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294" r:id="rId4"/>
    <p:sldId id="298" r:id="rId5"/>
    <p:sldId id="297" r:id="rId6"/>
    <p:sldId id="317" r:id="rId7"/>
    <p:sldId id="292" r:id="rId8"/>
    <p:sldId id="299" r:id="rId9"/>
    <p:sldId id="301" r:id="rId10"/>
    <p:sldId id="302" r:id="rId11"/>
    <p:sldId id="310" r:id="rId12"/>
    <p:sldId id="293" r:id="rId13"/>
    <p:sldId id="304" r:id="rId14"/>
    <p:sldId id="305" r:id="rId15"/>
    <p:sldId id="312" r:id="rId16"/>
    <p:sldId id="314" r:id="rId17"/>
    <p:sldId id="315" r:id="rId18"/>
    <p:sldId id="316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000"/>
    <a:srgbClr val="17324B"/>
    <a:srgbClr val="63282E"/>
    <a:srgbClr val="24465B"/>
    <a:srgbClr val="780B09"/>
    <a:srgbClr val="AA221E"/>
    <a:srgbClr val="44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484A9B-8B97-45C9-90CC-2C845C1C9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ACFD9-2A60-40FD-A60D-A6A6A2CC6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8508C-987B-45B6-A5AD-B6D933A29F0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28442-F81A-4D65-9FA3-47407E4CF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FFDA3-2172-4C25-A6E1-3E2C76BCCF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7F22-9E77-4D83-8CA2-8D7FA8A4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6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B3B0-D9D3-4CDA-B997-503EF6496A6E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7825-CF72-4847-803D-85318A19F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6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DF48-D82C-46B6-8394-D6B2C20DD6AF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660C-14DB-49A8-8C46-F941AF0A0CF5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CAA7-2235-4B8D-823C-B9B07EF3CD1B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0FE6-FCAC-49C0-BD42-E2A8404FBD3E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367C-8CEB-40DC-8F8D-009EEFFF57DD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6D81-B871-4FB7-8B57-E281B908CDCE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454D-4484-4010-8B84-FB9FA2B5353A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4335-83C2-43C1-8697-8DCE18184B2E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5EC-CB14-49BD-A0F4-2CE8BEBC612E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A330-F9AC-4B8A-8951-7DE5C4F60EC3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6EE4-B75C-4932-BB1C-143FFD732929}" type="datetime1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741f20a6476c9a95ba14901b71f072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35"/>
            <a:ext cx="12439015" cy="6577965"/>
          </a:xfrm>
          <a:prstGeom prst="rect">
            <a:avLst/>
          </a:prstGeom>
        </p:spPr>
      </p:pic>
      <p:pic>
        <p:nvPicPr>
          <p:cNvPr id="16" name="图片 15" descr="ae0cee267f1ee9feed0c653156ff63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525" y="-77470"/>
            <a:ext cx="3257550" cy="259016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D2E2063D-B066-4AA2-A560-8ADEC61ED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595" y="1276598"/>
            <a:ext cx="7618809" cy="18288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Banking Theory, Deposit Insurance, and Bank Regulation</a:t>
            </a:r>
            <a:endParaRPr lang="zh-CN" altLang="en-US" sz="3600" b="1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1A3CD-DB1B-499B-B632-08A6D8013AD4}"/>
              </a:ext>
            </a:extLst>
          </p:cNvPr>
          <p:cNvSpPr txBox="1"/>
          <p:nvPr/>
        </p:nvSpPr>
        <p:spPr>
          <a:xfrm>
            <a:off x="3614419" y="5098846"/>
            <a:ext cx="521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0000"/>
                </a:solidFill>
              </a:rPr>
              <a:t>Author:  </a:t>
            </a:r>
            <a:r>
              <a:rPr lang="en-US" dirty="0">
                <a:solidFill>
                  <a:srgbClr val="5A0000"/>
                </a:solidFill>
              </a:rPr>
              <a:t>Douglas W. Diamond and Philip H. </a:t>
            </a:r>
            <a:r>
              <a:rPr lang="en-US" dirty="0" err="1">
                <a:solidFill>
                  <a:srgbClr val="5A0000"/>
                </a:solidFill>
              </a:rPr>
              <a:t>Dybvig</a:t>
            </a:r>
            <a:endParaRPr lang="en-US" dirty="0">
              <a:solidFill>
                <a:srgbClr val="5A0000"/>
              </a:solidFill>
            </a:endParaRPr>
          </a:p>
          <a:p>
            <a:pPr algn="ctr"/>
            <a:r>
              <a:rPr lang="en-US" b="1" dirty="0">
                <a:solidFill>
                  <a:srgbClr val="5A0000"/>
                </a:solidFill>
              </a:rPr>
              <a:t>Presented by: </a:t>
            </a:r>
            <a:r>
              <a:rPr lang="en-US" dirty="0" err="1">
                <a:solidFill>
                  <a:srgbClr val="5A0000"/>
                </a:solidFill>
              </a:rPr>
              <a:t>Linghang</a:t>
            </a:r>
            <a:r>
              <a:rPr lang="en-US" dirty="0">
                <a:solidFill>
                  <a:srgbClr val="5A0000"/>
                </a:solidFill>
              </a:rPr>
              <a:t> </a:t>
            </a:r>
            <a:r>
              <a:rPr lang="en-US" dirty="0" err="1">
                <a:solidFill>
                  <a:srgbClr val="5A0000"/>
                </a:solidFill>
              </a:rPr>
              <a:t>Lyu</a:t>
            </a:r>
            <a:endParaRPr lang="en-US" dirty="0">
              <a:solidFill>
                <a:srgbClr val="5A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Freeform 13"/>
          <p:cNvSpPr/>
          <p:nvPr/>
        </p:nvSpPr>
        <p:spPr bwMode="auto">
          <a:xfrm>
            <a:off x="5943228" y="1916984"/>
            <a:ext cx="449797" cy="4128239"/>
          </a:xfrm>
          <a:custGeom>
            <a:avLst/>
            <a:gdLst>
              <a:gd name="T0" fmla="*/ 0 w 148"/>
              <a:gd name="T1" fmla="*/ 1750 h 1750"/>
              <a:gd name="T2" fmla="*/ 148 w 148"/>
              <a:gd name="T3" fmla="*/ 1750 h 1750"/>
              <a:gd name="T4" fmla="*/ 105 w 148"/>
              <a:gd name="T5" fmla="*/ 1128 h 1750"/>
              <a:gd name="T6" fmla="*/ 86 w 148"/>
              <a:gd name="T7" fmla="*/ 74 h 1750"/>
              <a:gd name="T8" fmla="*/ 114 w 148"/>
              <a:gd name="T9" fmla="*/ 85 h 1750"/>
              <a:gd name="T10" fmla="*/ 74 w 148"/>
              <a:gd name="T11" fmla="*/ 0 h 1750"/>
              <a:gd name="T12" fmla="*/ 34 w 148"/>
              <a:gd name="T13" fmla="*/ 85 h 1750"/>
              <a:gd name="T14" fmla="*/ 62 w 148"/>
              <a:gd name="T15" fmla="*/ 74 h 1750"/>
              <a:gd name="T16" fmla="*/ 43 w 148"/>
              <a:gd name="T17" fmla="*/ 1128 h 1750"/>
              <a:gd name="T18" fmla="*/ 0 w 148"/>
              <a:gd name="T19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" h="1750">
                <a:moveTo>
                  <a:pt x="0" y="1750"/>
                </a:moveTo>
                <a:cubicBezTo>
                  <a:pt x="148" y="1750"/>
                  <a:pt x="148" y="1750"/>
                  <a:pt x="148" y="1750"/>
                </a:cubicBezTo>
                <a:cubicBezTo>
                  <a:pt x="132" y="1610"/>
                  <a:pt x="105" y="1128"/>
                  <a:pt x="105" y="1128"/>
                </a:cubicBezTo>
                <a:cubicBezTo>
                  <a:pt x="86" y="74"/>
                  <a:pt x="86" y="74"/>
                  <a:pt x="86" y="74"/>
                </a:cubicBezTo>
                <a:cubicBezTo>
                  <a:pt x="100" y="78"/>
                  <a:pt x="114" y="85"/>
                  <a:pt x="114" y="85"/>
                </a:cubicBezTo>
                <a:cubicBezTo>
                  <a:pt x="74" y="0"/>
                  <a:pt x="74" y="0"/>
                  <a:pt x="74" y="0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48" y="78"/>
                  <a:pt x="62" y="74"/>
                </a:cubicBezTo>
                <a:cubicBezTo>
                  <a:pt x="43" y="1128"/>
                  <a:pt x="43" y="1128"/>
                  <a:pt x="43" y="1128"/>
                </a:cubicBezTo>
                <a:cubicBezTo>
                  <a:pt x="43" y="1128"/>
                  <a:pt x="14" y="1604"/>
                  <a:pt x="0" y="1750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5A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6541387" y="2842481"/>
            <a:ext cx="1483623" cy="3202740"/>
          </a:xfrm>
          <a:custGeom>
            <a:avLst/>
            <a:gdLst>
              <a:gd name="T0" fmla="*/ 221 w 487"/>
              <a:gd name="T1" fmla="*/ 1062 h 1358"/>
              <a:gd name="T2" fmla="*/ 74 w 487"/>
              <a:gd name="T3" fmla="*/ 710 h 1358"/>
              <a:gd name="T4" fmla="*/ 56 w 487"/>
              <a:gd name="T5" fmla="*/ 523 h 1358"/>
              <a:gd name="T6" fmla="*/ 89 w 487"/>
              <a:gd name="T7" fmla="*/ 338 h 1358"/>
              <a:gd name="T8" fmla="*/ 185 w 487"/>
              <a:gd name="T9" fmla="*/ 170 h 1358"/>
              <a:gd name="T10" fmla="*/ 337 w 487"/>
              <a:gd name="T11" fmla="*/ 49 h 1358"/>
              <a:gd name="T12" fmla="*/ 342 w 487"/>
              <a:gd name="T13" fmla="*/ 77 h 1358"/>
              <a:gd name="T14" fmla="*/ 399 w 487"/>
              <a:gd name="T15" fmla="*/ 0 h 1358"/>
              <a:gd name="T16" fmla="*/ 303 w 487"/>
              <a:gd name="T17" fmla="*/ 13 h 1358"/>
              <a:gd name="T18" fmla="*/ 327 w 487"/>
              <a:gd name="T19" fmla="*/ 30 h 1358"/>
              <a:gd name="T20" fmla="*/ 159 w 487"/>
              <a:gd name="T21" fmla="*/ 153 h 1358"/>
              <a:gd name="T22" fmla="*/ 49 w 487"/>
              <a:gd name="T23" fmla="*/ 327 h 1358"/>
              <a:gd name="T24" fmla="*/ 6 w 487"/>
              <a:gd name="T25" fmla="*/ 521 h 1358"/>
              <a:gd name="T26" fmla="*/ 14 w 487"/>
              <a:gd name="T27" fmla="*/ 718 h 1358"/>
              <a:gd name="T28" fmla="*/ 152 w 487"/>
              <a:gd name="T29" fmla="*/ 1093 h 1358"/>
              <a:gd name="T30" fmla="*/ 333 w 487"/>
              <a:gd name="T31" fmla="*/ 1358 h 1358"/>
              <a:gd name="T32" fmla="*/ 487 w 487"/>
              <a:gd name="T33" fmla="*/ 1358 h 1358"/>
              <a:gd name="T34" fmla="*/ 221 w 487"/>
              <a:gd name="T35" fmla="*/ 1062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7" h="1358">
                <a:moveTo>
                  <a:pt x="221" y="1062"/>
                </a:moveTo>
                <a:cubicBezTo>
                  <a:pt x="151" y="952"/>
                  <a:pt x="99" y="833"/>
                  <a:pt x="74" y="710"/>
                </a:cubicBezTo>
                <a:cubicBezTo>
                  <a:pt x="61" y="648"/>
                  <a:pt x="55" y="585"/>
                  <a:pt x="56" y="523"/>
                </a:cubicBezTo>
                <a:cubicBezTo>
                  <a:pt x="58" y="460"/>
                  <a:pt x="69" y="398"/>
                  <a:pt x="89" y="338"/>
                </a:cubicBezTo>
                <a:cubicBezTo>
                  <a:pt x="110" y="278"/>
                  <a:pt x="142" y="220"/>
                  <a:pt x="185" y="170"/>
                </a:cubicBezTo>
                <a:cubicBezTo>
                  <a:pt x="226" y="122"/>
                  <a:pt x="278" y="81"/>
                  <a:pt x="337" y="49"/>
                </a:cubicBezTo>
                <a:cubicBezTo>
                  <a:pt x="341" y="62"/>
                  <a:pt x="342" y="77"/>
                  <a:pt x="342" y="77"/>
                </a:cubicBezTo>
                <a:cubicBezTo>
                  <a:pt x="399" y="0"/>
                  <a:pt x="399" y="0"/>
                  <a:pt x="399" y="0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3"/>
                  <a:pt x="317" y="20"/>
                  <a:pt x="327" y="30"/>
                </a:cubicBezTo>
                <a:cubicBezTo>
                  <a:pt x="262" y="61"/>
                  <a:pt x="205" y="103"/>
                  <a:pt x="159" y="153"/>
                </a:cubicBezTo>
                <a:cubicBezTo>
                  <a:pt x="110" y="205"/>
                  <a:pt x="74" y="264"/>
                  <a:pt x="49" y="327"/>
                </a:cubicBezTo>
                <a:cubicBezTo>
                  <a:pt x="25" y="389"/>
                  <a:pt x="11" y="455"/>
                  <a:pt x="6" y="521"/>
                </a:cubicBezTo>
                <a:cubicBezTo>
                  <a:pt x="0" y="586"/>
                  <a:pt x="4" y="652"/>
                  <a:pt x="14" y="718"/>
                </a:cubicBezTo>
                <a:cubicBezTo>
                  <a:pt x="35" y="848"/>
                  <a:pt x="83" y="975"/>
                  <a:pt x="152" y="1093"/>
                </a:cubicBezTo>
                <a:cubicBezTo>
                  <a:pt x="207" y="1188"/>
                  <a:pt x="275" y="1286"/>
                  <a:pt x="333" y="1358"/>
                </a:cubicBezTo>
                <a:cubicBezTo>
                  <a:pt x="487" y="1358"/>
                  <a:pt x="487" y="1358"/>
                  <a:pt x="487" y="1358"/>
                </a:cubicBezTo>
                <a:cubicBezTo>
                  <a:pt x="382" y="1272"/>
                  <a:pt x="292" y="1172"/>
                  <a:pt x="221" y="1062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5A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4313599" y="2842481"/>
            <a:ext cx="1478912" cy="3202740"/>
          </a:xfrm>
          <a:custGeom>
            <a:avLst/>
            <a:gdLst>
              <a:gd name="T0" fmla="*/ 481 w 486"/>
              <a:gd name="T1" fmla="*/ 521 h 1358"/>
              <a:gd name="T2" fmla="*/ 437 w 486"/>
              <a:gd name="T3" fmla="*/ 327 h 1358"/>
              <a:gd name="T4" fmla="*/ 328 w 486"/>
              <a:gd name="T5" fmla="*/ 153 h 1358"/>
              <a:gd name="T6" fmla="*/ 158 w 486"/>
              <a:gd name="T7" fmla="*/ 29 h 1358"/>
              <a:gd name="T8" fmla="*/ 181 w 486"/>
              <a:gd name="T9" fmla="*/ 13 h 1358"/>
              <a:gd name="T10" fmla="*/ 85 w 486"/>
              <a:gd name="T11" fmla="*/ 0 h 1358"/>
              <a:gd name="T12" fmla="*/ 142 w 486"/>
              <a:gd name="T13" fmla="*/ 77 h 1358"/>
              <a:gd name="T14" fmla="*/ 147 w 486"/>
              <a:gd name="T15" fmla="*/ 48 h 1358"/>
              <a:gd name="T16" fmla="*/ 301 w 486"/>
              <a:gd name="T17" fmla="*/ 170 h 1358"/>
              <a:gd name="T18" fmla="*/ 397 w 486"/>
              <a:gd name="T19" fmla="*/ 338 h 1358"/>
              <a:gd name="T20" fmla="*/ 430 w 486"/>
              <a:gd name="T21" fmla="*/ 523 h 1358"/>
              <a:gd name="T22" fmla="*/ 413 w 486"/>
              <a:gd name="T23" fmla="*/ 710 h 1358"/>
              <a:gd name="T24" fmla="*/ 265 w 486"/>
              <a:gd name="T25" fmla="*/ 1062 h 1358"/>
              <a:gd name="T26" fmla="*/ 0 w 486"/>
              <a:gd name="T27" fmla="*/ 1358 h 1358"/>
              <a:gd name="T28" fmla="*/ 153 w 486"/>
              <a:gd name="T29" fmla="*/ 1358 h 1358"/>
              <a:gd name="T30" fmla="*/ 334 w 486"/>
              <a:gd name="T31" fmla="*/ 1093 h 1358"/>
              <a:gd name="T32" fmla="*/ 472 w 486"/>
              <a:gd name="T33" fmla="*/ 718 h 1358"/>
              <a:gd name="T34" fmla="*/ 481 w 486"/>
              <a:gd name="T35" fmla="*/ 521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6" h="1358">
                <a:moveTo>
                  <a:pt x="481" y="521"/>
                </a:moveTo>
                <a:cubicBezTo>
                  <a:pt x="475" y="455"/>
                  <a:pt x="462" y="389"/>
                  <a:pt x="437" y="327"/>
                </a:cubicBezTo>
                <a:cubicBezTo>
                  <a:pt x="412" y="264"/>
                  <a:pt x="376" y="205"/>
                  <a:pt x="328" y="153"/>
                </a:cubicBezTo>
                <a:cubicBezTo>
                  <a:pt x="281" y="103"/>
                  <a:pt x="223" y="60"/>
                  <a:pt x="158" y="29"/>
                </a:cubicBezTo>
                <a:cubicBezTo>
                  <a:pt x="168" y="20"/>
                  <a:pt x="181" y="13"/>
                  <a:pt x="181" y="13"/>
                </a:cubicBezTo>
                <a:cubicBezTo>
                  <a:pt x="85" y="0"/>
                  <a:pt x="85" y="0"/>
                  <a:pt x="85" y="0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77"/>
                  <a:pt x="143" y="61"/>
                  <a:pt x="147" y="48"/>
                </a:cubicBezTo>
                <a:cubicBezTo>
                  <a:pt x="207" y="80"/>
                  <a:pt x="260" y="121"/>
                  <a:pt x="301" y="170"/>
                </a:cubicBezTo>
                <a:cubicBezTo>
                  <a:pt x="345" y="220"/>
                  <a:pt x="376" y="278"/>
                  <a:pt x="397" y="338"/>
                </a:cubicBezTo>
                <a:cubicBezTo>
                  <a:pt x="418" y="398"/>
                  <a:pt x="428" y="460"/>
                  <a:pt x="430" y="523"/>
                </a:cubicBezTo>
                <a:cubicBezTo>
                  <a:pt x="432" y="585"/>
                  <a:pt x="425" y="648"/>
                  <a:pt x="413" y="710"/>
                </a:cubicBezTo>
                <a:cubicBezTo>
                  <a:pt x="387" y="833"/>
                  <a:pt x="335" y="952"/>
                  <a:pt x="265" y="1062"/>
                </a:cubicBezTo>
                <a:cubicBezTo>
                  <a:pt x="194" y="1172"/>
                  <a:pt x="105" y="1272"/>
                  <a:pt x="0" y="1358"/>
                </a:cubicBezTo>
                <a:cubicBezTo>
                  <a:pt x="153" y="1358"/>
                  <a:pt x="153" y="1358"/>
                  <a:pt x="153" y="1358"/>
                </a:cubicBezTo>
                <a:cubicBezTo>
                  <a:pt x="218" y="1281"/>
                  <a:pt x="279" y="1188"/>
                  <a:pt x="334" y="1093"/>
                </a:cubicBezTo>
                <a:cubicBezTo>
                  <a:pt x="403" y="975"/>
                  <a:pt x="451" y="848"/>
                  <a:pt x="472" y="718"/>
                </a:cubicBezTo>
                <a:cubicBezTo>
                  <a:pt x="482" y="652"/>
                  <a:pt x="486" y="586"/>
                  <a:pt x="481" y="521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5A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6296472" y="2411525"/>
            <a:ext cx="880753" cy="3633699"/>
          </a:xfrm>
          <a:custGeom>
            <a:avLst/>
            <a:gdLst>
              <a:gd name="T0" fmla="*/ 191 w 290"/>
              <a:gd name="T1" fmla="*/ 1344 h 1540"/>
              <a:gd name="T2" fmla="*/ 71 w 290"/>
              <a:gd name="T3" fmla="*/ 913 h 1540"/>
              <a:gd name="T4" fmla="*/ 54 w 290"/>
              <a:gd name="T5" fmla="*/ 691 h 1540"/>
              <a:gd name="T6" fmla="*/ 68 w 290"/>
              <a:gd name="T7" fmla="*/ 469 h 1540"/>
              <a:gd name="T8" fmla="*/ 124 w 290"/>
              <a:gd name="T9" fmla="*/ 253 h 1540"/>
              <a:gd name="T10" fmla="*/ 174 w 290"/>
              <a:gd name="T11" fmla="*/ 150 h 1540"/>
              <a:gd name="T12" fmla="*/ 239 w 290"/>
              <a:gd name="T13" fmla="*/ 63 h 1540"/>
              <a:gd name="T14" fmla="*/ 251 w 290"/>
              <a:gd name="T15" fmla="*/ 90 h 1540"/>
              <a:gd name="T16" fmla="*/ 286 w 290"/>
              <a:gd name="T17" fmla="*/ 0 h 1540"/>
              <a:gd name="T18" fmla="*/ 196 w 290"/>
              <a:gd name="T19" fmla="*/ 38 h 1540"/>
              <a:gd name="T20" fmla="*/ 223 w 290"/>
              <a:gd name="T21" fmla="*/ 48 h 1540"/>
              <a:gd name="T22" fmla="*/ 149 w 290"/>
              <a:gd name="T23" fmla="*/ 139 h 1540"/>
              <a:gd name="T24" fmla="*/ 93 w 290"/>
              <a:gd name="T25" fmla="*/ 243 h 1540"/>
              <a:gd name="T26" fmla="*/ 27 w 290"/>
              <a:gd name="T27" fmla="*/ 464 h 1540"/>
              <a:gd name="T28" fmla="*/ 3 w 290"/>
              <a:gd name="T29" fmla="*/ 691 h 1540"/>
              <a:gd name="T30" fmla="*/ 11 w 290"/>
              <a:gd name="T31" fmla="*/ 919 h 1540"/>
              <a:gd name="T32" fmla="*/ 155 w 290"/>
              <a:gd name="T33" fmla="*/ 1540 h 1540"/>
              <a:gd name="T34" fmla="*/ 290 w 290"/>
              <a:gd name="T35" fmla="*/ 1540 h 1540"/>
              <a:gd name="T36" fmla="*/ 191 w 290"/>
              <a:gd name="T37" fmla="*/ 1344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1540">
                <a:moveTo>
                  <a:pt x="191" y="1344"/>
                </a:moveTo>
                <a:cubicBezTo>
                  <a:pt x="132" y="1206"/>
                  <a:pt x="92" y="1061"/>
                  <a:pt x="71" y="913"/>
                </a:cubicBezTo>
                <a:cubicBezTo>
                  <a:pt x="60" y="840"/>
                  <a:pt x="54" y="766"/>
                  <a:pt x="54" y="691"/>
                </a:cubicBezTo>
                <a:cubicBezTo>
                  <a:pt x="53" y="617"/>
                  <a:pt x="57" y="543"/>
                  <a:pt x="68" y="469"/>
                </a:cubicBezTo>
                <a:cubicBezTo>
                  <a:pt x="80" y="396"/>
                  <a:pt x="97" y="323"/>
                  <a:pt x="124" y="253"/>
                </a:cubicBezTo>
                <a:cubicBezTo>
                  <a:pt x="138" y="218"/>
                  <a:pt x="154" y="183"/>
                  <a:pt x="174" y="150"/>
                </a:cubicBezTo>
                <a:cubicBezTo>
                  <a:pt x="192" y="120"/>
                  <a:pt x="214" y="90"/>
                  <a:pt x="239" y="63"/>
                </a:cubicBezTo>
                <a:cubicBezTo>
                  <a:pt x="247" y="75"/>
                  <a:pt x="251" y="90"/>
                  <a:pt x="251" y="90"/>
                </a:cubicBezTo>
                <a:cubicBezTo>
                  <a:pt x="286" y="0"/>
                  <a:pt x="286" y="0"/>
                  <a:pt x="286" y="0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6" y="38"/>
                  <a:pt x="211" y="41"/>
                  <a:pt x="223" y="48"/>
                </a:cubicBezTo>
                <a:cubicBezTo>
                  <a:pt x="194" y="76"/>
                  <a:pt x="170" y="107"/>
                  <a:pt x="149" y="139"/>
                </a:cubicBezTo>
                <a:cubicBezTo>
                  <a:pt x="127" y="172"/>
                  <a:pt x="109" y="207"/>
                  <a:pt x="93" y="243"/>
                </a:cubicBezTo>
                <a:cubicBezTo>
                  <a:pt x="62" y="315"/>
                  <a:pt x="41" y="389"/>
                  <a:pt x="27" y="464"/>
                </a:cubicBezTo>
                <a:cubicBezTo>
                  <a:pt x="13" y="539"/>
                  <a:pt x="5" y="615"/>
                  <a:pt x="3" y="691"/>
                </a:cubicBezTo>
                <a:cubicBezTo>
                  <a:pt x="0" y="767"/>
                  <a:pt x="3" y="843"/>
                  <a:pt x="11" y="919"/>
                </a:cubicBezTo>
                <a:cubicBezTo>
                  <a:pt x="27" y="1070"/>
                  <a:pt x="84" y="1330"/>
                  <a:pt x="155" y="1540"/>
                </a:cubicBezTo>
                <a:cubicBezTo>
                  <a:pt x="290" y="1540"/>
                  <a:pt x="290" y="1540"/>
                  <a:pt x="290" y="1540"/>
                </a:cubicBezTo>
                <a:cubicBezTo>
                  <a:pt x="252" y="1477"/>
                  <a:pt x="219" y="1411"/>
                  <a:pt x="191" y="1344"/>
                </a:cubicBezTo>
                <a:close/>
              </a:path>
            </a:pathLst>
          </a:custGeom>
          <a:solidFill>
            <a:srgbClr val="17324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5A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5156674" y="2411525"/>
            <a:ext cx="883109" cy="3633699"/>
          </a:xfrm>
          <a:custGeom>
            <a:avLst/>
            <a:gdLst>
              <a:gd name="T0" fmla="*/ 288 w 290"/>
              <a:gd name="T1" fmla="*/ 691 h 1540"/>
              <a:gd name="T2" fmla="*/ 263 w 290"/>
              <a:gd name="T3" fmla="*/ 464 h 1540"/>
              <a:gd name="T4" fmla="*/ 197 w 290"/>
              <a:gd name="T5" fmla="*/ 243 h 1540"/>
              <a:gd name="T6" fmla="*/ 141 w 290"/>
              <a:gd name="T7" fmla="*/ 139 h 1540"/>
              <a:gd name="T8" fmla="*/ 67 w 290"/>
              <a:gd name="T9" fmla="*/ 48 h 1540"/>
              <a:gd name="T10" fmla="*/ 94 w 290"/>
              <a:gd name="T11" fmla="*/ 38 h 1540"/>
              <a:gd name="T12" fmla="*/ 4 w 290"/>
              <a:gd name="T13" fmla="*/ 0 h 1540"/>
              <a:gd name="T14" fmla="*/ 39 w 290"/>
              <a:gd name="T15" fmla="*/ 90 h 1540"/>
              <a:gd name="T16" fmla="*/ 51 w 290"/>
              <a:gd name="T17" fmla="*/ 63 h 1540"/>
              <a:gd name="T18" fmla="*/ 116 w 290"/>
              <a:gd name="T19" fmla="*/ 150 h 1540"/>
              <a:gd name="T20" fmla="*/ 166 w 290"/>
              <a:gd name="T21" fmla="*/ 253 h 1540"/>
              <a:gd name="T22" fmla="*/ 222 w 290"/>
              <a:gd name="T23" fmla="*/ 469 h 1540"/>
              <a:gd name="T24" fmla="*/ 237 w 290"/>
              <a:gd name="T25" fmla="*/ 691 h 1540"/>
              <a:gd name="T26" fmla="*/ 220 w 290"/>
              <a:gd name="T27" fmla="*/ 913 h 1540"/>
              <a:gd name="T28" fmla="*/ 100 w 290"/>
              <a:gd name="T29" fmla="*/ 1344 h 1540"/>
              <a:gd name="T30" fmla="*/ 0 w 290"/>
              <a:gd name="T31" fmla="*/ 1540 h 1540"/>
              <a:gd name="T32" fmla="*/ 139 w 290"/>
              <a:gd name="T33" fmla="*/ 1540 h 1540"/>
              <a:gd name="T34" fmla="*/ 279 w 290"/>
              <a:gd name="T35" fmla="*/ 919 h 1540"/>
              <a:gd name="T36" fmla="*/ 288 w 290"/>
              <a:gd name="T37" fmla="*/ 691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1540">
                <a:moveTo>
                  <a:pt x="288" y="691"/>
                </a:moveTo>
                <a:cubicBezTo>
                  <a:pt x="285" y="615"/>
                  <a:pt x="278" y="539"/>
                  <a:pt x="263" y="464"/>
                </a:cubicBezTo>
                <a:cubicBezTo>
                  <a:pt x="249" y="389"/>
                  <a:pt x="228" y="315"/>
                  <a:pt x="197" y="243"/>
                </a:cubicBezTo>
                <a:cubicBezTo>
                  <a:pt x="181" y="207"/>
                  <a:pt x="163" y="172"/>
                  <a:pt x="141" y="139"/>
                </a:cubicBezTo>
                <a:cubicBezTo>
                  <a:pt x="120" y="107"/>
                  <a:pt x="96" y="76"/>
                  <a:pt x="67" y="48"/>
                </a:cubicBezTo>
                <a:cubicBezTo>
                  <a:pt x="79" y="41"/>
                  <a:pt x="94" y="38"/>
                  <a:pt x="94" y="38"/>
                </a:cubicBezTo>
                <a:cubicBezTo>
                  <a:pt x="4" y="0"/>
                  <a:pt x="4" y="0"/>
                  <a:pt x="4" y="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3" y="75"/>
                  <a:pt x="51" y="63"/>
                </a:cubicBezTo>
                <a:cubicBezTo>
                  <a:pt x="76" y="90"/>
                  <a:pt x="98" y="120"/>
                  <a:pt x="116" y="150"/>
                </a:cubicBezTo>
                <a:cubicBezTo>
                  <a:pt x="136" y="183"/>
                  <a:pt x="152" y="218"/>
                  <a:pt x="166" y="253"/>
                </a:cubicBezTo>
                <a:cubicBezTo>
                  <a:pt x="193" y="323"/>
                  <a:pt x="211" y="396"/>
                  <a:pt x="222" y="469"/>
                </a:cubicBezTo>
                <a:cubicBezTo>
                  <a:pt x="233" y="543"/>
                  <a:pt x="237" y="617"/>
                  <a:pt x="237" y="691"/>
                </a:cubicBezTo>
                <a:cubicBezTo>
                  <a:pt x="236" y="766"/>
                  <a:pt x="230" y="840"/>
                  <a:pt x="220" y="913"/>
                </a:cubicBezTo>
                <a:cubicBezTo>
                  <a:pt x="198" y="1061"/>
                  <a:pt x="159" y="1206"/>
                  <a:pt x="100" y="1344"/>
                </a:cubicBezTo>
                <a:cubicBezTo>
                  <a:pt x="71" y="1411"/>
                  <a:pt x="38" y="1477"/>
                  <a:pt x="0" y="1540"/>
                </a:cubicBezTo>
                <a:cubicBezTo>
                  <a:pt x="139" y="1540"/>
                  <a:pt x="139" y="1540"/>
                  <a:pt x="139" y="1540"/>
                </a:cubicBezTo>
                <a:cubicBezTo>
                  <a:pt x="223" y="1332"/>
                  <a:pt x="263" y="1070"/>
                  <a:pt x="279" y="919"/>
                </a:cubicBezTo>
                <a:cubicBezTo>
                  <a:pt x="287" y="843"/>
                  <a:pt x="290" y="767"/>
                  <a:pt x="288" y="691"/>
                </a:cubicBezTo>
                <a:close/>
              </a:path>
            </a:pathLst>
          </a:custGeom>
          <a:solidFill>
            <a:srgbClr val="17324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5A000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25010" y="2410537"/>
            <a:ext cx="3421416" cy="671435"/>
            <a:chOff x="6105855" y="2241081"/>
            <a:chExt cx="2566062" cy="503576"/>
          </a:xfrm>
        </p:grpSpPr>
        <p:sp>
          <p:nvSpPr>
            <p:cNvPr id="14" name="Freeform 27"/>
            <p:cNvSpPr/>
            <p:nvPr/>
          </p:nvSpPr>
          <p:spPr bwMode="auto">
            <a:xfrm>
              <a:off x="6105855" y="2365967"/>
              <a:ext cx="379393" cy="378690"/>
            </a:xfrm>
            <a:custGeom>
              <a:avLst/>
              <a:gdLst>
                <a:gd name="T0" fmla="*/ 41 w 73"/>
                <a:gd name="T1" fmla="*/ 7 h 73"/>
                <a:gd name="T2" fmla="*/ 41 w 73"/>
                <a:gd name="T3" fmla="*/ 24 h 73"/>
                <a:gd name="T4" fmla="*/ 41 w 73"/>
                <a:gd name="T5" fmla="*/ 24 h 73"/>
                <a:gd name="T6" fmla="*/ 72 w 73"/>
                <a:gd name="T7" fmla="*/ 41 h 73"/>
                <a:gd name="T8" fmla="*/ 73 w 73"/>
                <a:gd name="T9" fmla="*/ 42 h 73"/>
                <a:gd name="T10" fmla="*/ 73 w 73"/>
                <a:gd name="T11" fmla="*/ 42 h 73"/>
                <a:gd name="T12" fmla="*/ 73 w 73"/>
                <a:gd name="T13" fmla="*/ 47 h 73"/>
                <a:gd name="T14" fmla="*/ 71 w 73"/>
                <a:gd name="T15" fmla="*/ 48 h 73"/>
                <a:gd name="T16" fmla="*/ 71 w 73"/>
                <a:gd name="T17" fmla="*/ 48 h 73"/>
                <a:gd name="T18" fmla="*/ 41 w 73"/>
                <a:gd name="T19" fmla="*/ 41 h 73"/>
                <a:gd name="T20" fmla="*/ 41 w 73"/>
                <a:gd name="T21" fmla="*/ 61 h 73"/>
                <a:gd name="T22" fmla="*/ 48 w 73"/>
                <a:gd name="T23" fmla="*/ 67 h 73"/>
                <a:gd name="T24" fmla="*/ 49 w 73"/>
                <a:gd name="T25" fmla="*/ 68 h 73"/>
                <a:gd name="T26" fmla="*/ 49 w 73"/>
                <a:gd name="T27" fmla="*/ 68 h 73"/>
                <a:gd name="T28" fmla="*/ 49 w 73"/>
                <a:gd name="T29" fmla="*/ 71 h 73"/>
                <a:gd name="T30" fmla="*/ 48 w 73"/>
                <a:gd name="T31" fmla="*/ 73 h 73"/>
                <a:gd name="T32" fmla="*/ 47 w 73"/>
                <a:gd name="T33" fmla="*/ 72 h 73"/>
                <a:gd name="T34" fmla="*/ 38 w 73"/>
                <a:gd name="T35" fmla="*/ 69 h 73"/>
                <a:gd name="T36" fmla="*/ 36 w 73"/>
                <a:gd name="T37" fmla="*/ 69 h 73"/>
                <a:gd name="T38" fmla="*/ 36 w 73"/>
                <a:gd name="T39" fmla="*/ 69 h 73"/>
                <a:gd name="T40" fmla="*/ 35 w 73"/>
                <a:gd name="T41" fmla="*/ 69 h 73"/>
                <a:gd name="T42" fmla="*/ 25 w 73"/>
                <a:gd name="T43" fmla="*/ 72 h 73"/>
                <a:gd name="T44" fmla="*/ 25 w 73"/>
                <a:gd name="T45" fmla="*/ 73 h 73"/>
                <a:gd name="T46" fmla="*/ 24 w 73"/>
                <a:gd name="T47" fmla="*/ 71 h 73"/>
                <a:gd name="T48" fmla="*/ 24 w 73"/>
                <a:gd name="T49" fmla="*/ 68 h 73"/>
                <a:gd name="T50" fmla="*/ 24 w 73"/>
                <a:gd name="T51" fmla="*/ 68 h 73"/>
                <a:gd name="T52" fmla="*/ 24 w 73"/>
                <a:gd name="T53" fmla="*/ 67 h 73"/>
                <a:gd name="T54" fmla="*/ 32 w 73"/>
                <a:gd name="T55" fmla="*/ 61 h 73"/>
                <a:gd name="T56" fmla="*/ 32 w 73"/>
                <a:gd name="T57" fmla="*/ 41 h 73"/>
                <a:gd name="T58" fmla="*/ 1 w 73"/>
                <a:gd name="T59" fmla="*/ 48 h 73"/>
                <a:gd name="T60" fmla="*/ 1 w 73"/>
                <a:gd name="T61" fmla="*/ 48 h 73"/>
                <a:gd name="T62" fmla="*/ 0 w 73"/>
                <a:gd name="T63" fmla="*/ 47 h 73"/>
                <a:gd name="T64" fmla="*/ 0 w 73"/>
                <a:gd name="T65" fmla="*/ 42 h 73"/>
                <a:gd name="T66" fmla="*/ 0 w 73"/>
                <a:gd name="T67" fmla="*/ 42 h 73"/>
                <a:gd name="T68" fmla="*/ 1 w 73"/>
                <a:gd name="T69" fmla="*/ 41 h 73"/>
                <a:gd name="T70" fmla="*/ 31 w 73"/>
                <a:gd name="T71" fmla="*/ 24 h 73"/>
                <a:gd name="T72" fmla="*/ 32 w 73"/>
                <a:gd name="T73" fmla="*/ 24 h 73"/>
                <a:gd name="T74" fmla="*/ 32 w 73"/>
                <a:gd name="T75" fmla="*/ 7 h 73"/>
                <a:gd name="T76" fmla="*/ 36 w 73"/>
                <a:gd name="T77" fmla="*/ 0 h 73"/>
                <a:gd name="T78" fmla="*/ 41 w 73"/>
                <a:gd name="T79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73">
                  <a:moveTo>
                    <a:pt x="41" y="7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5" y="69"/>
                    <a:pt x="35" y="69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2"/>
                    <a:pt x="24" y="7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9" y="0"/>
                    <a:pt x="41" y="2"/>
                    <a:pt x="41" y="7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5A000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6507950" y="2241081"/>
              <a:ext cx="2163967" cy="43858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Continuous monitoring and provide guidance</a:t>
              </a:r>
              <a:endParaRPr lang="zh-CN" altLang="en-US" sz="16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80954" y="3536426"/>
            <a:ext cx="3434116" cy="584775"/>
            <a:chOff x="6105855" y="3326932"/>
            <a:chExt cx="2575587" cy="438581"/>
          </a:xfrm>
        </p:grpSpPr>
        <p:sp>
          <p:nvSpPr>
            <p:cNvPr id="17" name="Freeform 27"/>
            <p:cNvSpPr/>
            <p:nvPr/>
          </p:nvSpPr>
          <p:spPr bwMode="auto">
            <a:xfrm>
              <a:off x="6105855" y="3381892"/>
              <a:ext cx="379393" cy="378690"/>
            </a:xfrm>
            <a:custGeom>
              <a:avLst/>
              <a:gdLst>
                <a:gd name="T0" fmla="*/ 41 w 73"/>
                <a:gd name="T1" fmla="*/ 7 h 73"/>
                <a:gd name="T2" fmla="*/ 41 w 73"/>
                <a:gd name="T3" fmla="*/ 24 h 73"/>
                <a:gd name="T4" fmla="*/ 41 w 73"/>
                <a:gd name="T5" fmla="*/ 24 h 73"/>
                <a:gd name="T6" fmla="*/ 72 w 73"/>
                <a:gd name="T7" fmla="*/ 41 h 73"/>
                <a:gd name="T8" fmla="*/ 73 w 73"/>
                <a:gd name="T9" fmla="*/ 42 h 73"/>
                <a:gd name="T10" fmla="*/ 73 w 73"/>
                <a:gd name="T11" fmla="*/ 42 h 73"/>
                <a:gd name="T12" fmla="*/ 73 w 73"/>
                <a:gd name="T13" fmla="*/ 47 h 73"/>
                <a:gd name="T14" fmla="*/ 71 w 73"/>
                <a:gd name="T15" fmla="*/ 48 h 73"/>
                <a:gd name="T16" fmla="*/ 71 w 73"/>
                <a:gd name="T17" fmla="*/ 48 h 73"/>
                <a:gd name="T18" fmla="*/ 41 w 73"/>
                <a:gd name="T19" fmla="*/ 41 h 73"/>
                <a:gd name="T20" fmla="*/ 41 w 73"/>
                <a:gd name="T21" fmla="*/ 61 h 73"/>
                <a:gd name="T22" fmla="*/ 48 w 73"/>
                <a:gd name="T23" fmla="*/ 67 h 73"/>
                <a:gd name="T24" fmla="*/ 49 w 73"/>
                <a:gd name="T25" fmla="*/ 68 h 73"/>
                <a:gd name="T26" fmla="*/ 49 w 73"/>
                <a:gd name="T27" fmla="*/ 68 h 73"/>
                <a:gd name="T28" fmla="*/ 49 w 73"/>
                <a:gd name="T29" fmla="*/ 71 h 73"/>
                <a:gd name="T30" fmla="*/ 48 w 73"/>
                <a:gd name="T31" fmla="*/ 73 h 73"/>
                <a:gd name="T32" fmla="*/ 47 w 73"/>
                <a:gd name="T33" fmla="*/ 72 h 73"/>
                <a:gd name="T34" fmla="*/ 38 w 73"/>
                <a:gd name="T35" fmla="*/ 69 h 73"/>
                <a:gd name="T36" fmla="*/ 36 w 73"/>
                <a:gd name="T37" fmla="*/ 69 h 73"/>
                <a:gd name="T38" fmla="*/ 36 w 73"/>
                <a:gd name="T39" fmla="*/ 69 h 73"/>
                <a:gd name="T40" fmla="*/ 35 w 73"/>
                <a:gd name="T41" fmla="*/ 69 h 73"/>
                <a:gd name="T42" fmla="*/ 25 w 73"/>
                <a:gd name="T43" fmla="*/ 72 h 73"/>
                <a:gd name="T44" fmla="*/ 25 w 73"/>
                <a:gd name="T45" fmla="*/ 73 h 73"/>
                <a:gd name="T46" fmla="*/ 24 w 73"/>
                <a:gd name="T47" fmla="*/ 71 h 73"/>
                <a:gd name="T48" fmla="*/ 24 w 73"/>
                <a:gd name="T49" fmla="*/ 68 h 73"/>
                <a:gd name="T50" fmla="*/ 24 w 73"/>
                <a:gd name="T51" fmla="*/ 68 h 73"/>
                <a:gd name="T52" fmla="*/ 24 w 73"/>
                <a:gd name="T53" fmla="*/ 67 h 73"/>
                <a:gd name="T54" fmla="*/ 32 w 73"/>
                <a:gd name="T55" fmla="*/ 61 h 73"/>
                <a:gd name="T56" fmla="*/ 32 w 73"/>
                <a:gd name="T57" fmla="*/ 41 h 73"/>
                <a:gd name="T58" fmla="*/ 1 w 73"/>
                <a:gd name="T59" fmla="*/ 48 h 73"/>
                <a:gd name="T60" fmla="*/ 1 w 73"/>
                <a:gd name="T61" fmla="*/ 48 h 73"/>
                <a:gd name="T62" fmla="*/ 0 w 73"/>
                <a:gd name="T63" fmla="*/ 47 h 73"/>
                <a:gd name="T64" fmla="*/ 0 w 73"/>
                <a:gd name="T65" fmla="*/ 42 h 73"/>
                <a:gd name="T66" fmla="*/ 0 w 73"/>
                <a:gd name="T67" fmla="*/ 42 h 73"/>
                <a:gd name="T68" fmla="*/ 1 w 73"/>
                <a:gd name="T69" fmla="*/ 41 h 73"/>
                <a:gd name="T70" fmla="*/ 31 w 73"/>
                <a:gd name="T71" fmla="*/ 24 h 73"/>
                <a:gd name="T72" fmla="*/ 32 w 73"/>
                <a:gd name="T73" fmla="*/ 24 h 73"/>
                <a:gd name="T74" fmla="*/ 32 w 73"/>
                <a:gd name="T75" fmla="*/ 7 h 73"/>
                <a:gd name="T76" fmla="*/ 36 w 73"/>
                <a:gd name="T77" fmla="*/ 0 h 73"/>
                <a:gd name="T78" fmla="*/ 41 w 73"/>
                <a:gd name="T79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73">
                  <a:moveTo>
                    <a:pt x="41" y="7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5" y="69"/>
                    <a:pt x="35" y="69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2"/>
                    <a:pt x="24" y="7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9" y="0"/>
                    <a:pt x="41" y="2"/>
                    <a:pt x="41" y="7"/>
                  </a:cubicBez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5A000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6517475" y="3326932"/>
              <a:ext cx="2163967" cy="43858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T</a:t>
              </a: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hreat of loss of business due to loss of reputation</a:t>
              </a:r>
              <a:endParaRPr lang="zh-CN" altLang="en-US" sz="16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39148" y="2512609"/>
            <a:ext cx="3363063" cy="572827"/>
            <a:chOff x="602450" y="2393482"/>
            <a:chExt cx="2522297" cy="429620"/>
          </a:xfrm>
        </p:grpSpPr>
        <p:sp>
          <p:nvSpPr>
            <p:cNvPr id="20" name="Freeform 27"/>
            <p:cNvSpPr/>
            <p:nvPr/>
          </p:nvSpPr>
          <p:spPr bwMode="auto">
            <a:xfrm>
              <a:off x="2745354" y="2444412"/>
              <a:ext cx="379393" cy="378690"/>
            </a:xfrm>
            <a:custGeom>
              <a:avLst/>
              <a:gdLst>
                <a:gd name="T0" fmla="*/ 41 w 73"/>
                <a:gd name="T1" fmla="*/ 7 h 73"/>
                <a:gd name="T2" fmla="*/ 41 w 73"/>
                <a:gd name="T3" fmla="*/ 24 h 73"/>
                <a:gd name="T4" fmla="*/ 41 w 73"/>
                <a:gd name="T5" fmla="*/ 24 h 73"/>
                <a:gd name="T6" fmla="*/ 72 w 73"/>
                <a:gd name="T7" fmla="*/ 41 h 73"/>
                <a:gd name="T8" fmla="*/ 73 w 73"/>
                <a:gd name="T9" fmla="*/ 42 h 73"/>
                <a:gd name="T10" fmla="*/ 73 w 73"/>
                <a:gd name="T11" fmla="*/ 42 h 73"/>
                <a:gd name="T12" fmla="*/ 73 w 73"/>
                <a:gd name="T13" fmla="*/ 47 h 73"/>
                <a:gd name="T14" fmla="*/ 71 w 73"/>
                <a:gd name="T15" fmla="*/ 48 h 73"/>
                <a:gd name="T16" fmla="*/ 71 w 73"/>
                <a:gd name="T17" fmla="*/ 48 h 73"/>
                <a:gd name="T18" fmla="*/ 41 w 73"/>
                <a:gd name="T19" fmla="*/ 41 h 73"/>
                <a:gd name="T20" fmla="*/ 41 w 73"/>
                <a:gd name="T21" fmla="*/ 61 h 73"/>
                <a:gd name="T22" fmla="*/ 48 w 73"/>
                <a:gd name="T23" fmla="*/ 67 h 73"/>
                <a:gd name="T24" fmla="*/ 49 w 73"/>
                <a:gd name="T25" fmla="*/ 68 h 73"/>
                <a:gd name="T26" fmla="*/ 49 w 73"/>
                <a:gd name="T27" fmla="*/ 68 h 73"/>
                <a:gd name="T28" fmla="*/ 49 w 73"/>
                <a:gd name="T29" fmla="*/ 71 h 73"/>
                <a:gd name="T30" fmla="*/ 48 w 73"/>
                <a:gd name="T31" fmla="*/ 73 h 73"/>
                <a:gd name="T32" fmla="*/ 47 w 73"/>
                <a:gd name="T33" fmla="*/ 72 h 73"/>
                <a:gd name="T34" fmla="*/ 38 w 73"/>
                <a:gd name="T35" fmla="*/ 69 h 73"/>
                <a:gd name="T36" fmla="*/ 36 w 73"/>
                <a:gd name="T37" fmla="*/ 69 h 73"/>
                <a:gd name="T38" fmla="*/ 36 w 73"/>
                <a:gd name="T39" fmla="*/ 69 h 73"/>
                <a:gd name="T40" fmla="*/ 35 w 73"/>
                <a:gd name="T41" fmla="*/ 69 h 73"/>
                <a:gd name="T42" fmla="*/ 25 w 73"/>
                <a:gd name="T43" fmla="*/ 72 h 73"/>
                <a:gd name="T44" fmla="*/ 25 w 73"/>
                <a:gd name="T45" fmla="*/ 73 h 73"/>
                <a:gd name="T46" fmla="*/ 24 w 73"/>
                <a:gd name="T47" fmla="*/ 71 h 73"/>
                <a:gd name="T48" fmla="*/ 24 w 73"/>
                <a:gd name="T49" fmla="*/ 68 h 73"/>
                <a:gd name="T50" fmla="*/ 24 w 73"/>
                <a:gd name="T51" fmla="*/ 68 h 73"/>
                <a:gd name="T52" fmla="*/ 24 w 73"/>
                <a:gd name="T53" fmla="*/ 67 h 73"/>
                <a:gd name="T54" fmla="*/ 32 w 73"/>
                <a:gd name="T55" fmla="*/ 61 h 73"/>
                <a:gd name="T56" fmla="*/ 32 w 73"/>
                <a:gd name="T57" fmla="*/ 41 h 73"/>
                <a:gd name="T58" fmla="*/ 1 w 73"/>
                <a:gd name="T59" fmla="*/ 48 h 73"/>
                <a:gd name="T60" fmla="*/ 1 w 73"/>
                <a:gd name="T61" fmla="*/ 48 h 73"/>
                <a:gd name="T62" fmla="*/ 0 w 73"/>
                <a:gd name="T63" fmla="*/ 47 h 73"/>
                <a:gd name="T64" fmla="*/ 0 w 73"/>
                <a:gd name="T65" fmla="*/ 42 h 73"/>
                <a:gd name="T66" fmla="*/ 0 w 73"/>
                <a:gd name="T67" fmla="*/ 42 h 73"/>
                <a:gd name="T68" fmla="*/ 1 w 73"/>
                <a:gd name="T69" fmla="*/ 41 h 73"/>
                <a:gd name="T70" fmla="*/ 31 w 73"/>
                <a:gd name="T71" fmla="*/ 24 h 73"/>
                <a:gd name="T72" fmla="*/ 32 w 73"/>
                <a:gd name="T73" fmla="*/ 24 h 73"/>
                <a:gd name="T74" fmla="*/ 32 w 73"/>
                <a:gd name="T75" fmla="*/ 7 h 73"/>
                <a:gd name="T76" fmla="*/ 36 w 73"/>
                <a:gd name="T77" fmla="*/ 0 h 73"/>
                <a:gd name="T78" fmla="*/ 41 w 73"/>
                <a:gd name="T79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73">
                  <a:moveTo>
                    <a:pt x="41" y="7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5" y="69"/>
                    <a:pt x="35" y="69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2"/>
                    <a:pt x="24" y="7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9" y="0"/>
                    <a:pt x="41" y="2"/>
                    <a:pt x="41" y="7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5A000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602450" y="2393482"/>
              <a:ext cx="2163967" cy="25391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Set up restrictive covenants</a:t>
              </a:r>
              <a:endParaRPr lang="zh-CN" altLang="en-US" sz="16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974" y="3469743"/>
            <a:ext cx="3643052" cy="611528"/>
            <a:chOff x="392456" y="3374560"/>
            <a:chExt cx="2732291" cy="458646"/>
          </a:xfrm>
        </p:grpSpPr>
        <p:sp>
          <p:nvSpPr>
            <p:cNvPr id="23" name="Freeform 27"/>
            <p:cNvSpPr/>
            <p:nvPr/>
          </p:nvSpPr>
          <p:spPr bwMode="auto">
            <a:xfrm>
              <a:off x="2745354" y="3454516"/>
              <a:ext cx="379393" cy="378690"/>
            </a:xfrm>
            <a:custGeom>
              <a:avLst/>
              <a:gdLst>
                <a:gd name="T0" fmla="*/ 41 w 73"/>
                <a:gd name="T1" fmla="*/ 7 h 73"/>
                <a:gd name="T2" fmla="*/ 41 w 73"/>
                <a:gd name="T3" fmla="*/ 24 h 73"/>
                <a:gd name="T4" fmla="*/ 41 w 73"/>
                <a:gd name="T5" fmla="*/ 24 h 73"/>
                <a:gd name="T6" fmla="*/ 72 w 73"/>
                <a:gd name="T7" fmla="*/ 41 h 73"/>
                <a:gd name="T8" fmla="*/ 73 w 73"/>
                <a:gd name="T9" fmla="*/ 42 h 73"/>
                <a:gd name="T10" fmla="*/ 73 w 73"/>
                <a:gd name="T11" fmla="*/ 42 h 73"/>
                <a:gd name="T12" fmla="*/ 73 w 73"/>
                <a:gd name="T13" fmla="*/ 47 h 73"/>
                <a:gd name="T14" fmla="*/ 71 w 73"/>
                <a:gd name="T15" fmla="*/ 48 h 73"/>
                <a:gd name="T16" fmla="*/ 71 w 73"/>
                <a:gd name="T17" fmla="*/ 48 h 73"/>
                <a:gd name="T18" fmla="*/ 41 w 73"/>
                <a:gd name="T19" fmla="*/ 41 h 73"/>
                <a:gd name="T20" fmla="*/ 41 w 73"/>
                <a:gd name="T21" fmla="*/ 61 h 73"/>
                <a:gd name="T22" fmla="*/ 48 w 73"/>
                <a:gd name="T23" fmla="*/ 67 h 73"/>
                <a:gd name="T24" fmla="*/ 49 w 73"/>
                <a:gd name="T25" fmla="*/ 68 h 73"/>
                <a:gd name="T26" fmla="*/ 49 w 73"/>
                <a:gd name="T27" fmla="*/ 68 h 73"/>
                <a:gd name="T28" fmla="*/ 49 w 73"/>
                <a:gd name="T29" fmla="*/ 71 h 73"/>
                <a:gd name="T30" fmla="*/ 48 w 73"/>
                <a:gd name="T31" fmla="*/ 73 h 73"/>
                <a:gd name="T32" fmla="*/ 47 w 73"/>
                <a:gd name="T33" fmla="*/ 72 h 73"/>
                <a:gd name="T34" fmla="*/ 38 w 73"/>
                <a:gd name="T35" fmla="*/ 69 h 73"/>
                <a:gd name="T36" fmla="*/ 36 w 73"/>
                <a:gd name="T37" fmla="*/ 69 h 73"/>
                <a:gd name="T38" fmla="*/ 36 w 73"/>
                <a:gd name="T39" fmla="*/ 69 h 73"/>
                <a:gd name="T40" fmla="*/ 35 w 73"/>
                <a:gd name="T41" fmla="*/ 69 h 73"/>
                <a:gd name="T42" fmla="*/ 25 w 73"/>
                <a:gd name="T43" fmla="*/ 72 h 73"/>
                <a:gd name="T44" fmla="*/ 25 w 73"/>
                <a:gd name="T45" fmla="*/ 73 h 73"/>
                <a:gd name="T46" fmla="*/ 24 w 73"/>
                <a:gd name="T47" fmla="*/ 71 h 73"/>
                <a:gd name="T48" fmla="*/ 24 w 73"/>
                <a:gd name="T49" fmla="*/ 68 h 73"/>
                <a:gd name="T50" fmla="*/ 24 w 73"/>
                <a:gd name="T51" fmla="*/ 68 h 73"/>
                <a:gd name="T52" fmla="*/ 24 w 73"/>
                <a:gd name="T53" fmla="*/ 67 h 73"/>
                <a:gd name="T54" fmla="*/ 32 w 73"/>
                <a:gd name="T55" fmla="*/ 61 h 73"/>
                <a:gd name="T56" fmla="*/ 32 w 73"/>
                <a:gd name="T57" fmla="*/ 41 h 73"/>
                <a:gd name="T58" fmla="*/ 1 w 73"/>
                <a:gd name="T59" fmla="*/ 48 h 73"/>
                <a:gd name="T60" fmla="*/ 1 w 73"/>
                <a:gd name="T61" fmla="*/ 48 h 73"/>
                <a:gd name="T62" fmla="*/ 0 w 73"/>
                <a:gd name="T63" fmla="*/ 47 h 73"/>
                <a:gd name="T64" fmla="*/ 0 w 73"/>
                <a:gd name="T65" fmla="*/ 42 h 73"/>
                <a:gd name="T66" fmla="*/ 0 w 73"/>
                <a:gd name="T67" fmla="*/ 42 h 73"/>
                <a:gd name="T68" fmla="*/ 1 w 73"/>
                <a:gd name="T69" fmla="*/ 41 h 73"/>
                <a:gd name="T70" fmla="*/ 31 w 73"/>
                <a:gd name="T71" fmla="*/ 24 h 73"/>
                <a:gd name="T72" fmla="*/ 32 w 73"/>
                <a:gd name="T73" fmla="*/ 24 h 73"/>
                <a:gd name="T74" fmla="*/ 32 w 73"/>
                <a:gd name="T75" fmla="*/ 7 h 73"/>
                <a:gd name="T76" fmla="*/ 36 w 73"/>
                <a:gd name="T77" fmla="*/ 0 h 73"/>
                <a:gd name="T78" fmla="*/ 41 w 73"/>
                <a:gd name="T79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73">
                  <a:moveTo>
                    <a:pt x="41" y="7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5" y="69"/>
                    <a:pt x="35" y="69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2"/>
                    <a:pt x="24" y="7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9" y="0"/>
                    <a:pt x="41" y="2"/>
                    <a:pt x="41" y="7"/>
                  </a:cubicBez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5A000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392456" y="3374558"/>
              <a:ext cx="2373961" cy="43858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Make the insurance premiums variable (impractical so far)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122475" y="406463"/>
            <a:ext cx="4917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HOW TO IMPLEMENT RESTRICTIONS</a:t>
            </a:r>
            <a:endParaRPr lang="en-US" altLang="zh-CN" sz="2000" dirty="0">
              <a:solidFill>
                <a:srgbClr val="5A0000"/>
              </a:solidFill>
              <a:latin typeface="Arial" panose="020B0604020202020204" pitchFamily="34" charset="0"/>
              <a:ea typeface="黑体" panose="02010600030101010101" charset="-122"/>
              <a:cs typeface="Arial" panose="020B0604020202020204" pitchFamily="34" charset="0"/>
            </a:endParaRPr>
          </a:p>
        </p:txBody>
      </p:sp>
      <p:cxnSp>
        <p:nvCxnSpPr>
          <p:cNvPr id="51" name="直接连接符 50"/>
          <p:cNvCxnSpPr>
            <a:cxnSpLocks/>
          </p:cNvCxnSpPr>
          <p:nvPr/>
        </p:nvCxnSpPr>
        <p:spPr>
          <a:xfrm>
            <a:off x="713974" y="849974"/>
            <a:ext cx="5078537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cxnSpLocks/>
          </p:cNvCxnSpPr>
          <p:nvPr/>
        </p:nvCxnSpPr>
        <p:spPr>
          <a:xfrm>
            <a:off x="703814" y="921094"/>
            <a:ext cx="5088697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25" name="图片 24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32" name="文本框 13">
            <a:extLst>
              <a:ext uri="{FF2B5EF4-FFF2-40B4-BE49-F238E27FC236}">
                <a16:creationId xmlns:a16="http://schemas.microsoft.com/office/drawing/2014/main" id="{91246C79-A0FC-4111-928D-1E368419A9D6}"/>
              </a:ext>
            </a:extLst>
          </p:cNvPr>
          <p:cNvSpPr txBox="1"/>
          <p:nvPr/>
        </p:nvSpPr>
        <p:spPr>
          <a:xfrm>
            <a:off x="620054" y="979739"/>
            <a:ext cx="7813732" cy="619570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Proposal: Banks should be restricted from investing into new line of business using insured deposits.</a:t>
            </a:r>
          </a:p>
        </p:txBody>
      </p:sp>
    </p:spTree>
    <p:extLst>
      <p:ext uri="{BB962C8B-B14F-4D97-AF65-F5344CB8AC3E}">
        <p14:creationId xmlns:p14="http://schemas.microsoft.com/office/powerpoint/2010/main" val="39635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5" name="文本框 13"/>
          <p:cNvSpPr txBox="1"/>
          <p:nvPr/>
        </p:nvSpPr>
        <p:spPr>
          <a:xfrm>
            <a:off x="620054" y="979739"/>
            <a:ext cx="9290710" cy="1059690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Proposal: Deposit insurance premiums should be set to the extent that the riskiness of banks could be observed</a:t>
            </a:r>
          </a:p>
          <a:p>
            <a:pPr>
              <a:lnSpc>
                <a:spcPct val="130000"/>
              </a:lnSpc>
            </a:pPr>
            <a:endParaRPr lang="en-US" altLang="zh-CN" sz="1400" b="1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1091357" y="413809"/>
            <a:ext cx="2962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DEPOSIT INSURANCE 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E4051-73C7-43C8-A0D8-0C4DE2D7682C}"/>
              </a:ext>
            </a:extLst>
          </p:cNvPr>
          <p:cNvSpPr txBox="1"/>
          <p:nvPr/>
        </p:nvSpPr>
        <p:spPr>
          <a:xfrm>
            <a:off x="2281236" y="1830741"/>
            <a:ext cx="8943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the banks will have incentive to bear a lot of risk with deposit insurance.  We should set variable insurance premiums so that it reflects correctly the risk of the banks’ loan</a:t>
            </a:r>
          </a:p>
          <a:p>
            <a:endParaRPr lang="en-US" b="1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8F207B-E8C2-4F3F-9AFD-1F2D49EB9714}"/>
              </a:ext>
            </a:extLst>
          </p:cNvPr>
          <p:cNvGrpSpPr/>
          <p:nvPr/>
        </p:nvGrpSpPr>
        <p:grpSpPr>
          <a:xfrm>
            <a:off x="1401581" y="1914804"/>
            <a:ext cx="649968" cy="3591558"/>
            <a:chOff x="1214229" y="1545047"/>
            <a:chExt cx="747921" cy="4251419"/>
          </a:xfrm>
        </p:grpSpPr>
        <p:sp>
          <p:nvSpPr>
            <p:cNvPr id="24" name="任意多边形 5">
              <a:extLst>
                <a:ext uri="{FF2B5EF4-FFF2-40B4-BE49-F238E27FC236}">
                  <a16:creationId xmlns:a16="http://schemas.microsoft.com/office/drawing/2014/main" id="{25824442-C13B-44FD-ADB0-B1D42C42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30" y="1545047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任意多边形 6">
              <a:extLst>
                <a:ext uri="{FF2B5EF4-FFF2-40B4-BE49-F238E27FC236}">
                  <a16:creationId xmlns:a16="http://schemas.microsoft.com/office/drawing/2014/main" id="{5BC95C36-CD5B-4FD0-BA16-07CD9AA6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30" y="2676002"/>
              <a:ext cx="747920" cy="747921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8">
              <a:extLst>
                <a:ext uri="{FF2B5EF4-FFF2-40B4-BE49-F238E27FC236}">
                  <a16:creationId xmlns:a16="http://schemas.microsoft.com/office/drawing/2014/main" id="{AFC2CB47-1D4D-4FFD-9B01-19E69E90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30" y="3860629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任意多边形 7">
              <a:extLst>
                <a:ext uri="{FF2B5EF4-FFF2-40B4-BE49-F238E27FC236}">
                  <a16:creationId xmlns:a16="http://schemas.microsoft.com/office/drawing/2014/main" id="{ABC0E172-6C01-4797-8C22-EE7644BD0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29" y="5048546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C33C093-5B38-4475-A3B6-5E2417E71065}"/>
              </a:ext>
            </a:extLst>
          </p:cNvPr>
          <p:cNvSpPr txBox="1"/>
          <p:nvPr/>
        </p:nvSpPr>
        <p:spPr>
          <a:xfrm>
            <a:off x="2281236" y="2546640"/>
            <a:ext cx="8020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impractical to implement?</a:t>
            </a:r>
            <a:endParaRPr lang="en-US" sz="1600" b="1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get private information from banks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secondary market---no publicly available trading rates</a:t>
            </a:r>
            <a:endParaRPr lang="en-US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2C081-B6BD-41F1-A127-DC47D2C4C82C}"/>
              </a:ext>
            </a:extLst>
          </p:cNvPr>
          <p:cNvSpPr txBox="1"/>
          <p:nvPr/>
        </p:nvSpPr>
        <p:spPr>
          <a:xfrm>
            <a:off x="2281236" y="3851372"/>
            <a:ext cx="7920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ideas: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rates paid on deposits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73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rates charged on loans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0FD7A-3483-4811-8D57-6A5340AB8BAA}"/>
              </a:ext>
            </a:extLst>
          </p:cNvPr>
          <p:cNvSpPr txBox="1"/>
          <p:nvPr/>
        </p:nvSpPr>
        <p:spPr>
          <a:xfrm>
            <a:off x="2281236" y="4886438"/>
            <a:ext cx="815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require careful execution because the true interest rate will be hard </a:t>
            </a:r>
            <a:r>
              <a:rPr lang="en-US" b="1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observe</a:t>
            </a:r>
            <a:endParaRPr lang="en-US" b="1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727e61c8e6a6b3ee5bb097a54b43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61"/>
            <a:ext cx="12217400" cy="69126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5B3AC-D1D6-466D-B7D4-90627F69ADA1}"/>
              </a:ext>
            </a:extLst>
          </p:cNvPr>
          <p:cNvGrpSpPr/>
          <p:nvPr/>
        </p:nvGrpSpPr>
        <p:grpSpPr>
          <a:xfrm>
            <a:off x="2001666" y="2646464"/>
            <a:ext cx="8550600" cy="782536"/>
            <a:chOff x="3811206" y="3396595"/>
            <a:chExt cx="6593137" cy="782536"/>
          </a:xfrm>
        </p:grpSpPr>
        <p:sp>
          <p:nvSpPr>
            <p:cNvPr id="28" name=" 219"/>
            <p:cNvSpPr/>
            <p:nvPr/>
          </p:nvSpPr>
          <p:spPr>
            <a:xfrm>
              <a:off x="4314363" y="3490206"/>
              <a:ext cx="5702414" cy="64008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5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125459-5E8B-4AE1-B86E-C8500AA2BCD6}"/>
                </a:ext>
              </a:extLst>
            </p:cNvPr>
            <p:cNvGrpSpPr/>
            <p:nvPr/>
          </p:nvGrpSpPr>
          <p:grpSpPr>
            <a:xfrm>
              <a:off x="3811206" y="3396595"/>
              <a:ext cx="6593137" cy="782536"/>
              <a:chOff x="3869929" y="2562059"/>
              <a:chExt cx="6593137" cy="782536"/>
            </a:xfrm>
          </p:grpSpPr>
          <p:sp>
            <p:nvSpPr>
              <p:cNvPr id="10" name="文本框 11"/>
              <p:cNvSpPr/>
              <p:nvPr/>
            </p:nvSpPr>
            <p:spPr>
              <a:xfrm>
                <a:off x="3869929" y="2683322"/>
                <a:ext cx="659313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b="1" dirty="0">
                    <a:solidFill>
                      <a:srgbClr val="5A0000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微软雅黑" panose="020B0503020204020204" charset="-122"/>
                  </a:rPr>
                  <a:t>FRACTION RESERVE BANKING </a:t>
                </a:r>
                <a:endParaRPr lang="zh-CN" altLang="en-US" sz="3200" b="1" dirty="0">
                  <a:solidFill>
                    <a:srgbClr val="5A0000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微软雅黑" panose="020B0503020204020204" charset="-122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BB0EA3C-E5E2-4813-9158-B43645BC67D8}"/>
                  </a:ext>
                </a:extLst>
              </p:cNvPr>
              <p:cNvGrpSpPr/>
              <p:nvPr/>
            </p:nvGrpSpPr>
            <p:grpSpPr>
              <a:xfrm>
                <a:off x="3869929" y="2562059"/>
                <a:ext cx="662373" cy="782536"/>
                <a:chOff x="3961363" y="2453540"/>
                <a:chExt cx="551852" cy="695960"/>
              </a:xfrm>
            </p:grpSpPr>
            <p:sp>
              <p:nvSpPr>
                <p:cNvPr id="12" name="七边形 11"/>
                <p:cNvSpPr/>
                <p:nvPr/>
              </p:nvSpPr>
              <p:spPr>
                <a:xfrm>
                  <a:off x="3961363" y="2453540"/>
                  <a:ext cx="539821" cy="695960"/>
                </a:xfrm>
                <a:prstGeom prst="heptagon">
                  <a:avLst/>
                </a:prstGeom>
                <a:solidFill>
                  <a:srgbClr val="780B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8470601-5915-49C4-987D-73BBBA9D5211}"/>
                    </a:ext>
                  </a:extLst>
                </p:cNvPr>
                <p:cNvGrpSpPr/>
                <p:nvPr/>
              </p:nvGrpSpPr>
              <p:grpSpPr>
                <a:xfrm>
                  <a:off x="3967378" y="2482246"/>
                  <a:ext cx="545837" cy="640080"/>
                  <a:chOff x="3949951" y="1215205"/>
                  <a:chExt cx="545837" cy="640080"/>
                </a:xfrm>
              </p:grpSpPr>
              <p:sp>
                <p:nvSpPr>
                  <p:cNvPr id="13" name="文本框 11"/>
                  <p:cNvSpPr/>
                  <p:nvPr/>
                </p:nvSpPr>
                <p:spPr>
                  <a:xfrm>
                    <a:off x="3955967" y="1269753"/>
                    <a:ext cx="539821" cy="574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marL="228600" indent="-228600" algn="l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charset="0"/>
                      </a:defRPr>
                    </a:lvl1pPr>
                    <a:lvl2pPr marL="6858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2pPr>
                    <a:lvl3pPr marL="11430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3pPr>
                    <a:lvl4pPr marL="16002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4pPr>
                    <a:lvl5pPr marL="20574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altLang="zh-CN" sz="3600" b="1" dirty="0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rPr>
                      <a:t>Ⅲ</a:t>
                    </a:r>
                    <a:endParaRPr lang="zh-CN" altLang="en-US" sz="3600" b="1" dirty="0">
                      <a:solidFill>
                        <a:schemeClr val="bg1"/>
                      </a:solidFill>
                      <a:latin typeface="楷体" panose="02010609060101010101" charset="-122"/>
                      <a:ea typeface="楷体" panose="02010609060101010101" charset="-122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4" name="七边形 13"/>
                  <p:cNvSpPr/>
                  <p:nvPr/>
                </p:nvSpPr>
                <p:spPr>
                  <a:xfrm>
                    <a:off x="3949951" y="1215205"/>
                    <a:ext cx="527790" cy="640080"/>
                  </a:xfrm>
                  <a:prstGeom prst="heptagon">
                    <a:avLst/>
                  </a:prstGeom>
                  <a:noFill/>
                  <a:ln w="222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</p:grpSp>
      </p:grpSp>
      <p:pic>
        <p:nvPicPr>
          <p:cNvPr id="18" name="图片 17" descr="ca514095954c143e646626f29cb0a8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6985"/>
            <a:ext cx="371538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25" name="矩形 124"/>
          <p:cNvSpPr/>
          <p:nvPr/>
        </p:nvSpPr>
        <p:spPr>
          <a:xfrm>
            <a:off x="1117793" y="441310"/>
            <a:ext cx="4104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100% RESERVE REQUIREMENT</a:t>
            </a:r>
          </a:p>
        </p:txBody>
      </p:sp>
      <p:cxnSp>
        <p:nvCxnSpPr>
          <p:cNvPr id="126" name="直接连接符 125"/>
          <p:cNvCxnSpPr>
            <a:cxnSpLocks/>
          </p:cNvCxnSpPr>
          <p:nvPr/>
        </p:nvCxnSpPr>
        <p:spPr>
          <a:xfrm flipV="1">
            <a:off x="713974" y="841420"/>
            <a:ext cx="5877326" cy="8554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cxnSpLocks/>
          </p:cNvCxnSpPr>
          <p:nvPr/>
        </p:nvCxnSpPr>
        <p:spPr>
          <a:xfrm flipV="1">
            <a:off x="703814" y="902713"/>
            <a:ext cx="5887486" cy="18384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29" name="文本框 13">
            <a:extLst>
              <a:ext uri="{FF2B5EF4-FFF2-40B4-BE49-F238E27FC236}">
                <a16:creationId xmlns:a16="http://schemas.microsoft.com/office/drawing/2014/main" id="{2B5F6DEF-0B85-4950-A1D5-61766C45E23D}"/>
              </a:ext>
            </a:extLst>
          </p:cNvPr>
          <p:cNvSpPr txBox="1"/>
          <p:nvPr/>
        </p:nvSpPr>
        <p:spPr>
          <a:xfrm>
            <a:off x="620054" y="979739"/>
            <a:ext cx="8584269" cy="1299756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Proposal: There should be </a:t>
            </a:r>
            <a:r>
              <a:rPr lang="en-US" altLang="zh-CN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100% reserve requirement for banks.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- Banks can only buy liquid government claims or securities as assets, and only perform liability services</a:t>
            </a:r>
            <a:endParaRPr lang="zh-CN" altLang="en-US" sz="140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4" name="组合 70">
            <a:extLst>
              <a:ext uri="{FF2B5EF4-FFF2-40B4-BE49-F238E27FC236}">
                <a16:creationId xmlns:a16="http://schemas.microsoft.com/office/drawing/2014/main" id="{17979525-059F-4D28-8843-28EC666076ED}"/>
              </a:ext>
            </a:extLst>
          </p:cNvPr>
          <p:cNvGrpSpPr/>
          <p:nvPr/>
        </p:nvGrpSpPr>
        <p:grpSpPr>
          <a:xfrm>
            <a:off x="4650792" y="2251523"/>
            <a:ext cx="2585627" cy="1081091"/>
            <a:chOff x="2293144" y="1845881"/>
            <a:chExt cx="1993872" cy="2064595"/>
          </a:xfrm>
        </p:grpSpPr>
        <p:cxnSp>
          <p:nvCxnSpPr>
            <p:cNvPr id="46" name="直接连接符 71">
              <a:extLst>
                <a:ext uri="{FF2B5EF4-FFF2-40B4-BE49-F238E27FC236}">
                  <a16:creationId xmlns:a16="http://schemas.microsoft.com/office/drawing/2014/main" id="{2E90063C-0D3D-4FDA-8C24-C7F07C45F997}"/>
                </a:ext>
              </a:extLst>
            </p:cNvPr>
            <p:cNvCxnSpPr>
              <a:cxnSpLocks/>
            </p:cNvCxnSpPr>
            <p:nvPr/>
          </p:nvCxnSpPr>
          <p:spPr>
            <a:xfrm>
              <a:off x="2293144" y="2060848"/>
              <a:ext cx="0" cy="1849628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172EAD-0C90-4A14-9229-27FADAA9641C}"/>
                </a:ext>
              </a:extLst>
            </p:cNvPr>
            <p:cNvSpPr txBox="1"/>
            <p:nvPr/>
          </p:nvSpPr>
          <p:spPr>
            <a:xfrm>
              <a:off x="2361085" y="1845881"/>
              <a:ext cx="1925931" cy="89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Matching the liquidity of banks’ assets&amp; liabilities will eliminate the bank failure problem</a:t>
              </a:r>
            </a:p>
          </p:txBody>
        </p:sp>
      </p:grpSp>
      <p:grpSp>
        <p:nvGrpSpPr>
          <p:cNvPr id="53" name="组合 11">
            <a:extLst>
              <a:ext uri="{FF2B5EF4-FFF2-40B4-BE49-F238E27FC236}">
                <a16:creationId xmlns:a16="http://schemas.microsoft.com/office/drawing/2014/main" id="{810F728D-B164-4E58-9BC0-6C76C0DE9796}"/>
              </a:ext>
            </a:extLst>
          </p:cNvPr>
          <p:cNvGrpSpPr/>
          <p:nvPr/>
        </p:nvGrpSpPr>
        <p:grpSpPr>
          <a:xfrm>
            <a:off x="8930055" y="2203543"/>
            <a:ext cx="2310832" cy="1129071"/>
            <a:chOff x="5044092" y="1916832"/>
            <a:chExt cx="1925931" cy="2156224"/>
          </a:xfrm>
        </p:grpSpPr>
        <p:cxnSp>
          <p:nvCxnSpPr>
            <p:cNvPr id="54" name="直接连接符 12">
              <a:extLst>
                <a:ext uri="{FF2B5EF4-FFF2-40B4-BE49-F238E27FC236}">
                  <a16:creationId xmlns:a16="http://schemas.microsoft.com/office/drawing/2014/main" id="{C9DEFA55-D76E-4658-B094-4081F99E351D}"/>
                </a:ext>
              </a:extLst>
            </p:cNvPr>
            <p:cNvCxnSpPr>
              <a:cxnSpLocks/>
            </p:cNvCxnSpPr>
            <p:nvPr/>
          </p:nvCxnSpPr>
          <p:spPr>
            <a:xfrm>
              <a:off x="5044092" y="2060849"/>
              <a:ext cx="0" cy="2012207"/>
            </a:xfrm>
            <a:prstGeom prst="line">
              <a:avLst/>
            </a:prstGeom>
            <a:noFill/>
            <a:ln w="6350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55" name="TextBox 78">
              <a:extLst>
                <a:ext uri="{FF2B5EF4-FFF2-40B4-BE49-F238E27FC236}">
                  <a16:creationId xmlns:a16="http://schemas.microsoft.com/office/drawing/2014/main" id="{6730BBBC-5E4C-4783-9DD5-620A348AD989}"/>
                </a:ext>
              </a:extLst>
            </p:cNvPr>
            <p:cNvSpPr txBox="1"/>
            <p:nvPr/>
          </p:nvSpPr>
          <p:spPr>
            <a:xfrm>
              <a:off x="5044092" y="1916832"/>
              <a:ext cx="1925931" cy="282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Prevent bank runs</a:t>
              </a:r>
            </a:p>
          </p:txBody>
        </p:sp>
      </p:grpSp>
      <p:cxnSp>
        <p:nvCxnSpPr>
          <p:cNvPr id="56" name="直接连接符 15">
            <a:extLst>
              <a:ext uri="{FF2B5EF4-FFF2-40B4-BE49-F238E27FC236}">
                <a16:creationId xmlns:a16="http://schemas.microsoft.com/office/drawing/2014/main" id="{61DE57EE-4F62-4D43-A364-B8F1ACA22C17}"/>
              </a:ext>
            </a:extLst>
          </p:cNvPr>
          <p:cNvCxnSpPr>
            <a:cxnSpLocks/>
          </p:cNvCxnSpPr>
          <p:nvPr/>
        </p:nvCxnSpPr>
        <p:spPr>
          <a:xfrm>
            <a:off x="1479395" y="800247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16">
            <a:extLst>
              <a:ext uri="{FF2B5EF4-FFF2-40B4-BE49-F238E27FC236}">
                <a16:creationId xmlns:a16="http://schemas.microsoft.com/office/drawing/2014/main" id="{1C45D1E3-DAEC-4824-8B0F-514BD0A86DBF}"/>
              </a:ext>
            </a:extLst>
          </p:cNvPr>
          <p:cNvCxnSpPr>
            <a:cxnSpLocks/>
          </p:cNvCxnSpPr>
          <p:nvPr/>
        </p:nvCxnSpPr>
        <p:spPr>
          <a:xfrm>
            <a:off x="1469235" y="871367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2B2DF95-8652-4E72-9EE1-D32B470517EF}"/>
              </a:ext>
            </a:extLst>
          </p:cNvPr>
          <p:cNvGrpSpPr/>
          <p:nvPr/>
        </p:nvGrpSpPr>
        <p:grpSpPr>
          <a:xfrm>
            <a:off x="703814" y="2576007"/>
            <a:ext cx="10466420" cy="3386750"/>
            <a:chOff x="703814" y="2576007"/>
            <a:chExt cx="10466420" cy="33867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0ED05A-FEC4-46A0-9016-1065E7CA60A1}"/>
                </a:ext>
              </a:extLst>
            </p:cNvPr>
            <p:cNvGrpSpPr/>
            <p:nvPr/>
          </p:nvGrpSpPr>
          <p:grpSpPr>
            <a:xfrm>
              <a:off x="2168999" y="3437388"/>
              <a:ext cx="9001235" cy="606285"/>
              <a:chOff x="904753" y="2862896"/>
              <a:chExt cx="8250488" cy="1125715"/>
            </a:xfrm>
          </p:grpSpPr>
          <p:sp>
            <p:nvSpPr>
              <p:cNvPr id="31" name="AutoShape 7">
                <a:extLst>
                  <a:ext uri="{FF2B5EF4-FFF2-40B4-BE49-F238E27FC236}">
                    <a16:creationId xmlns:a16="http://schemas.microsoft.com/office/drawing/2014/main" id="{CB7545F5-4A9D-46B3-89DA-C9FAFAF6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753" y="2878593"/>
                <a:ext cx="8019438" cy="1099048"/>
              </a:xfrm>
              <a:prstGeom prst="homePlate">
                <a:avLst>
                  <a:gd name="adj" fmla="val 40030"/>
                </a:avLst>
              </a:prstGeom>
              <a:gradFill rotWithShape="1">
                <a:gsLst>
                  <a:gs pos="0">
                    <a:srgbClr val="B2B2B2">
                      <a:gamma/>
                      <a:tint val="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EAEAEA"/>
                </a:solidFill>
                <a:miter lim="800000"/>
              </a:ln>
              <a:effectLst>
                <a:outerShdw blurRad="508000" dist="177800" dir="186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/>
              <a:lstStyle/>
              <a:p>
                <a:pPr marL="428625" indent="-428625">
                  <a:lnSpc>
                    <a:spcPct val="120000"/>
                  </a:lnSpc>
                  <a:defRPr/>
                </a:pPr>
                <a:endParaRPr lang="zh-CN" altLang="en-US" sz="1440" kern="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2" name="AutoShape 8">
                <a:extLst>
                  <a:ext uri="{FF2B5EF4-FFF2-40B4-BE49-F238E27FC236}">
                    <a16:creationId xmlns:a16="http://schemas.microsoft.com/office/drawing/2014/main" id="{24C86025-4EDA-4FCE-8B97-C1765CAC0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469" y="2862896"/>
                <a:ext cx="680710" cy="1125715"/>
              </a:xfrm>
              <a:prstGeom prst="chevron">
                <a:avLst>
                  <a:gd name="adj" fmla="val 55472"/>
                </a:avLst>
              </a:prstGeom>
              <a:solidFill>
                <a:srgbClr val="5A0000"/>
              </a:solidFill>
              <a:ln w="25400" cap="flat" cmpd="sng" algn="ctr">
                <a:noFill/>
                <a:prstDash val="solid"/>
              </a:ln>
              <a:effectLst>
                <a:outerShdw blurRad="508000" dist="177800" dir="186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2400" b="1" kern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3" name="AutoShape 8">
                <a:extLst>
                  <a:ext uri="{FF2B5EF4-FFF2-40B4-BE49-F238E27FC236}">
                    <a16:creationId xmlns:a16="http://schemas.microsoft.com/office/drawing/2014/main" id="{C1CADDAA-BDCD-4E9D-9D7E-7ED12A105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0410" y="2862896"/>
                <a:ext cx="680710" cy="1125715"/>
              </a:xfrm>
              <a:prstGeom prst="chevron">
                <a:avLst>
                  <a:gd name="adj" fmla="val 55472"/>
                </a:avLst>
              </a:prstGeom>
              <a:solidFill>
                <a:srgbClr val="17324B"/>
              </a:solidFill>
              <a:ln w="25400" cap="flat" cmpd="sng" algn="ctr">
                <a:noFill/>
                <a:prstDash val="solid"/>
              </a:ln>
              <a:effectLst>
                <a:outerShdw blurRad="508000" dist="177800" dir="186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2400" b="1" kern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4" name="AutoShape 8">
                <a:extLst>
                  <a:ext uri="{FF2B5EF4-FFF2-40B4-BE49-F238E27FC236}">
                    <a16:creationId xmlns:a16="http://schemas.microsoft.com/office/drawing/2014/main" id="{170675B8-C00E-4F26-B0C6-C57B70F70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349" y="2862896"/>
                <a:ext cx="680710" cy="1125715"/>
              </a:xfrm>
              <a:prstGeom prst="chevron">
                <a:avLst>
                  <a:gd name="adj" fmla="val 55472"/>
                </a:avLst>
              </a:prstGeom>
              <a:solidFill>
                <a:srgbClr val="5A0000"/>
              </a:solidFill>
              <a:ln w="25400" cap="flat" cmpd="sng" algn="ctr">
                <a:noFill/>
                <a:prstDash val="solid"/>
              </a:ln>
              <a:effectLst>
                <a:outerShdw blurRad="508000" dist="177800" dir="186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2400" b="1" kern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6" name="AutoShape 8">
                <a:extLst>
                  <a:ext uri="{FF2B5EF4-FFF2-40B4-BE49-F238E27FC236}">
                    <a16:creationId xmlns:a16="http://schemas.microsoft.com/office/drawing/2014/main" id="{98E83A97-7880-40FB-B939-6A878BF74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4531" y="2862896"/>
                <a:ext cx="680710" cy="1125715"/>
              </a:xfrm>
              <a:prstGeom prst="chevron">
                <a:avLst>
                  <a:gd name="adj" fmla="val 55472"/>
                </a:avLst>
              </a:prstGeom>
              <a:solidFill>
                <a:srgbClr val="17324B"/>
              </a:solidFill>
              <a:ln w="25400" cap="flat" cmpd="sng" algn="ctr">
                <a:noFill/>
                <a:prstDash val="solid"/>
              </a:ln>
              <a:effectLst>
                <a:outerShdw blurRad="508000" dist="177800" dir="186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2400" b="1" kern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组合 67">
              <a:extLst>
                <a:ext uri="{FF2B5EF4-FFF2-40B4-BE49-F238E27FC236}">
                  <a16:creationId xmlns:a16="http://schemas.microsoft.com/office/drawing/2014/main" id="{D0274CCC-639B-4184-9E35-FEA53702F25F}"/>
                </a:ext>
              </a:extLst>
            </p:cNvPr>
            <p:cNvGrpSpPr/>
            <p:nvPr/>
          </p:nvGrpSpPr>
          <p:grpSpPr>
            <a:xfrm>
              <a:off x="2505904" y="4161289"/>
              <a:ext cx="2737455" cy="1801468"/>
              <a:chOff x="941884" y="3010149"/>
              <a:chExt cx="2281494" cy="3440320"/>
            </a:xfrm>
          </p:grpSpPr>
          <p:cxnSp>
            <p:nvCxnSpPr>
              <p:cNvPr id="38" name="直接连接符 68">
                <a:extLst>
                  <a:ext uri="{FF2B5EF4-FFF2-40B4-BE49-F238E27FC236}">
                    <a16:creationId xmlns:a16="http://schemas.microsoft.com/office/drawing/2014/main" id="{00A2379F-A5C1-4C17-B2AF-C7C7E80BA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884" y="3010149"/>
                <a:ext cx="0" cy="2331854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3B88BE2-8051-459A-818F-074B241A8EDB}"/>
                  </a:ext>
                </a:extLst>
              </p:cNvPr>
              <p:cNvSpPr txBox="1"/>
              <p:nvPr/>
            </p:nvSpPr>
            <p:spPr>
              <a:xfrm>
                <a:off x="1089862" y="4393272"/>
                <a:ext cx="2133516" cy="205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Bank failure problems arise mostly because of the mismatch between its assets &amp; liabilities</a:t>
                </a:r>
              </a:p>
            </p:txBody>
          </p:sp>
        </p:grpSp>
        <p:grpSp>
          <p:nvGrpSpPr>
            <p:cNvPr id="49" name="组合 73">
              <a:extLst>
                <a:ext uri="{FF2B5EF4-FFF2-40B4-BE49-F238E27FC236}">
                  <a16:creationId xmlns:a16="http://schemas.microsoft.com/office/drawing/2014/main" id="{A8B25B4D-50ED-4686-8E86-0C6880823C11}"/>
                </a:ext>
              </a:extLst>
            </p:cNvPr>
            <p:cNvGrpSpPr/>
            <p:nvPr/>
          </p:nvGrpSpPr>
          <p:grpSpPr>
            <a:xfrm>
              <a:off x="6757132" y="4161289"/>
              <a:ext cx="2520078" cy="1388084"/>
              <a:chOff x="3648596" y="2845406"/>
              <a:chExt cx="2100324" cy="2650867"/>
            </a:xfrm>
          </p:grpSpPr>
          <p:cxnSp>
            <p:nvCxnSpPr>
              <p:cNvPr id="51" name="直接连接符 8">
                <a:extLst>
                  <a:ext uri="{FF2B5EF4-FFF2-40B4-BE49-F238E27FC236}">
                    <a16:creationId xmlns:a16="http://schemas.microsoft.com/office/drawing/2014/main" id="{808A9B6F-E120-4E73-98BD-863CBBB4C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8596" y="2845406"/>
                <a:ext cx="0" cy="2493511"/>
              </a:xfrm>
              <a:prstGeom prst="line">
                <a:avLst/>
              </a:prstGeom>
              <a:noFill/>
              <a:ln w="6350" cap="flat" cmpd="sng" algn="ctr">
                <a:solidFill>
                  <a:srgbClr val="888888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52" name="TextBox 75">
                <a:extLst>
                  <a:ext uri="{FF2B5EF4-FFF2-40B4-BE49-F238E27FC236}">
                    <a16:creationId xmlns:a16="http://schemas.microsoft.com/office/drawing/2014/main" id="{A9E4B503-B3F7-45CF-A82A-2112732328A1}"/>
                  </a:ext>
                </a:extLst>
              </p:cNvPr>
              <p:cNvSpPr txBox="1"/>
              <p:nvPr/>
            </p:nvSpPr>
            <p:spPr>
              <a:xfrm>
                <a:off x="3822989" y="4393273"/>
                <a:ext cx="1925931" cy="110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When 100% reserve banking is implemented, banks’ asset side will be much more liquid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C7DE5F-6F9A-43F8-AA93-48FF8F22BCDF}"/>
                </a:ext>
              </a:extLst>
            </p:cNvPr>
            <p:cNvGrpSpPr/>
            <p:nvPr/>
          </p:nvGrpSpPr>
          <p:grpSpPr>
            <a:xfrm>
              <a:off x="703814" y="2576007"/>
              <a:ext cx="2007282" cy="2318731"/>
              <a:chOff x="204988" y="2567618"/>
              <a:chExt cx="2007282" cy="2318731"/>
            </a:xfrm>
          </p:grpSpPr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AAF7567-C118-4A46-931F-DA3F973DD064}"/>
                  </a:ext>
                </a:extLst>
              </p:cNvPr>
              <p:cNvSpPr/>
              <p:nvPr/>
            </p:nvSpPr>
            <p:spPr bwMode="auto">
              <a:xfrm>
                <a:off x="204988" y="2567618"/>
                <a:ext cx="2007282" cy="2318731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71A7DC20-9445-48AA-8C1C-E121EDE6EF6C}"/>
                  </a:ext>
                </a:extLst>
              </p:cNvPr>
              <p:cNvSpPr/>
              <p:nvPr/>
            </p:nvSpPr>
            <p:spPr bwMode="auto">
              <a:xfrm>
                <a:off x="410177" y="2804646"/>
                <a:ext cx="1596901" cy="1844676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5A0000"/>
              </a:solidFill>
              <a:ln w="28575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1434" tIns="45717" rIns="91434" bIns="45717" numCol="1" anchor="t" anchorCtr="0" compatLnSpc="1"/>
              <a:lstStyle/>
              <a:p>
                <a:endParaRPr lang="zh-CN" altLang="en-US" sz="1705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58" name="矩形 136">
                <a:extLst>
                  <a:ext uri="{FF2B5EF4-FFF2-40B4-BE49-F238E27FC236}">
                    <a16:creationId xmlns:a16="http://schemas.microsoft.com/office/drawing/2014/main" id="{F1F5D193-B2C2-43BA-B2C6-E82E6EF60700}"/>
                  </a:ext>
                </a:extLst>
              </p:cNvPr>
              <p:cNvSpPr/>
              <p:nvPr/>
            </p:nvSpPr>
            <p:spPr>
              <a:xfrm>
                <a:off x="385929" y="3546265"/>
                <a:ext cx="16211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0030101010101" charset="-122"/>
                    <a:cs typeface="Arial" panose="020B0604020202020204" pitchFamily="34" charset="0"/>
                  </a:rPr>
                  <a:t>RATIONALE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7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" name="矩形 5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56" name="矩形 124">
            <a:extLst>
              <a:ext uri="{FF2B5EF4-FFF2-40B4-BE49-F238E27FC236}">
                <a16:creationId xmlns:a16="http://schemas.microsoft.com/office/drawing/2014/main" id="{A766E687-3854-4021-BCA4-B2150F4A5DEF}"/>
              </a:ext>
            </a:extLst>
          </p:cNvPr>
          <p:cNvSpPr/>
          <p:nvPr/>
        </p:nvSpPr>
        <p:spPr>
          <a:xfrm>
            <a:off x="1117793" y="441310"/>
            <a:ext cx="5586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PROPOSAL:100% RESERVE REQUIREMENT</a:t>
            </a:r>
          </a:p>
        </p:txBody>
      </p:sp>
      <p:cxnSp>
        <p:nvCxnSpPr>
          <p:cNvPr id="59" name="直接连接符 125">
            <a:extLst>
              <a:ext uri="{FF2B5EF4-FFF2-40B4-BE49-F238E27FC236}">
                <a16:creationId xmlns:a16="http://schemas.microsoft.com/office/drawing/2014/main" id="{E886FF69-2A6B-4AFC-AAB2-41D8FCCB16E2}"/>
              </a:ext>
            </a:extLst>
          </p:cNvPr>
          <p:cNvCxnSpPr>
            <a:cxnSpLocks/>
          </p:cNvCxnSpPr>
          <p:nvPr/>
        </p:nvCxnSpPr>
        <p:spPr>
          <a:xfrm flipV="1">
            <a:off x="713974" y="841420"/>
            <a:ext cx="5877326" cy="8554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126">
            <a:extLst>
              <a:ext uri="{FF2B5EF4-FFF2-40B4-BE49-F238E27FC236}">
                <a16:creationId xmlns:a16="http://schemas.microsoft.com/office/drawing/2014/main" id="{FC6FD82B-19EE-4E13-98E9-5AA22A0DAE96}"/>
              </a:ext>
            </a:extLst>
          </p:cNvPr>
          <p:cNvCxnSpPr>
            <a:cxnSpLocks/>
          </p:cNvCxnSpPr>
          <p:nvPr/>
        </p:nvCxnSpPr>
        <p:spPr>
          <a:xfrm flipV="1">
            <a:off x="703814" y="902713"/>
            <a:ext cx="5887486" cy="18384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036B0-C18F-43EB-BAE7-4310BE6DC599}"/>
              </a:ext>
            </a:extLst>
          </p:cNvPr>
          <p:cNvGrpSpPr/>
          <p:nvPr/>
        </p:nvGrpSpPr>
        <p:grpSpPr>
          <a:xfrm>
            <a:off x="546195" y="1278835"/>
            <a:ext cx="9548202" cy="4857242"/>
            <a:chOff x="546195" y="1278835"/>
            <a:chExt cx="9548202" cy="48572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6D4D82-410F-4E9B-AB91-73A9535F5F69}"/>
                </a:ext>
              </a:extLst>
            </p:cNvPr>
            <p:cNvSpPr/>
            <p:nvPr/>
          </p:nvSpPr>
          <p:spPr>
            <a:xfrm>
              <a:off x="4798502" y="4018882"/>
              <a:ext cx="51172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r>
                <a:rPr lang="en-US" sz="16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Results</a:t>
              </a: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06EE0D-DDCF-481D-8459-34B2DD327BF0}"/>
                </a:ext>
              </a:extLst>
            </p:cNvPr>
            <p:cNvGrpSpPr/>
            <p:nvPr/>
          </p:nvGrpSpPr>
          <p:grpSpPr>
            <a:xfrm>
              <a:off x="546195" y="1776484"/>
              <a:ext cx="4168418" cy="2946518"/>
              <a:chOff x="618724" y="5384415"/>
              <a:chExt cx="4334146" cy="2947170"/>
            </a:xfrm>
          </p:grpSpPr>
          <p:sp>
            <p:nvSpPr>
              <p:cNvPr id="62" name="任意多边形 145">
                <a:extLst>
                  <a:ext uri="{FF2B5EF4-FFF2-40B4-BE49-F238E27FC236}">
                    <a16:creationId xmlns:a16="http://schemas.microsoft.com/office/drawing/2014/main" id="{63BC9579-AB80-4A0C-9C49-46C9FD219A77}"/>
                  </a:ext>
                </a:extLst>
              </p:cNvPr>
              <p:cNvSpPr/>
              <p:nvPr/>
            </p:nvSpPr>
            <p:spPr>
              <a:xfrm>
                <a:off x="3555734" y="5437166"/>
                <a:ext cx="1397136" cy="750304"/>
              </a:xfrm>
              <a:custGeom>
                <a:avLst/>
                <a:gdLst>
                  <a:gd name="connsiteX0" fmla="*/ 0 w 2286000"/>
                  <a:gd name="connsiteY0" fmla="*/ 472440 h 472440"/>
                  <a:gd name="connsiteX1" fmla="*/ 472440 w 2286000"/>
                  <a:gd name="connsiteY1" fmla="*/ 0 h 472440"/>
                  <a:gd name="connsiteX2" fmla="*/ 2286000 w 2286000"/>
                  <a:gd name="connsiteY2" fmla="*/ 0 h 47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472440">
                    <a:moveTo>
                      <a:pt x="0" y="472440"/>
                    </a:moveTo>
                    <a:lnTo>
                      <a:pt x="472440" y="0"/>
                    </a:lnTo>
                    <a:lnTo>
                      <a:pt x="2286000" y="0"/>
                    </a:lnTo>
                  </a:path>
                </a:pathLst>
              </a:custGeom>
              <a:noFill/>
              <a:ln w="6350" cap="flat" cmpd="sng" algn="ctr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  <a:headEnd type="oval" w="sm" len="sm"/>
                <a:tailEnd type="oval" w="sm" len="sm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600" kern="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3" name="任意多边形 147">
                <a:extLst>
                  <a:ext uri="{FF2B5EF4-FFF2-40B4-BE49-F238E27FC236}">
                    <a16:creationId xmlns:a16="http://schemas.microsoft.com/office/drawing/2014/main" id="{76FA7642-CEB5-4C9A-AB37-A44077785638}"/>
                  </a:ext>
                </a:extLst>
              </p:cNvPr>
              <p:cNvSpPr/>
              <p:nvPr/>
            </p:nvSpPr>
            <p:spPr>
              <a:xfrm flipV="1">
                <a:off x="3555734" y="7422312"/>
                <a:ext cx="1397136" cy="584905"/>
              </a:xfrm>
              <a:custGeom>
                <a:avLst/>
                <a:gdLst>
                  <a:gd name="connsiteX0" fmla="*/ 0 w 2286000"/>
                  <a:gd name="connsiteY0" fmla="*/ 472440 h 472440"/>
                  <a:gd name="connsiteX1" fmla="*/ 472440 w 2286000"/>
                  <a:gd name="connsiteY1" fmla="*/ 0 h 472440"/>
                  <a:gd name="connsiteX2" fmla="*/ 2286000 w 2286000"/>
                  <a:gd name="connsiteY2" fmla="*/ 0 h 47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472440">
                    <a:moveTo>
                      <a:pt x="0" y="472440"/>
                    </a:moveTo>
                    <a:lnTo>
                      <a:pt x="472440" y="0"/>
                    </a:lnTo>
                    <a:lnTo>
                      <a:pt x="2286000" y="0"/>
                    </a:lnTo>
                  </a:path>
                </a:pathLst>
              </a:custGeom>
              <a:noFill/>
              <a:ln w="6350" cap="flat" cmpd="sng" algn="ctr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  <a:headEnd type="oval" w="sm" len="sm"/>
                <a:tailEnd type="oval" w="sm" len="sm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600" kern="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0FFA41F-1133-447C-91DF-86D44A641DD7}"/>
                  </a:ext>
                </a:extLst>
              </p:cNvPr>
              <p:cNvGrpSpPr/>
              <p:nvPr/>
            </p:nvGrpSpPr>
            <p:grpSpPr>
              <a:xfrm>
                <a:off x="618724" y="5384415"/>
                <a:ext cx="2947170" cy="2947170"/>
                <a:chOff x="713974" y="2059555"/>
                <a:chExt cx="2947170" cy="2947170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62C0CAE5-02BE-4AF8-9614-BF720EBD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3974" y="2059555"/>
                  <a:ext cx="2947170" cy="2947170"/>
                </a:xfrm>
                <a:custGeom>
                  <a:avLst/>
                  <a:gdLst>
                    <a:gd name="T0" fmla="*/ 380 w 542"/>
                    <a:gd name="T1" fmla="*/ 498 h 542"/>
                    <a:gd name="T2" fmla="*/ 438 w 542"/>
                    <a:gd name="T3" fmla="*/ 448 h 542"/>
                    <a:gd name="T4" fmla="*/ 510 w 542"/>
                    <a:gd name="T5" fmla="*/ 393 h 542"/>
                    <a:gd name="T6" fmla="*/ 521 w 542"/>
                    <a:gd name="T7" fmla="*/ 248 h 542"/>
                    <a:gd name="T8" fmla="*/ 498 w 542"/>
                    <a:gd name="T9" fmla="*/ 180 h 542"/>
                    <a:gd name="T10" fmla="*/ 467 w 542"/>
                    <a:gd name="T11" fmla="*/ 94 h 542"/>
                    <a:gd name="T12" fmla="*/ 346 w 542"/>
                    <a:gd name="T13" fmla="*/ 14 h 542"/>
                    <a:gd name="T14" fmla="*/ 283 w 542"/>
                    <a:gd name="T15" fmla="*/ 25 h 542"/>
                    <a:gd name="T16" fmla="*/ 189 w 542"/>
                    <a:gd name="T17" fmla="*/ 50 h 542"/>
                    <a:gd name="T18" fmla="*/ 60 w 542"/>
                    <a:gd name="T19" fmla="*/ 105 h 542"/>
                    <a:gd name="T20" fmla="*/ 40 w 542"/>
                    <a:gd name="T21" fmla="*/ 167 h 542"/>
                    <a:gd name="T22" fmla="*/ 36 w 542"/>
                    <a:gd name="T23" fmla="*/ 257 h 542"/>
                    <a:gd name="T24" fmla="*/ 13 w 542"/>
                    <a:gd name="T25" fmla="*/ 348 h 542"/>
                    <a:gd name="T26" fmla="*/ 101 w 542"/>
                    <a:gd name="T27" fmla="*/ 457 h 542"/>
                    <a:gd name="T28" fmla="*/ 169 w 542"/>
                    <a:gd name="T29" fmla="*/ 494 h 542"/>
                    <a:gd name="T30" fmla="*/ 244 w 542"/>
                    <a:gd name="T31" fmla="*/ 537 h 542"/>
                    <a:gd name="T32" fmla="*/ 406 w 542"/>
                    <a:gd name="T33" fmla="*/ 488 h 542"/>
                    <a:gd name="T34" fmla="*/ 207 w 542"/>
                    <a:gd name="T35" fmla="*/ 495 h 542"/>
                    <a:gd name="T36" fmla="*/ 141 w 542"/>
                    <a:gd name="T37" fmla="*/ 474 h 542"/>
                    <a:gd name="T38" fmla="*/ 69 w 542"/>
                    <a:gd name="T39" fmla="*/ 357 h 542"/>
                    <a:gd name="T40" fmla="*/ 39 w 542"/>
                    <a:gd name="T41" fmla="*/ 308 h 542"/>
                    <a:gd name="T42" fmla="*/ 33 w 542"/>
                    <a:gd name="T43" fmla="*/ 224 h 542"/>
                    <a:gd name="T44" fmla="*/ 116 w 542"/>
                    <a:gd name="T45" fmla="*/ 116 h 542"/>
                    <a:gd name="T46" fmla="*/ 147 w 542"/>
                    <a:gd name="T47" fmla="*/ 62 h 542"/>
                    <a:gd name="T48" fmla="*/ 242 w 542"/>
                    <a:gd name="T49" fmla="*/ 53 h 542"/>
                    <a:gd name="T50" fmla="*/ 364 w 542"/>
                    <a:gd name="T51" fmla="*/ 57 h 542"/>
                    <a:gd name="T52" fmla="*/ 437 w 542"/>
                    <a:gd name="T53" fmla="*/ 81 h 542"/>
                    <a:gd name="T54" fmla="*/ 482 w 542"/>
                    <a:gd name="T55" fmla="*/ 218 h 542"/>
                    <a:gd name="T56" fmla="*/ 505 w 542"/>
                    <a:gd name="T57" fmla="*/ 269 h 542"/>
                    <a:gd name="T58" fmla="*/ 498 w 542"/>
                    <a:gd name="T59" fmla="*/ 353 h 542"/>
                    <a:gd name="T60" fmla="*/ 398 w 542"/>
                    <a:gd name="T61" fmla="*/ 448 h 542"/>
                    <a:gd name="T62" fmla="*/ 359 w 542"/>
                    <a:gd name="T63" fmla="*/ 495 h 542"/>
                    <a:gd name="T64" fmla="*/ 265 w 542"/>
                    <a:gd name="T65" fmla="*/ 524 h 542"/>
                    <a:gd name="T66" fmla="*/ 462 w 542"/>
                    <a:gd name="T67" fmla="*/ 452 h 542"/>
                    <a:gd name="T68" fmla="*/ 503 w 542"/>
                    <a:gd name="T69" fmla="*/ 351 h 542"/>
                    <a:gd name="T70" fmla="*/ 17 w 542"/>
                    <a:gd name="T71" fmla="*/ 349 h 542"/>
                    <a:gd name="T72" fmla="*/ 35 w 542"/>
                    <a:gd name="T73" fmla="*/ 376 h 542"/>
                    <a:gd name="T74" fmla="*/ 516 w 542"/>
                    <a:gd name="T75" fmla="*/ 278 h 542"/>
                    <a:gd name="T76" fmla="*/ 492 w 542"/>
                    <a:gd name="T77" fmla="*/ 335 h 542"/>
                    <a:gd name="T78" fmla="*/ 14 w 542"/>
                    <a:gd name="T79" fmla="*/ 281 h 542"/>
                    <a:gd name="T80" fmla="*/ 493 w 542"/>
                    <a:gd name="T81" fmla="*/ 269 h 542"/>
                    <a:gd name="T82" fmla="*/ 499 w 542"/>
                    <a:gd name="T83" fmla="*/ 256 h 542"/>
                    <a:gd name="T84" fmla="*/ 508 w 542"/>
                    <a:gd name="T85" fmla="*/ 157 h 542"/>
                    <a:gd name="T86" fmla="*/ 438 w 542"/>
                    <a:gd name="T87" fmla="*/ 76 h 542"/>
                    <a:gd name="T88" fmla="*/ 457 w 542"/>
                    <a:gd name="T89" fmla="*/ 138 h 542"/>
                    <a:gd name="T90" fmla="*/ 386 w 542"/>
                    <a:gd name="T91" fmla="*/ 70 h 542"/>
                    <a:gd name="T92" fmla="*/ 298 w 542"/>
                    <a:gd name="T93" fmla="*/ 14 h 542"/>
                    <a:gd name="T94" fmla="*/ 360 w 542"/>
                    <a:gd name="T95" fmla="*/ 60 h 542"/>
                    <a:gd name="T96" fmla="*/ 254 w 542"/>
                    <a:gd name="T97" fmla="*/ 40 h 542"/>
                    <a:gd name="T98" fmla="*/ 145 w 542"/>
                    <a:gd name="T99" fmla="*/ 59 h 542"/>
                    <a:gd name="T100" fmla="*/ 180 w 542"/>
                    <a:gd name="T101" fmla="*/ 65 h 542"/>
                    <a:gd name="T102" fmla="*/ 124 w 542"/>
                    <a:gd name="T103" fmla="*/ 102 h 542"/>
                    <a:gd name="T104" fmla="*/ 92 w 542"/>
                    <a:gd name="T105" fmla="*/ 126 h 542"/>
                    <a:gd name="T106" fmla="*/ 14 w 542"/>
                    <a:gd name="T107" fmla="*/ 251 h 542"/>
                    <a:gd name="T108" fmla="*/ 17 w 542"/>
                    <a:gd name="T109" fmla="*/ 223 h 542"/>
                    <a:gd name="T110" fmla="*/ 60 w 542"/>
                    <a:gd name="T111" fmla="*/ 364 h 542"/>
                    <a:gd name="T112" fmla="*/ 127 w 542"/>
                    <a:gd name="T113" fmla="*/ 451 h 542"/>
                    <a:gd name="T114" fmla="*/ 145 w 542"/>
                    <a:gd name="T115" fmla="*/ 495 h 542"/>
                    <a:gd name="T116" fmla="*/ 327 w 542"/>
                    <a:gd name="T117" fmla="*/ 487 h 542"/>
                    <a:gd name="T118" fmla="*/ 185 w 542"/>
                    <a:gd name="T119" fmla="*/ 485 h 542"/>
                    <a:gd name="T120" fmla="*/ 217 w 542"/>
                    <a:gd name="T121" fmla="*/ 521 h 542"/>
                    <a:gd name="T122" fmla="*/ 260 w 542"/>
                    <a:gd name="T123" fmla="*/ 527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42" h="542">
                      <a:moveTo>
                        <a:pt x="310" y="536"/>
                      </a:moveTo>
                      <a:cubicBezTo>
                        <a:pt x="312" y="535"/>
                        <a:pt x="312" y="535"/>
                        <a:pt x="312" y="535"/>
                      </a:cubicBezTo>
                      <a:cubicBezTo>
                        <a:pt x="310" y="520"/>
                        <a:pt x="310" y="520"/>
                        <a:pt x="310" y="520"/>
                      </a:cubicBezTo>
                      <a:cubicBezTo>
                        <a:pt x="308" y="520"/>
                        <a:pt x="308" y="520"/>
                        <a:pt x="308" y="520"/>
                      </a:cubicBezTo>
                      <a:cubicBezTo>
                        <a:pt x="308" y="521"/>
                        <a:pt x="300" y="521"/>
                        <a:pt x="294" y="522"/>
                      </a:cubicBezTo>
                      <a:cubicBezTo>
                        <a:pt x="294" y="521"/>
                        <a:pt x="294" y="519"/>
                        <a:pt x="294" y="515"/>
                      </a:cubicBezTo>
                      <a:cubicBezTo>
                        <a:pt x="301" y="515"/>
                        <a:pt x="307" y="513"/>
                        <a:pt x="307" y="513"/>
                      </a:cubicBezTo>
                      <a:cubicBezTo>
                        <a:pt x="310" y="513"/>
                        <a:pt x="310" y="513"/>
                        <a:pt x="310" y="513"/>
                      </a:cubicBezTo>
                      <a:cubicBezTo>
                        <a:pt x="310" y="513"/>
                        <a:pt x="308" y="505"/>
                        <a:pt x="307" y="502"/>
                      </a:cubicBezTo>
                      <a:cubicBezTo>
                        <a:pt x="310" y="502"/>
                        <a:pt x="314" y="501"/>
                        <a:pt x="317" y="501"/>
                      </a:cubicBezTo>
                      <a:cubicBezTo>
                        <a:pt x="319" y="511"/>
                        <a:pt x="323" y="528"/>
                        <a:pt x="323" y="531"/>
                      </a:cubicBezTo>
                      <a:cubicBezTo>
                        <a:pt x="324" y="533"/>
                        <a:pt x="324" y="533"/>
                        <a:pt x="324" y="533"/>
                      </a:cubicBezTo>
                      <a:cubicBezTo>
                        <a:pt x="326" y="533"/>
                        <a:pt x="326" y="533"/>
                        <a:pt x="326" y="533"/>
                      </a:cubicBezTo>
                      <a:cubicBezTo>
                        <a:pt x="326" y="533"/>
                        <a:pt x="358" y="527"/>
                        <a:pt x="386" y="512"/>
                      </a:cubicBezTo>
                      <a:cubicBezTo>
                        <a:pt x="388" y="511"/>
                        <a:pt x="388" y="511"/>
                        <a:pt x="388" y="511"/>
                      </a:cubicBezTo>
                      <a:cubicBezTo>
                        <a:pt x="382" y="497"/>
                        <a:pt x="382" y="497"/>
                        <a:pt x="382" y="497"/>
                      </a:cubicBezTo>
                      <a:cubicBezTo>
                        <a:pt x="380" y="498"/>
                        <a:pt x="380" y="498"/>
                        <a:pt x="380" y="498"/>
                      </a:cubicBezTo>
                      <a:cubicBezTo>
                        <a:pt x="380" y="498"/>
                        <a:pt x="372" y="501"/>
                        <a:pt x="367" y="503"/>
                      </a:cubicBezTo>
                      <a:cubicBezTo>
                        <a:pt x="367" y="502"/>
                        <a:pt x="366" y="500"/>
                        <a:pt x="365" y="497"/>
                      </a:cubicBezTo>
                      <a:cubicBezTo>
                        <a:pt x="371" y="494"/>
                        <a:pt x="377" y="492"/>
                        <a:pt x="377" y="491"/>
                      </a:cubicBezTo>
                      <a:cubicBezTo>
                        <a:pt x="379" y="490"/>
                        <a:pt x="379" y="490"/>
                        <a:pt x="379" y="490"/>
                      </a:cubicBezTo>
                      <a:cubicBezTo>
                        <a:pt x="379" y="490"/>
                        <a:pt x="375" y="483"/>
                        <a:pt x="374" y="481"/>
                      </a:cubicBezTo>
                      <a:cubicBezTo>
                        <a:pt x="376" y="480"/>
                        <a:pt x="380" y="478"/>
                        <a:pt x="382" y="477"/>
                      </a:cubicBezTo>
                      <a:cubicBezTo>
                        <a:pt x="388" y="486"/>
                        <a:pt x="396" y="501"/>
                        <a:pt x="397" y="504"/>
                      </a:cubicBezTo>
                      <a:cubicBezTo>
                        <a:pt x="398" y="506"/>
                        <a:pt x="398" y="506"/>
                        <a:pt x="398" y="506"/>
                      </a:cubicBezTo>
                      <a:cubicBezTo>
                        <a:pt x="400" y="505"/>
                        <a:pt x="400" y="505"/>
                        <a:pt x="400" y="505"/>
                      </a:cubicBezTo>
                      <a:cubicBezTo>
                        <a:pt x="401" y="505"/>
                        <a:pt x="430" y="490"/>
                        <a:pt x="452" y="467"/>
                      </a:cubicBezTo>
                      <a:cubicBezTo>
                        <a:pt x="453" y="465"/>
                        <a:pt x="453" y="465"/>
                        <a:pt x="453" y="465"/>
                      </a:cubicBezTo>
                      <a:cubicBezTo>
                        <a:pt x="443" y="454"/>
                        <a:pt x="443" y="454"/>
                        <a:pt x="443" y="454"/>
                      </a:cubicBezTo>
                      <a:cubicBezTo>
                        <a:pt x="441" y="455"/>
                        <a:pt x="441" y="455"/>
                        <a:pt x="441" y="455"/>
                      </a:cubicBezTo>
                      <a:cubicBezTo>
                        <a:pt x="441" y="456"/>
                        <a:pt x="435" y="461"/>
                        <a:pt x="431" y="465"/>
                      </a:cubicBezTo>
                      <a:cubicBezTo>
                        <a:pt x="430" y="464"/>
                        <a:pt x="429" y="462"/>
                        <a:pt x="427" y="459"/>
                      </a:cubicBezTo>
                      <a:cubicBezTo>
                        <a:pt x="432" y="455"/>
                        <a:pt x="436" y="450"/>
                        <a:pt x="437" y="450"/>
                      </a:cubicBezTo>
                      <a:cubicBezTo>
                        <a:pt x="438" y="448"/>
                        <a:pt x="438" y="448"/>
                        <a:pt x="438" y="448"/>
                      </a:cubicBezTo>
                      <a:cubicBezTo>
                        <a:pt x="438" y="448"/>
                        <a:pt x="432" y="443"/>
                        <a:pt x="430" y="441"/>
                      </a:cubicBezTo>
                      <a:cubicBezTo>
                        <a:pt x="432" y="439"/>
                        <a:pt x="435" y="437"/>
                        <a:pt x="437" y="434"/>
                      </a:cubicBezTo>
                      <a:cubicBezTo>
                        <a:pt x="445" y="442"/>
                        <a:pt x="458" y="454"/>
                        <a:pt x="460" y="456"/>
                      </a:cubicBezTo>
                      <a:cubicBezTo>
                        <a:pt x="462" y="458"/>
                        <a:pt x="462" y="458"/>
                        <a:pt x="462" y="458"/>
                      </a:cubicBezTo>
                      <a:cubicBezTo>
                        <a:pt x="463" y="456"/>
                        <a:pt x="463" y="456"/>
                        <a:pt x="463" y="456"/>
                      </a:cubicBezTo>
                      <a:cubicBezTo>
                        <a:pt x="464" y="456"/>
                        <a:pt x="488" y="434"/>
                        <a:pt x="502" y="405"/>
                      </a:cubicBezTo>
                      <a:cubicBezTo>
                        <a:pt x="503" y="404"/>
                        <a:pt x="503" y="404"/>
                        <a:pt x="503" y="404"/>
                      </a:cubicBezTo>
                      <a:cubicBezTo>
                        <a:pt x="490" y="396"/>
                        <a:pt x="490" y="396"/>
                        <a:pt x="490" y="396"/>
                      </a:cubicBezTo>
                      <a:cubicBezTo>
                        <a:pt x="489" y="397"/>
                        <a:pt x="489" y="397"/>
                        <a:pt x="489" y="397"/>
                      </a:cubicBezTo>
                      <a:cubicBezTo>
                        <a:pt x="489" y="398"/>
                        <a:pt x="485" y="404"/>
                        <a:pt x="482" y="409"/>
                      </a:cubicBezTo>
                      <a:cubicBezTo>
                        <a:pt x="481" y="408"/>
                        <a:pt x="479" y="407"/>
                        <a:pt x="476" y="405"/>
                      </a:cubicBezTo>
                      <a:cubicBezTo>
                        <a:pt x="480" y="399"/>
                        <a:pt x="483" y="394"/>
                        <a:pt x="483" y="394"/>
                      </a:cubicBezTo>
                      <a:cubicBezTo>
                        <a:pt x="484" y="392"/>
                        <a:pt x="484" y="392"/>
                        <a:pt x="484" y="392"/>
                      </a:cubicBezTo>
                      <a:cubicBezTo>
                        <a:pt x="484" y="392"/>
                        <a:pt x="477" y="388"/>
                        <a:pt x="474" y="387"/>
                      </a:cubicBezTo>
                      <a:cubicBezTo>
                        <a:pt x="476" y="385"/>
                        <a:pt x="478" y="381"/>
                        <a:pt x="479" y="378"/>
                      </a:cubicBezTo>
                      <a:cubicBezTo>
                        <a:pt x="488" y="382"/>
                        <a:pt x="505" y="390"/>
                        <a:pt x="508" y="392"/>
                      </a:cubicBezTo>
                      <a:cubicBezTo>
                        <a:pt x="510" y="393"/>
                        <a:pt x="510" y="393"/>
                        <a:pt x="510" y="393"/>
                      </a:cubicBezTo>
                      <a:cubicBezTo>
                        <a:pt x="511" y="391"/>
                        <a:pt x="511" y="391"/>
                        <a:pt x="511" y="391"/>
                      </a:cubicBezTo>
                      <a:cubicBezTo>
                        <a:pt x="511" y="391"/>
                        <a:pt x="527" y="361"/>
                        <a:pt x="531" y="329"/>
                      </a:cubicBezTo>
                      <a:cubicBezTo>
                        <a:pt x="532" y="327"/>
                        <a:pt x="532" y="327"/>
                        <a:pt x="532" y="327"/>
                      </a:cubicBezTo>
                      <a:cubicBezTo>
                        <a:pt x="517" y="324"/>
                        <a:pt x="517" y="324"/>
                        <a:pt x="517" y="324"/>
                      </a:cubicBezTo>
                      <a:cubicBezTo>
                        <a:pt x="517" y="326"/>
                        <a:pt x="517" y="326"/>
                        <a:pt x="517" y="326"/>
                      </a:cubicBezTo>
                      <a:cubicBezTo>
                        <a:pt x="516" y="326"/>
                        <a:pt x="514" y="334"/>
                        <a:pt x="513" y="339"/>
                      </a:cubicBezTo>
                      <a:cubicBezTo>
                        <a:pt x="512" y="339"/>
                        <a:pt x="510" y="338"/>
                        <a:pt x="507" y="337"/>
                      </a:cubicBezTo>
                      <a:cubicBezTo>
                        <a:pt x="508" y="331"/>
                        <a:pt x="510" y="324"/>
                        <a:pt x="510" y="324"/>
                      </a:cubicBezTo>
                      <a:cubicBezTo>
                        <a:pt x="510" y="322"/>
                        <a:pt x="510" y="322"/>
                        <a:pt x="510" y="322"/>
                      </a:cubicBezTo>
                      <a:cubicBezTo>
                        <a:pt x="510" y="322"/>
                        <a:pt x="502" y="321"/>
                        <a:pt x="499" y="320"/>
                      </a:cubicBezTo>
                      <a:cubicBezTo>
                        <a:pt x="500" y="318"/>
                        <a:pt x="501" y="314"/>
                        <a:pt x="501" y="311"/>
                      </a:cubicBezTo>
                      <a:cubicBezTo>
                        <a:pt x="511" y="312"/>
                        <a:pt x="530" y="314"/>
                        <a:pt x="533" y="315"/>
                      </a:cubicBezTo>
                      <a:cubicBezTo>
                        <a:pt x="535" y="316"/>
                        <a:pt x="535" y="316"/>
                        <a:pt x="535" y="316"/>
                      </a:cubicBezTo>
                      <a:cubicBezTo>
                        <a:pt x="535" y="313"/>
                        <a:pt x="535" y="313"/>
                        <a:pt x="535" y="313"/>
                      </a:cubicBezTo>
                      <a:cubicBezTo>
                        <a:pt x="535" y="313"/>
                        <a:pt x="542" y="280"/>
                        <a:pt x="537" y="249"/>
                      </a:cubicBezTo>
                      <a:cubicBezTo>
                        <a:pt x="536" y="247"/>
                        <a:pt x="536" y="247"/>
                        <a:pt x="536" y="247"/>
                      </a:cubicBezTo>
                      <a:cubicBezTo>
                        <a:pt x="521" y="248"/>
                        <a:pt x="521" y="248"/>
                        <a:pt x="521" y="248"/>
                      </a:cubicBezTo>
                      <a:cubicBezTo>
                        <a:pt x="521" y="250"/>
                        <a:pt x="521" y="250"/>
                        <a:pt x="521" y="250"/>
                      </a:cubicBezTo>
                      <a:cubicBezTo>
                        <a:pt x="521" y="251"/>
                        <a:pt x="522" y="259"/>
                        <a:pt x="522" y="264"/>
                      </a:cubicBezTo>
                      <a:cubicBezTo>
                        <a:pt x="521" y="264"/>
                        <a:pt x="519" y="264"/>
                        <a:pt x="516" y="264"/>
                      </a:cubicBezTo>
                      <a:cubicBezTo>
                        <a:pt x="515" y="258"/>
                        <a:pt x="514" y="251"/>
                        <a:pt x="514" y="251"/>
                      </a:cubicBezTo>
                      <a:cubicBezTo>
                        <a:pt x="514" y="249"/>
                        <a:pt x="514" y="249"/>
                        <a:pt x="514" y="249"/>
                      </a:cubicBezTo>
                      <a:cubicBezTo>
                        <a:pt x="514" y="249"/>
                        <a:pt x="506" y="250"/>
                        <a:pt x="503" y="250"/>
                      </a:cubicBezTo>
                      <a:cubicBezTo>
                        <a:pt x="503" y="248"/>
                        <a:pt x="503" y="244"/>
                        <a:pt x="502" y="241"/>
                      </a:cubicBezTo>
                      <a:cubicBezTo>
                        <a:pt x="513" y="239"/>
                        <a:pt x="531" y="236"/>
                        <a:pt x="534" y="236"/>
                      </a:cubicBezTo>
                      <a:cubicBezTo>
                        <a:pt x="536" y="236"/>
                        <a:pt x="536" y="236"/>
                        <a:pt x="536" y="236"/>
                      </a:cubicBezTo>
                      <a:cubicBezTo>
                        <a:pt x="536" y="233"/>
                        <a:pt x="536" y="233"/>
                        <a:pt x="536" y="233"/>
                      </a:cubicBezTo>
                      <a:cubicBezTo>
                        <a:pt x="536" y="233"/>
                        <a:pt x="533" y="201"/>
                        <a:pt x="518" y="172"/>
                      </a:cubicBezTo>
                      <a:cubicBezTo>
                        <a:pt x="518" y="170"/>
                        <a:pt x="518" y="170"/>
                        <a:pt x="518" y="170"/>
                      </a:cubicBezTo>
                      <a:cubicBezTo>
                        <a:pt x="504" y="176"/>
                        <a:pt x="504" y="176"/>
                        <a:pt x="504" y="176"/>
                      </a:cubicBezTo>
                      <a:cubicBezTo>
                        <a:pt x="504" y="178"/>
                        <a:pt x="504" y="178"/>
                        <a:pt x="504" y="178"/>
                      </a:cubicBezTo>
                      <a:cubicBezTo>
                        <a:pt x="504" y="178"/>
                        <a:pt x="507" y="186"/>
                        <a:pt x="509" y="191"/>
                      </a:cubicBezTo>
                      <a:cubicBezTo>
                        <a:pt x="508" y="191"/>
                        <a:pt x="506" y="192"/>
                        <a:pt x="503" y="193"/>
                      </a:cubicBezTo>
                      <a:cubicBezTo>
                        <a:pt x="500" y="186"/>
                        <a:pt x="498" y="181"/>
                        <a:pt x="498" y="180"/>
                      </a:cubicBezTo>
                      <a:cubicBezTo>
                        <a:pt x="497" y="178"/>
                        <a:pt x="497" y="178"/>
                        <a:pt x="497" y="178"/>
                      </a:cubicBezTo>
                      <a:cubicBezTo>
                        <a:pt x="497" y="178"/>
                        <a:pt x="489" y="182"/>
                        <a:pt x="487" y="183"/>
                      </a:cubicBezTo>
                      <a:cubicBezTo>
                        <a:pt x="486" y="181"/>
                        <a:pt x="484" y="177"/>
                        <a:pt x="483" y="174"/>
                      </a:cubicBezTo>
                      <a:cubicBezTo>
                        <a:pt x="492" y="170"/>
                        <a:pt x="509" y="161"/>
                        <a:pt x="511" y="160"/>
                      </a:cubicBezTo>
                      <a:cubicBezTo>
                        <a:pt x="513" y="159"/>
                        <a:pt x="513" y="159"/>
                        <a:pt x="513" y="159"/>
                      </a:cubicBezTo>
                      <a:cubicBezTo>
                        <a:pt x="513" y="157"/>
                        <a:pt x="513" y="157"/>
                        <a:pt x="513" y="157"/>
                      </a:cubicBezTo>
                      <a:cubicBezTo>
                        <a:pt x="512" y="156"/>
                        <a:pt x="499" y="126"/>
                        <a:pt x="477" y="103"/>
                      </a:cubicBezTo>
                      <a:cubicBezTo>
                        <a:pt x="475" y="101"/>
                        <a:pt x="475" y="101"/>
                        <a:pt x="475" y="101"/>
                      </a:cubicBezTo>
                      <a:cubicBezTo>
                        <a:pt x="464" y="111"/>
                        <a:pt x="464" y="111"/>
                        <a:pt x="464" y="111"/>
                      </a:cubicBezTo>
                      <a:cubicBezTo>
                        <a:pt x="465" y="113"/>
                        <a:pt x="465" y="113"/>
                        <a:pt x="465" y="113"/>
                      </a:cubicBezTo>
                      <a:cubicBezTo>
                        <a:pt x="465" y="113"/>
                        <a:pt x="470" y="119"/>
                        <a:pt x="474" y="124"/>
                      </a:cubicBezTo>
                      <a:cubicBezTo>
                        <a:pt x="473" y="124"/>
                        <a:pt x="471" y="126"/>
                        <a:pt x="468" y="127"/>
                      </a:cubicBezTo>
                      <a:cubicBezTo>
                        <a:pt x="464" y="122"/>
                        <a:pt x="460" y="117"/>
                        <a:pt x="459" y="117"/>
                      </a:cubicBezTo>
                      <a:cubicBezTo>
                        <a:pt x="458" y="115"/>
                        <a:pt x="458" y="115"/>
                        <a:pt x="458" y="115"/>
                      </a:cubicBezTo>
                      <a:cubicBezTo>
                        <a:pt x="458" y="115"/>
                        <a:pt x="452" y="121"/>
                        <a:pt x="450" y="123"/>
                      </a:cubicBezTo>
                      <a:cubicBezTo>
                        <a:pt x="449" y="121"/>
                        <a:pt x="446" y="118"/>
                        <a:pt x="444" y="116"/>
                      </a:cubicBezTo>
                      <a:cubicBezTo>
                        <a:pt x="452" y="108"/>
                        <a:pt x="465" y="96"/>
                        <a:pt x="467" y="94"/>
                      </a:cubicBezTo>
                      <a:cubicBezTo>
                        <a:pt x="469" y="93"/>
                        <a:pt x="469" y="93"/>
                        <a:pt x="469" y="93"/>
                      </a:cubicBezTo>
                      <a:cubicBezTo>
                        <a:pt x="467" y="91"/>
                        <a:pt x="467" y="91"/>
                        <a:pt x="467" y="91"/>
                      </a:cubicBezTo>
                      <a:cubicBezTo>
                        <a:pt x="467" y="91"/>
                        <a:pt x="447" y="65"/>
                        <a:pt x="419" y="49"/>
                      </a:cubicBezTo>
                      <a:cubicBezTo>
                        <a:pt x="418" y="48"/>
                        <a:pt x="418" y="48"/>
                        <a:pt x="418" y="48"/>
                      </a:cubicBezTo>
                      <a:cubicBezTo>
                        <a:pt x="409" y="60"/>
                        <a:pt x="409" y="60"/>
                        <a:pt x="409" y="60"/>
                      </a:cubicBezTo>
                      <a:cubicBezTo>
                        <a:pt x="411" y="61"/>
                        <a:pt x="411" y="61"/>
                        <a:pt x="411" y="61"/>
                      </a:cubicBezTo>
                      <a:cubicBezTo>
                        <a:pt x="411" y="62"/>
                        <a:pt x="417" y="67"/>
                        <a:pt x="422" y="70"/>
                      </a:cubicBezTo>
                      <a:cubicBezTo>
                        <a:pt x="421" y="71"/>
                        <a:pt x="420" y="72"/>
                        <a:pt x="418" y="75"/>
                      </a:cubicBezTo>
                      <a:cubicBezTo>
                        <a:pt x="412" y="71"/>
                        <a:pt x="407" y="67"/>
                        <a:pt x="406" y="67"/>
                      </a:cubicBezTo>
                      <a:cubicBezTo>
                        <a:pt x="404" y="66"/>
                        <a:pt x="404" y="66"/>
                        <a:pt x="404" y="66"/>
                      </a:cubicBezTo>
                      <a:cubicBezTo>
                        <a:pt x="404" y="66"/>
                        <a:pt x="400" y="73"/>
                        <a:pt x="399" y="75"/>
                      </a:cubicBezTo>
                      <a:cubicBezTo>
                        <a:pt x="397" y="74"/>
                        <a:pt x="394" y="72"/>
                        <a:pt x="391" y="70"/>
                      </a:cubicBezTo>
                      <a:cubicBezTo>
                        <a:pt x="396" y="61"/>
                        <a:pt x="405" y="45"/>
                        <a:pt x="407" y="43"/>
                      </a:cubicBezTo>
                      <a:cubicBezTo>
                        <a:pt x="408" y="41"/>
                        <a:pt x="408" y="41"/>
                        <a:pt x="408" y="41"/>
                      </a:cubicBezTo>
                      <a:cubicBezTo>
                        <a:pt x="406" y="40"/>
                        <a:pt x="406" y="40"/>
                        <a:pt x="406" y="40"/>
                      </a:cubicBezTo>
                      <a:cubicBezTo>
                        <a:pt x="406" y="40"/>
                        <a:pt x="379" y="22"/>
                        <a:pt x="348" y="14"/>
                      </a:cubicBezTo>
                      <a:cubicBezTo>
                        <a:pt x="346" y="14"/>
                        <a:pt x="346" y="14"/>
                        <a:pt x="346" y="14"/>
                      </a:cubicBezTo>
                      <a:cubicBezTo>
                        <a:pt x="341" y="28"/>
                        <a:pt x="341" y="28"/>
                        <a:pt x="341" y="28"/>
                      </a:cubicBezTo>
                      <a:cubicBezTo>
                        <a:pt x="343" y="29"/>
                        <a:pt x="343" y="29"/>
                        <a:pt x="343" y="29"/>
                      </a:cubicBezTo>
                      <a:cubicBezTo>
                        <a:pt x="343" y="29"/>
                        <a:pt x="351" y="32"/>
                        <a:pt x="356" y="33"/>
                      </a:cubicBezTo>
                      <a:cubicBezTo>
                        <a:pt x="356" y="35"/>
                        <a:pt x="355" y="37"/>
                        <a:pt x="354" y="40"/>
                      </a:cubicBezTo>
                      <a:cubicBezTo>
                        <a:pt x="347" y="37"/>
                        <a:pt x="341" y="36"/>
                        <a:pt x="341" y="36"/>
                      </a:cubicBezTo>
                      <a:cubicBezTo>
                        <a:pt x="339" y="35"/>
                        <a:pt x="339" y="35"/>
                        <a:pt x="339" y="35"/>
                      </a:cubicBezTo>
                      <a:cubicBezTo>
                        <a:pt x="339" y="35"/>
                        <a:pt x="337" y="43"/>
                        <a:pt x="336" y="46"/>
                      </a:cubicBezTo>
                      <a:cubicBezTo>
                        <a:pt x="334" y="45"/>
                        <a:pt x="330" y="44"/>
                        <a:pt x="327" y="43"/>
                      </a:cubicBezTo>
                      <a:cubicBezTo>
                        <a:pt x="329" y="32"/>
                        <a:pt x="334" y="15"/>
                        <a:pt x="335" y="12"/>
                      </a:cubicBezTo>
                      <a:cubicBezTo>
                        <a:pt x="335" y="10"/>
                        <a:pt x="335" y="10"/>
                        <a:pt x="335" y="10"/>
                      </a:cubicBezTo>
                      <a:cubicBezTo>
                        <a:pt x="333" y="10"/>
                        <a:pt x="333" y="10"/>
                        <a:pt x="333" y="10"/>
                      </a:cubicBezTo>
                      <a:cubicBezTo>
                        <a:pt x="333" y="9"/>
                        <a:pt x="301" y="0"/>
                        <a:pt x="270" y="2"/>
                      </a:cubicBezTo>
                      <a:cubicBezTo>
                        <a:pt x="268" y="2"/>
                        <a:pt x="268" y="2"/>
                        <a:pt x="268" y="2"/>
                      </a:cubicBezTo>
                      <a:cubicBezTo>
                        <a:pt x="267" y="17"/>
                        <a:pt x="267" y="17"/>
                        <a:pt x="267" y="17"/>
                      </a:cubicBezTo>
                      <a:cubicBezTo>
                        <a:pt x="269" y="17"/>
                        <a:pt x="269" y="17"/>
                        <a:pt x="269" y="17"/>
                      </a:cubicBezTo>
                      <a:cubicBezTo>
                        <a:pt x="270" y="18"/>
                        <a:pt x="278" y="18"/>
                        <a:pt x="283" y="18"/>
                      </a:cubicBezTo>
                      <a:cubicBezTo>
                        <a:pt x="283" y="19"/>
                        <a:pt x="283" y="21"/>
                        <a:pt x="283" y="25"/>
                      </a:cubicBezTo>
                      <a:cubicBezTo>
                        <a:pt x="276" y="24"/>
                        <a:pt x="270" y="25"/>
                        <a:pt x="269" y="25"/>
                      </a:cubicBezTo>
                      <a:cubicBezTo>
                        <a:pt x="267" y="25"/>
                        <a:pt x="267" y="25"/>
                        <a:pt x="267" y="25"/>
                      </a:cubicBezTo>
                      <a:cubicBezTo>
                        <a:pt x="267" y="25"/>
                        <a:pt x="267" y="33"/>
                        <a:pt x="268" y="36"/>
                      </a:cubicBezTo>
                      <a:cubicBezTo>
                        <a:pt x="265" y="36"/>
                        <a:pt x="261" y="35"/>
                        <a:pt x="258" y="36"/>
                      </a:cubicBezTo>
                      <a:cubicBezTo>
                        <a:pt x="257" y="26"/>
                        <a:pt x="256" y="8"/>
                        <a:pt x="256" y="4"/>
                      </a:cubicBezTo>
                      <a:cubicBezTo>
                        <a:pt x="256" y="4"/>
                        <a:pt x="256" y="2"/>
                        <a:pt x="256" y="2"/>
                      </a:cubicBezTo>
                      <a:cubicBezTo>
                        <a:pt x="253" y="2"/>
                        <a:pt x="253" y="2"/>
                        <a:pt x="253" y="2"/>
                      </a:cubicBezTo>
                      <a:cubicBezTo>
                        <a:pt x="253" y="2"/>
                        <a:pt x="220" y="3"/>
                        <a:pt x="190" y="14"/>
                      </a:cubicBezTo>
                      <a:cubicBezTo>
                        <a:pt x="188" y="15"/>
                        <a:pt x="188" y="15"/>
                        <a:pt x="188" y="15"/>
                      </a:cubicBezTo>
                      <a:cubicBezTo>
                        <a:pt x="192" y="29"/>
                        <a:pt x="192" y="29"/>
                        <a:pt x="192" y="29"/>
                      </a:cubicBezTo>
                      <a:cubicBezTo>
                        <a:pt x="194" y="29"/>
                        <a:pt x="194" y="29"/>
                        <a:pt x="194" y="29"/>
                      </a:cubicBezTo>
                      <a:cubicBezTo>
                        <a:pt x="195" y="29"/>
                        <a:pt x="202" y="27"/>
                        <a:pt x="208" y="25"/>
                      </a:cubicBezTo>
                      <a:cubicBezTo>
                        <a:pt x="208" y="26"/>
                        <a:pt x="209" y="29"/>
                        <a:pt x="209" y="32"/>
                      </a:cubicBezTo>
                      <a:cubicBezTo>
                        <a:pt x="203" y="34"/>
                        <a:pt x="197" y="36"/>
                        <a:pt x="196" y="36"/>
                      </a:cubicBezTo>
                      <a:cubicBezTo>
                        <a:pt x="194" y="37"/>
                        <a:pt x="194" y="37"/>
                        <a:pt x="194" y="37"/>
                      </a:cubicBezTo>
                      <a:cubicBezTo>
                        <a:pt x="194" y="37"/>
                        <a:pt x="197" y="44"/>
                        <a:pt x="198" y="47"/>
                      </a:cubicBezTo>
                      <a:cubicBezTo>
                        <a:pt x="196" y="47"/>
                        <a:pt x="192" y="49"/>
                        <a:pt x="189" y="50"/>
                      </a:cubicBezTo>
                      <a:cubicBezTo>
                        <a:pt x="185" y="41"/>
                        <a:pt x="178" y="23"/>
                        <a:pt x="177" y="21"/>
                      </a:cubicBezTo>
                      <a:cubicBezTo>
                        <a:pt x="176" y="19"/>
                        <a:pt x="176" y="19"/>
                        <a:pt x="176" y="19"/>
                      </a:cubicBezTo>
                      <a:cubicBezTo>
                        <a:pt x="174" y="19"/>
                        <a:pt x="174" y="19"/>
                        <a:pt x="174" y="19"/>
                      </a:cubicBezTo>
                      <a:cubicBezTo>
                        <a:pt x="174" y="19"/>
                        <a:pt x="142" y="30"/>
                        <a:pt x="118" y="50"/>
                      </a:cubicBezTo>
                      <a:cubicBezTo>
                        <a:pt x="116" y="52"/>
                        <a:pt x="116" y="52"/>
                        <a:pt x="116" y="52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6" y="63"/>
                        <a:pt x="126" y="63"/>
                        <a:pt x="126" y="63"/>
                      </a:cubicBezTo>
                      <a:cubicBezTo>
                        <a:pt x="127" y="63"/>
                        <a:pt x="133" y="59"/>
                        <a:pt x="138" y="55"/>
                      </a:cubicBezTo>
                      <a:cubicBezTo>
                        <a:pt x="139" y="56"/>
                        <a:pt x="140" y="58"/>
                        <a:pt x="141" y="61"/>
                      </a:cubicBezTo>
                      <a:cubicBezTo>
                        <a:pt x="136" y="65"/>
                        <a:pt x="131" y="69"/>
                        <a:pt x="130" y="69"/>
                      </a:cubicBezTo>
                      <a:cubicBezTo>
                        <a:pt x="128" y="70"/>
                        <a:pt x="128" y="70"/>
                        <a:pt x="128" y="70"/>
                      </a:cubicBezTo>
                      <a:cubicBezTo>
                        <a:pt x="128" y="70"/>
                        <a:pt x="133" y="77"/>
                        <a:pt x="135" y="79"/>
                      </a:cubicBezTo>
                      <a:cubicBezTo>
                        <a:pt x="133" y="80"/>
                        <a:pt x="130" y="82"/>
                        <a:pt x="127" y="84"/>
                      </a:cubicBezTo>
                      <a:cubicBezTo>
                        <a:pt x="121" y="76"/>
                        <a:pt x="109" y="62"/>
                        <a:pt x="108" y="60"/>
                      </a:cubicBezTo>
                      <a:cubicBezTo>
                        <a:pt x="107" y="58"/>
                        <a:pt x="107" y="58"/>
                        <a:pt x="107" y="58"/>
                      </a:cubicBezTo>
                      <a:cubicBezTo>
                        <a:pt x="105" y="59"/>
                        <a:pt x="105" y="59"/>
                        <a:pt x="105" y="59"/>
                      </a:cubicBezTo>
                      <a:cubicBezTo>
                        <a:pt x="105" y="60"/>
                        <a:pt x="78" y="79"/>
                        <a:pt x="60" y="105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72" y="114"/>
                        <a:pt x="78" y="108"/>
                        <a:pt x="81" y="104"/>
                      </a:cubicBezTo>
                      <a:cubicBezTo>
                        <a:pt x="82" y="105"/>
                        <a:pt x="84" y="106"/>
                        <a:pt x="86" y="108"/>
                      </a:cubicBezTo>
                      <a:cubicBezTo>
                        <a:pt x="82" y="114"/>
                        <a:pt x="78" y="119"/>
                        <a:pt x="78" y="119"/>
                      </a:cubicBezTo>
                      <a:cubicBezTo>
                        <a:pt x="76" y="121"/>
                        <a:pt x="76" y="121"/>
                        <a:pt x="76" y="121"/>
                      </a:cubicBezTo>
                      <a:cubicBezTo>
                        <a:pt x="76" y="121"/>
                        <a:pt x="83" y="126"/>
                        <a:pt x="85" y="127"/>
                      </a:cubicBezTo>
                      <a:cubicBezTo>
                        <a:pt x="84" y="129"/>
                        <a:pt x="81" y="132"/>
                        <a:pt x="79" y="135"/>
                      </a:cubicBezTo>
                      <a:cubicBezTo>
                        <a:pt x="70" y="129"/>
                        <a:pt x="56" y="119"/>
                        <a:pt x="54" y="117"/>
                      </a:cubicBezTo>
                      <a:cubicBezTo>
                        <a:pt x="52" y="116"/>
                        <a:pt x="52" y="116"/>
                        <a:pt x="52" y="116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0" y="118"/>
                        <a:pt x="30" y="143"/>
                        <a:pt x="20" y="174"/>
                      </a:cubicBezTo>
                      <a:cubicBezTo>
                        <a:pt x="19" y="176"/>
                        <a:pt x="19" y="176"/>
                        <a:pt x="19" y="176"/>
                      </a:cubicBezTo>
                      <a:cubicBezTo>
                        <a:pt x="33" y="181"/>
                        <a:pt x="33" y="181"/>
                        <a:pt x="33" y="181"/>
                      </a:cubicBezTo>
                      <a:cubicBezTo>
                        <a:pt x="34" y="180"/>
                        <a:pt x="34" y="180"/>
                        <a:pt x="34" y="180"/>
                      </a:cubicBezTo>
                      <a:cubicBezTo>
                        <a:pt x="34" y="179"/>
                        <a:pt x="38" y="172"/>
                        <a:pt x="40" y="167"/>
                      </a:cubicBezTo>
                      <a:cubicBezTo>
                        <a:pt x="41" y="167"/>
                        <a:pt x="43" y="168"/>
                        <a:pt x="46" y="170"/>
                      </a:cubicBezTo>
                      <a:cubicBezTo>
                        <a:pt x="43" y="176"/>
                        <a:pt x="41" y="182"/>
                        <a:pt x="41" y="182"/>
                      </a:cubicBezTo>
                      <a:cubicBezTo>
                        <a:pt x="40" y="184"/>
                        <a:pt x="40" y="184"/>
                        <a:pt x="40" y="184"/>
                      </a:cubicBezTo>
                      <a:cubicBezTo>
                        <a:pt x="40" y="184"/>
                        <a:pt x="48" y="187"/>
                        <a:pt x="50" y="188"/>
                      </a:cubicBezTo>
                      <a:cubicBezTo>
                        <a:pt x="49" y="190"/>
                        <a:pt x="48" y="194"/>
                        <a:pt x="47" y="197"/>
                      </a:cubicBezTo>
                      <a:cubicBezTo>
                        <a:pt x="38" y="194"/>
                        <a:pt x="20" y="189"/>
                        <a:pt x="17" y="188"/>
                      </a:cubicBezTo>
                      <a:cubicBezTo>
                        <a:pt x="15" y="187"/>
                        <a:pt x="15" y="187"/>
                        <a:pt x="15" y="187"/>
                      </a:cubicBezTo>
                      <a:cubicBezTo>
                        <a:pt x="14" y="189"/>
                        <a:pt x="14" y="189"/>
                        <a:pt x="14" y="189"/>
                      </a:cubicBezTo>
                      <a:cubicBezTo>
                        <a:pt x="14" y="189"/>
                        <a:pt x="3" y="221"/>
                        <a:pt x="3" y="253"/>
                      </a:cubicBezTo>
                      <a:cubicBezTo>
                        <a:pt x="3" y="255"/>
                        <a:pt x="3" y="255"/>
                        <a:pt x="3" y="255"/>
                      </a:cubicBezTo>
                      <a:cubicBezTo>
                        <a:pt x="18" y="256"/>
                        <a:pt x="18" y="256"/>
                        <a:pt x="18" y="256"/>
                      </a:cubicBezTo>
                      <a:cubicBezTo>
                        <a:pt x="18" y="254"/>
                        <a:pt x="18" y="254"/>
                        <a:pt x="18" y="254"/>
                      </a:cubicBezTo>
                      <a:cubicBezTo>
                        <a:pt x="18" y="254"/>
                        <a:pt x="19" y="246"/>
                        <a:pt x="20" y="240"/>
                      </a:cubicBezTo>
                      <a:cubicBezTo>
                        <a:pt x="21" y="240"/>
                        <a:pt x="23" y="241"/>
                        <a:pt x="26" y="241"/>
                      </a:cubicBezTo>
                      <a:cubicBezTo>
                        <a:pt x="26" y="248"/>
                        <a:pt x="25" y="254"/>
                        <a:pt x="25" y="255"/>
                      </a:cubicBezTo>
                      <a:cubicBezTo>
                        <a:pt x="25" y="257"/>
                        <a:pt x="25" y="257"/>
                        <a:pt x="25" y="257"/>
                      </a:cubicBezTo>
                      <a:cubicBezTo>
                        <a:pt x="25" y="257"/>
                        <a:pt x="33" y="257"/>
                        <a:pt x="36" y="257"/>
                      </a:cubicBezTo>
                      <a:cubicBezTo>
                        <a:pt x="36" y="259"/>
                        <a:pt x="36" y="263"/>
                        <a:pt x="36" y="266"/>
                      </a:cubicBezTo>
                      <a:cubicBezTo>
                        <a:pt x="25" y="266"/>
                        <a:pt x="7" y="266"/>
                        <a:pt x="4" y="266"/>
                      </a:cubicBezTo>
                      <a:cubicBezTo>
                        <a:pt x="2" y="266"/>
                        <a:pt x="2" y="266"/>
                        <a:pt x="2" y="266"/>
                      </a:cubicBezTo>
                      <a:cubicBezTo>
                        <a:pt x="2" y="268"/>
                        <a:pt x="2" y="268"/>
                        <a:pt x="2" y="268"/>
                      </a:cubicBezTo>
                      <a:cubicBezTo>
                        <a:pt x="2" y="269"/>
                        <a:pt x="0" y="301"/>
                        <a:pt x="9" y="332"/>
                      </a:cubicBezTo>
                      <a:cubicBezTo>
                        <a:pt x="10" y="334"/>
                        <a:pt x="10" y="334"/>
                        <a:pt x="10" y="334"/>
                      </a:cubicBezTo>
                      <a:cubicBezTo>
                        <a:pt x="25" y="331"/>
                        <a:pt x="25" y="331"/>
                        <a:pt x="25" y="331"/>
                      </a:cubicBezTo>
                      <a:cubicBezTo>
                        <a:pt x="24" y="329"/>
                        <a:pt x="24" y="329"/>
                        <a:pt x="24" y="329"/>
                      </a:cubicBezTo>
                      <a:cubicBezTo>
                        <a:pt x="24" y="328"/>
                        <a:pt x="23" y="320"/>
                        <a:pt x="22" y="315"/>
                      </a:cubicBezTo>
                      <a:cubicBezTo>
                        <a:pt x="23" y="315"/>
                        <a:pt x="25" y="314"/>
                        <a:pt x="28" y="314"/>
                      </a:cubicBezTo>
                      <a:cubicBezTo>
                        <a:pt x="30" y="321"/>
                        <a:pt x="31" y="327"/>
                        <a:pt x="31" y="327"/>
                      </a:cubicBezTo>
                      <a:cubicBezTo>
                        <a:pt x="32" y="329"/>
                        <a:pt x="32" y="329"/>
                        <a:pt x="32" y="329"/>
                      </a:cubicBezTo>
                      <a:cubicBezTo>
                        <a:pt x="32" y="329"/>
                        <a:pt x="40" y="327"/>
                        <a:pt x="42" y="326"/>
                      </a:cubicBezTo>
                      <a:cubicBezTo>
                        <a:pt x="43" y="329"/>
                        <a:pt x="44" y="333"/>
                        <a:pt x="44" y="336"/>
                      </a:cubicBezTo>
                      <a:cubicBezTo>
                        <a:pt x="36" y="338"/>
                        <a:pt x="17" y="344"/>
                        <a:pt x="14" y="345"/>
                      </a:cubicBezTo>
                      <a:cubicBezTo>
                        <a:pt x="12" y="345"/>
                        <a:pt x="12" y="345"/>
                        <a:pt x="12" y="345"/>
                      </a:cubicBezTo>
                      <a:cubicBezTo>
                        <a:pt x="13" y="348"/>
                        <a:pt x="13" y="348"/>
                        <a:pt x="13" y="348"/>
                      </a:cubicBezTo>
                      <a:cubicBezTo>
                        <a:pt x="13" y="348"/>
                        <a:pt x="21" y="380"/>
                        <a:pt x="40" y="406"/>
                      </a:cubicBezTo>
                      <a:cubicBezTo>
                        <a:pt x="41" y="408"/>
                        <a:pt x="41" y="408"/>
                        <a:pt x="41" y="408"/>
                      </a:cubicBezTo>
                      <a:cubicBezTo>
                        <a:pt x="54" y="400"/>
                        <a:pt x="54" y="400"/>
                        <a:pt x="54" y="400"/>
                      </a:cubicBezTo>
                      <a:cubicBezTo>
                        <a:pt x="53" y="399"/>
                        <a:pt x="53" y="399"/>
                        <a:pt x="53" y="399"/>
                      </a:cubicBezTo>
                      <a:cubicBezTo>
                        <a:pt x="52" y="398"/>
                        <a:pt x="49" y="391"/>
                        <a:pt x="46" y="386"/>
                      </a:cubicBezTo>
                      <a:cubicBezTo>
                        <a:pt x="47" y="386"/>
                        <a:pt x="49" y="385"/>
                        <a:pt x="52" y="383"/>
                      </a:cubicBezTo>
                      <a:cubicBezTo>
                        <a:pt x="55" y="389"/>
                        <a:pt x="59" y="395"/>
                        <a:pt x="59" y="395"/>
                      </a:cubicBezTo>
                      <a:cubicBezTo>
                        <a:pt x="60" y="397"/>
                        <a:pt x="60" y="397"/>
                        <a:pt x="60" y="397"/>
                      </a:cubicBezTo>
                      <a:cubicBezTo>
                        <a:pt x="60" y="397"/>
                        <a:pt x="67" y="392"/>
                        <a:pt x="69" y="391"/>
                      </a:cubicBezTo>
                      <a:cubicBezTo>
                        <a:pt x="70" y="393"/>
                        <a:pt x="72" y="396"/>
                        <a:pt x="74" y="399"/>
                      </a:cubicBezTo>
                      <a:cubicBezTo>
                        <a:pt x="66" y="404"/>
                        <a:pt x="51" y="416"/>
                        <a:pt x="48" y="417"/>
                      </a:cubicBezTo>
                      <a:cubicBezTo>
                        <a:pt x="46" y="418"/>
                        <a:pt x="46" y="418"/>
                        <a:pt x="46" y="418"/>
                      </a:cubicBezTo>
                      <a:cubicBezTo>
                        <a:pt x="48" y="420"/>
                        <a:pt x="48" y="420"/>
                        <a:pt x="48" y="420"/>
                      </a:cubicBezTo>
                      <a:cubicBezTo>
                        <a:pt x="48" y="420"/>
                        <a:pt x="65" y="449"/>
                        <a:pt x="90" y="468"/>
                      </a:cubicBezTo>
                      <a:cubicBezTo>
                        <a:pt x="92" y="470"/>
                        <a:pt x="92" y="470"/>
                        <a:pt x="92" y="470"/>
                      </a:cubicBezTo>
                      <a:cubicBezTo>
                        <a:pt x="102" y="459"/>
                        <a:pt x="102" y="459"/>
                        <a:pt x="102" y="459"/>
                      </a:cubicBezTo>
                      <a:cubicBezTo>
                        <a:pt x="101" y="457"/>
                        <a:pt x="101" y="457"/>
                        <a:pt x="101" y="457"/>
                      </a:cubicBezTo>
                      <a:cubicBezTo>
                        <a:pt x="100" y="457"/>
                        <a:pt x="95" y="451"/>
                        <a:pt x="91" y="447"/>
                      </a:cubicBezTo>
                      <a:cubicBezTo>
                        <a:pt x="91" y="447"/>
                        <a:pt x="93" y="445"/>
                        <a:pt x="95" y="443"/>
                      </a:cubicBezTo>
                      <a:cubicBezTo>
                        <a:pt x="100" y="448"/>
                        <a:pt x="105" y="452"/>
                        <a:pt x="106" y="452"/>
                      </a:cubicBezTo>
                      <a:cubicBezTo>
                        <a:pt x="107" y="454"/>
                        <a:pt x="107" y="454"/>
                        <a:pt x="107" y="454"/>
                      </a:cubicBezTo>
                      <a:cubicBezTo>
                        <a:pt x="107" y="454"/>
                        <a:pt x="112" y="447"/>
                        <a:pt x="114" y="445"/>
                      </a:cubicBezTo>
                      <a:cubicBezTo>
                        <a:pt x="116" y="447"/>
                        <a:pt x="119" y="449"/>
                        <a:pt x="121" y="451"/>
                      </a:cubicBezTo>
                      <a:cubicBezTo>
                        <a:pt x="115" y="460"/>
                        <a:pt x="104" y="474"/>
                        <a:pt x="102" y="476"/>
                      </a:cubicBezTo>
                      <a:cubicBezTo>
                        <a:pt x="100" y="477"/>
                        <a:pt x="100" y="477"/>
                        <a:pt x="100" y="477"/>
                      </a:cubicBezTo>
                      <a:cubicBezTo>
                        <a:pt x="102" y="479"/>
                        <a:pt x="102" y="479"/>
                        <a:pt x="102" y="479"/>
                      </a:cubicBezTo>
                      <a:cubicBezTo>
                        <a:pt x="102" y="479"/>
                        <a:pt x="127" y="501"/>
                        <a:pt x="156" y="513"/>
                      </a:cubicBezTo>
                      <a:cubicBezTo>
                        <a:pt x="158" y="514"/>
                        <a:pt x="158" y="514"/>
                        <a:pt x="158" y="514"/>
                      </a:cubicBezTo>
                      <a:cubicBezTo>
                        <a:pt x="165" y="500"/>
                        <a:pt x="165" y="500"/>
                        <a:pt x="165" y="500"/>
                      </a:cubicBezTo>
                      <a:cubicBezTo>
                        <a:pt x="163" y="499"/>
                        <a:pt x="163" y="499"/>
                        <a:pt x="163" y="499"/>
                      </a:cubicBezTo>
                      <a:cubicBezTo>
                        <a:pt x="163" y="499"/>
                        <a:pt x="156" y="495"/>
                        <a:pt x="151" y="493"/>
                      </a:cubicBezTo>
                      <a:cubicBezTo>
                        <a:pt x="152" y="492"/>
                        <a:pt x="153" y="490"/>
                        <a:pt x="154" y="487"/>
                      </a:cubicBezTo>
                      <a:cubicBezTo>
                        <a:pt x="160" y="490"/>
                        <a:pt x="166" y="493"/>
                        <a:pt x="167" y="493"/>
                      </a:cubicBezTo>
                      <a:cubicBezTo>
                        <a:pt x="169" y="494"/>
                        <a:pt x="169" y="494"/>
                        <a:pt x="169" y="494"/>
                      </a:cubicBezTo>
                      <a:cubicBezTo>
                        <a:pt x="169" y="494"/>
                        <a:pt x="172" y="487"/>
                        <a:pt x="173" y="484"/>
                      </a:cubicBezTo>
                      <a:cubicBezTo>
                        <a:pt x="175" y="485"/>
                        <a:pt x="179" y="487"/>
                        <a:pt x="181" y="488"/>
                      </a:cubicBezTo>
                      <a:cubicBezTo>
                        <a:pt x="179" y="494"/>
                        <a:pt x="170" y="514"/>
                        <a:pt x="169" y="516"/>
                      </a:cubicBezTo>
                      <a:cubicBezTo>
                        <a:pt x="168" y="518"/>
                        <a:pt x="168" y="518"/>
                        <a:pt x="168" y="518"/>
                      </a:cubicBezTo>
                      <a:cubicBezTo>
                        <a:pt x="170" y="519"/>
                        <a:pt x="170" y="519"/>
                        <a:pt x="170" y="519"/>
                      </a:cubicBezTo>
                      <a:cubicBezTo>
                        <a:pt x="170" y="519"/>
                        <a:pt x="200" y="532"/>
                        <a:pt x="231" y="535"/>
                      </a:cubicBezTo>
                      <a:cubicBezTo>
                        <a:pt x="233" y="535"/>
                        <a:pt x="233" y="535"/>
                        <a:pt x="233" y="535"/>
                      </a:cubicBezTo>
                      <a:cubicBezTo>
                        <a:pt x="236" y="520"/>
                        <a:pt x="236" y="520"/>
                        <a:pt x="236" y="520"/>
                      </a:cubicBezTo>
                      <a:cubicBezTo>
                        <a:pt x="234" y="520"/>
                        <a:pt x="234" y="520"/>
                        <a:pt x="234" y="520"/>
                      </a:cubicBezTo>
                      <a:cubicBezTo>
                        <a:pt x="233" y="520"/>
                        <a:pt x="226" y="518"/>
                        <a:pt x="220" y="517"/>
                      </a:cubicBezTo>
                      <a:cubicBezTo>
                        <a:pt x="220" y="516"/>
                        <a:pt x="221" y="514"/>
                        <a:pt x="222" y="511"/>
                      </a:cubicBezTo>
                      <a:cubicBezTo>
                        <a:pt x="228" y="512"/>
                        <a:pt x="235" y="512"/>
                        <a:pt x="235" y="513"/>
                      </a:cubicBezTo>
                      <a:cubicBezTo>
                        <a:pt x="237" y="513"/>
                        <a:pt x="237" y="513"/>
                        <a:pt x="237" y="513"/>
                      </a:cubicBezTo>
                      <a:cubicBezTo>
                        <a:pt x="237" y="513"/>
                        <a:pt x="238" y="505"/>
                        <a:pt x="238" y="502"/>
                      </a:cubicBezTo>
                      <a:cubicBezTo>
                        <a:pt x="241" y="502"/>
                        <a:pt x="245" y="503"/>
                        <a:pt x="248" y="503"/>
                      </a:cubicBezTo>
                      <a:cubicBezTo>
                        <a:pt x="247" y="514"/>
                        <a:pt x="245" y="532"/>
                        <a:pt x="245" y="535"/>
                      </a:cubicBezTo>
                      <a:cubicBezTo>
                        <a:pt x="244" y="537"/>
                        <a:pt x="244" y="537"/>
                        <a:pt x="244" y="537"/>
                      </a:cubicBezTo>
                      <a:cubicBezTo>
                        <a:pt x="247" y="537"/>
                        <a:pt x="247" y="537"/>
                        <a:pt x="247" y="537"/>
                      </a:cubicBezTo>
                      <a:cubicBezTo>
                        <a:pt x="247" y="537"/>
                        <a:pt x="279" y="542"/>
                        <a:pt x="310" y="536"/>
                      </a:cubicBezTo>
                      <a:cubicBezTo>
                        <a:pt x="310" y="536"/>
                        <a:pt x="310" y="536"/>
                        <a:pt x="310" y="536"/>
                      </a:cubicBezTo>
                      <a:close/>
                      <a:moveTo>
                        <a:pt x="400" y="500"/>
                      </a:moveTo>
                      <a:cubicBezTo>
                        <a:pt x="397" y="493"/>
                        <a:pt x="386" y="474"/>
                        <a:pt x="385" y="473"/>
                      </a:cubicBezTo>
                      <a:cubicBezTo>
                        <a:pt x="384" y="471"/>
                        <a:pt x="384" y="471"/>
                        <a:pt x="384" y="471"/>
                      </a:cubicBezTo>
                      <a:cubicBezTo>
                        <a:pt x="382" y="472"/>
                        <a:pt x="382" y="472"/>
                        <a:pt x="382" y="472"/>
                      </a:cubicBezTo>
                      <a:cubicBezTo>
                        <a:pt x="378" y="474"/>
                        <a:pt x="370" y="478"/>
                        <a:pt x="370" y="478"/>
                      </a:cubicBezTo>
                      <a:cubicBezTo>
                        <a:pt x="367" y="479"/>
                        <a:pt x="367" y="479"/>
                        <a:pt x="367" y="479"/>
                      </a:cubicBezTo>
                      <a:cubicBezTo>
                        <a:pt x="367" y="479"/>
                        <a:pt x="372" y="486"/>
                        <a:pt x="373" y="488"/>
                      </a:cubicBezTo>
                      <a:cubicBezTo>
                        <a:pt x="371" y="490"/>
                        <a:pt x="367" y="491"/>
                        <a:pt x="363" y="493"/>
                      </a:cubicBezTo>
                      <a:cubicBezTo>
                        <a:pt x="362" y="489"/>
                        <a:pt x="359" y="484"/>
                        <a:pt x="359" y="484"/>
                      </a:cubicBezTo>
                      <a:cubicBezTo>
                        <a:pt x="358" y="484"/>
                        <a:pt x="358" y="484"/>
                        <a:pt x="358" y="484"/>
                      </a:cubicBezTo>
                      <a:cubicBezTo>
                        <a:pt x="357" y="484"/>
                        <a:pt x="351" y="485"/>
                        <a:pt x="346" y="487"/>
                      </a:cubicBezTo>
                      <a:cubicBezTo>
                        <a:pt x="345" y="485"/>
                        <a:pt x="345" y="483"/>
                        <a:pt x="344" y="481"/>
                      </a:cubicBezTo>
                      <a:cubicBezTo>
                        <a:pt x="350" y="478"/>
                        <a:pt x="371" y="471"/>
                        <a:pt x="388" y="460"/>
                      </a:cubicBezTo>
                      <a:cubicBezTo>
                        <a:pt x="390" y="463"/>
                        <a:pt x="406" y="488"/>
                        <a:pt x="406" y="488"/>
                      </a:cubicBezTo>
                      <a:cubicBezTo>
                        <a:pt x="407" y="487"/>
                        <a:pt x="407" y="487"/>
                        <a:pt x="407" y="487"/>
                      </a:cubicBezTo>
                      <a:cubicBezTo>
                        <a:pt x="415" y="484"/>
                        <a:pt x="421" y="479"/>
                        <a:pt x="421" y="479"/>
                      </a:cubicBezTo>
                      <a:cubicBezTo>
                        <a:pt x="422" y="477"/>
                        <a:pt x="422" y="477"/>
                        <a:pt x="422" y="477"/>
                      </a:cubicBezTo>
                      <a:cubicBezTo>
                        <a:pt x="422" y="477"/>
                        <a:pt x="418" y="470"/>
                        <a:pt x="416" y="468"/>
                      </a:cubicBezTo>
                      <a:cubicBezTo>
                        <a:pt x="418" y="467"/>
                        <a:pt x="421" y="465"/>
                        <a:pt x="423" y="462"/>
                      </a:cubicBezTo>
                      <a:cubicBezTo>
                        <a:pt x="426" y="465"/>
                        <a:pt x="430" y="471"/>
                        <a:pt x="430" y="471"/>
                      </a:cubicBezTo>
                      <a:cubicBezTo>
                        <a:pt x="432" y="469"/>
                        <a:pt x="432" y="469"/>
                        <a:pt x="432" y="469"/>
                      </a:cubicBezTo>
                      <a:cubicBezTo>
                        <a:pt x="435" y="467"/>
                        <a:pt x="440" y="462"/>
                        <a:pt x="442" y="460"/>
                      </a:cubicBezTo>
                      <a:cubicBezTo>
                        <a:pt x="444" y="461"/>
                        <a:pt x="446" y="464"/>
                        <a:pt x="447" y="465"/>
                      </a:cubicBezTo>
                      <a:cubicBezTo>
                        <a:pt x="429" y="484"/>
                        <a:pt x="407" y="497"/>
                        <a:pt x="400" y="500"/>
                      </a:cubicBezTo>
                      <a:cubicBezTo>
                        <a:pt x="400" y="500"/>
                        <a:pt x="400" y="500"/>
                        <a:pt x="400" y="500"/>
                      </a:cubicBezTo>
                      <a:close/>
                      <a:moveTo>
                        <a:pt x="265" y="524"/>
                      </a:moveTo>
                      <a:cubicBezTo>
                        <a:pt x="265" y="520"/>
                        <a:pt x="266" y="489"/>
                        <a:pt x="266" y="489"/>
                      </a:cubicBezTo>
                      <a:cubicBezTo>
                        <a:pt x="264" y="489"/>
                        <a:pt x="264" y="489"/>
                        <a:pt x="264" y="489"/>
                      </a:cubicBezTo>
                      <a:cubicBezTo>
                        <a:pt x="239" y="489"/>
                        <a:pt x="213" y="481"/>
                        <a:pt x="213" y="481"/>
                      </a:cubicBezTo>
                      <a:cubicBezTo>
                        <a:pt x="211" y="480"/>
                        <a:pt x="211" y="480"/>
                        <a:pt x="211" y="480"/>
                      </a:cubicBezTo>
                      <a:cubicBezTo>
                        <a:pt x="207" y="495"/>
                        <a:pt x="207" y="495"/>
                        <a:pt x="207" y="495"/>
                      </a:cubicBezTo>
                      <a:cubicBezTo>
                        <a:pt x="209" y="495"/>
                        <a:pt x="209" y="495"/>
                        <a:pt x="209" y="495"/>
                      </a:cubicBezTo>
                      <a:cubicBezTo>
                        <a:pt x="212" y="496"/>
                        <a:pt x="217" y="498"/>
                        <a:pt x="220" y="499"/>
                      </a:cubicBezTo>
                      <a:cubicBezTo>
                        <a:pt x="220" y="500"/>
                        <a:pt x="219" y="502"/>
                        <a:pt x="218" y="506"/>
                      </a:cubicBezTo>
                      <a:cubicBezTo>
                        <a:pt x="214" y="505"/>
                        <a:pt x="210" y="504"/>
                        <a:pt x="207" y="503"/>
                      </a:cubicBezTo>
                      <a:cubicBezTo>
                        <a:pt x="205" y="502"/>
                        <a:pt x="205" y="502"/>
                        <a:pt x="205" y="502"/>
                      </a:cubicBezTo>
                      <a:cubicBezTo>
                        <a:pt x="205" y="502"/>
                        <a:pt x="203" y="511"/>
                        <a:pt x="202" y="514"/>
                      </a:cubicBezTo>
                      <a:cubicBezTo>
                        <a:pt x="200" y="513"/>
                        <a:pt x="195" y="512"/>
                        <a:pt x="191" y="510"/>
                      </a:cubicBezTo>
                      <a:cubicBezTo>
                        <a:pt x="193" y="507"/>
                        <a:pt x="203" y="479"/>
                        <a:pt x="203" y="479"/>
                      </a:cubicBezTo>
                      <a:cubicBezTo>
                        <a:pt x="201" y="478"/>
                        <a:pt x="201" y="478"/>
                        <a:pt x="201" y="478"/>
                      </a:cubicBezTo>
                      <a:cubicBezTo>
                        <a:pt x="177" y="471"/>
                        <a:pt x="155" y="456"/>
                        <a:pt x="155" y="456"/>
                      </a:cubicBezTo>
                      <a:cubicBezTo>
                        <a:pt x="153" y="455"/>
                        <a:pt x="153" y="455"/>
                        <a:pt x="153" y="455"/>
                      </a:cubicBezTo>
                      <a:cubicBezTo>
                        <a:pt x="145" y="468"/>
                        <a:pt x="145" y="468"/>
                        <a:pt x="145" y="468"/>
                      </a:cubicBezTo>
                      <a:cubicBezTo>
                        <a:pt x="147" y="469"/>
                        <a:pt x="147" y="469"/>
                        <a:pt x="147" y="469"/>
                      </a:cubicBezTo>
                      <a:cubicBezTo>
                        <a:pt x="150" y="470"/>
                        <a:pt x="154" y="474"/>
                        <a:pt x="156" y="475"/>
                      </a:cubicBezTo>
                      <a:cubicBezTo>
                        <a:pt x="156" y="476"/>
                        <a:pt x="154" y="479"/>
                        <a:pt x="153" y="481"/>
                      </a:cubicBezTo>
                      <a:cubicBezTo>
                        <a:pt x="149" y="479"/>
                        <a:pt x="145" y="477"/>
                        <a:pt x="143" y="476"/>
                      </a:cubicBezTo>
                      <a:cubicBezTo>
                        <a:pt x="141" y="474"/>
                        <a:pt x="141" y="474"/>
                        <a:pt x="141" y="474"/>
                      </a:cubicBezTo>
                      <a:cubicBezTo>
                        <a:pt x="141" y="474"/>
                        <a:pt x="136" y="482"/>
                        <a:pt x="135" y="484"/>
                      </a:cubicBezTo>
                      <a:cubicBezTo>
                        <a:pt x="133" y="483"/>
                        <a:pt x="129" y="480"/>
                        <a:pt x="126" y="477"/>
                      </a:cubicBezTo>
                      <a:cubicBezTo>
                        <a:pt x="128" y="474"/>
                        <a:pt x="145" y="450"/>
                        <a:pt x="145" y="450"/>
                      </a:cubicBezTo>
                      <a:cubicBezTo>
                        <a:pt x="143" y="448"/>
                        <a:pt x="143" y="448"/>
                        <a:pt x="143" y="448"/>
                      </a:cubicBezTo>
                      <a:cubicBezTo>
                        <a:pt x="123" y="435"/>
                        <a:pt x="105" y="413"/>
                        <a:pt x="105" y="413"/>
                      </a:cubicBezTo>
                      <a:cubicBezTo>
                        <a:pt x="103" y="411"/>
                        <a:pt x="103" y="411"/>
                        <a:pt x="103" y="411"/>
                      </a:cubicBezTo>
                      <a:cubicBezTo>
                        <a:pt x="92" y="422"/>
                        <a:pt x="92" y="422"/>
                        <a:pt x="92" y="422"/>
                      </a:cubicBezTo>
                      <a:cubicBezTo>
                        <a:pt x="93" y="423"/>
                        <a:pt x="93" y="423"/>
                        <a:pt x="93" y="423"/>
                      </a:cubicBezTo>
                      <a:cubicBezTo>
                        <a:pt x="96" y="425"/>
                        <a:pt x="99" y="430"/>
                        <a:pt x="100" y="432"/>
                      </a:cubicBezTo>
                      <a:cubicBezTo>
                        <a:pt x="100" y="433"/>
                        <a:pt x="98" y="435"/>
                        <a:pt x="95" y="437"/>
                      </a:cubicBezTo>
                      <a:cubicBezTo>
                        <a:pt x="92" y="434"/>
                        <a:pt x="89" y="431"/>
                        <a:pt x="88" y="429"/>
                      </a:cubicBezTo>
                      <a:cubicBezTo>
                        <a:pt x="86" y="427"/>
                        <a:pt x="86" y="427"/>
                        <a:pt x="86" y="427"/>
                      </a:cubicBezTo>
                      <a:cubicBezTo>
                        <a:pt x="86" y="427"/>
                        <a:pt x="79" y="433"/>
                        <a:pt x="77" y="435"/>
                      </a:cubicBezTo>
                      <a:cubicBezTo>
                        <a:pt x="76" y="433"/>
                        <a:pt x="73" y="429"/>
                        <a:pt x="70" y="426"/>
                      </a:cubicBezTo>
                      <a:cubicBezTo>
                        <a:pt x="73" y="424"/>
                        <a:pt x="97" y="404"/>
                        <a:pt x="97" y="404"/>
                      </a:cubicBezTo>
                      <a:cubicBezTo>
                        <a:pt x="96" y="403"/>
                        <a:pt x="96" y="403"/>
                        <a:pt x="96" y="403"/>
                      </a:cubicBezTo>
                      <a:cubicBezTo>
                        <a:pt x="80" y="384"/>
                        <a:pt x="69" y="358"/>
                        <a:pt x="69" y="357"/>
                      </a:cubicBezTo>
                      <a:cubicBezTo>
                        <a:pt x="68" y="355"/>
                        <a:pt x="68" y="355"/>
                        <a:pt x="68" y="355"/>
                      </a:cubicBezTo>
                      <a:cubicBezTo>
                        <a:pt x="54" y="362"/>
                        <a:pt x="54" y="362"/>
                        <a:pt x="54" y="362"/>
                      </a:cubicBezTo>
                      <a:cubicBezTo>
                        <a:pt x="55" y="364"/>
                        <a:pt x="55" y="364"/>
                        <a:pt x="55" y="364"/>
                      </a:cubicBezTo>
                      <a:cubicBezTo>
                        <a:pt x="57" y="366"/>
                        <a:pt x="59" y="372"/>
                        <a:pt x="60" y="375"/>
                      </a:cubicBezTo>
                      <a:cubicBezTo>
                        <a:pt x="59" y="375"/>
                        <a:pt x="56" y="376"/>
                        <a:pt x="53" y="378"/>
                      </a:cubicBezTo>
                      <a:cubicBezTo>
                        <a:pt x="51" y="374"/>
                        <a:pt x="49" y="370"/>
                        <a:pt x="48" y="368"/>
                      </a:cubicBezTo>
                      <a:cubicBezTo>
                        <a:pt x="48" y="366"/>
                        <a:pt x="48" y="366"/>
                        <a:pt x="48" y="366"/>
                      </a:cubicBezTo>
                      <a:cubicBezTo>
                        <a:pt x="48" y="366"/>
                        <a:pt x="39" y="369"/>
                        <a:pt x="37" y="370"/>
                      </a:cubicBezTo>
                      <a:cubicBezTo>
                        <a:pt x="36" y="368"/>
                        <a:pt x="34" y="364"/>
                        <a:pt x="33" y="360"/>
                      </a:cubicBezTo>
                      <a:cubicBezTo>
                        <a:pt x="36" y="358"/>
                        <a:pt x="65" y="347"/>
                        <a:pt x="65" y="347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55" y="322"/>
                        <a:pt x="53" y="295"/>
                        <a:pt x="53" y="295"/>
                      </a:cubicBezTo>
                      <a:cubicBezTo>
                        <a:pt x="53" y="292"/>
                        <a:pt x="53" y="292"/>
                        <a:pt x="53" y="292"/>
                      </a:cubicBezTo>
                      <a:cubicBezTo>
                        <a:pt x="38" y="294"/>
                        <a:pt x="38" y="294"/>
                        <a:pt x="38" y="294"/>
                      </a:cubicBezTo>
                      <a:cubicBezTo>
                        <a:pt x="38" y="297"/>
                        <a:pt x="38" y="297"/>
                        <a:pt x="38" y="297"/>
                      </a:cubicBezTo>
                      <a:cubicBezTo>
                        <a:pt x="38" y="299"/>
                        <a:pt x="39" y="304"/>
                        <a:pt x="39" y="307"/>
                      </a:cubicBezTo>
                      <a:cubicBezTo>
                        <a:pt x="39" y="308"/>
                        <a:pt x="39" y="308"/>
                        <a:pt x="39" y="308"/>
                      </a:cubicBezTo>
                      <a:cubicBezTo>
                        <a:pt x="37" y="308"/>
                        <a:pt x="35" y="309"/>
                        <a:pt x="32" y="309"/>
                      </a:cubicBezTo>
                      <a:cubicBezTo>
                        <a:pt x="31" y="305"/>
                        <a:pt x="30" y="301"/>
                        <a:pt x="30" y="298"/>
                      </a:cubicBezTo>
                      <a:cubicBezTo>
                        <a:pt x="30" y="296"/>
                        <a:pt x="30" y="296"/>
                        <a:pt x="30" y="296"/>
                      </a:cubicBezTo>
                      <a:cubicBezTo>
                        <a:pt x="30" y="296"/>
                        <a:pt x="21" y="296"/>
                        <a:pt x="18" y="297"/>
                      </a:cubicBezTo>
                      <a:cubicBezTo>
                        <a:pt x="18" y="295"/>
                        <a:pt x="18" y="292"/>
                        <a:pt x="18" y="288"/>
                      </a:cubicBezTo>
                      <a:cubicBezTo>
                        <a:pt x="18" y="287"/>
                        <a:pt x="18" y="286"/>
                        <a:pt x="18" y="285"/>
                      </a:cubicBezTo>
                      <a:cubicBezTo>
                        <a:pt x="21" y="285"/>
                        <a:pt x="52" y="284"/>
                        <a:pt x="52" y="284"/>
                      </a:cubicBezTo>
                      <a:cubicBezTo>
                        <a:pt x="52" y="281"/>
                        <a:pt x="52" y="281"/>
                        <a:pt x="52" y="281"/>
                      </a:cubicBezTo>
                      <a:cubicBezTo>
                        <a:pt x="51" y="278"/>
                        <a:pt x="51" y="274"/>
                        <a:pt x="51" y="271"/>
                      </a:cubicBezTo>
                      <a:cubicBezTo>
                        <a:pt x="51" y="250"/>
                        <a:pt x="55" y="230"/>
                        <a:pt x="55" y="230"/>
                      </a:cubicBezTo>
                      <a:cubicBezTo>
                        <a:pt x="56" y="227"/>
                        <a:pt x="56" y="227"/>
                        <a:pt x="56" y="227"/>
                      </a:cubicBezTo>
                      <a:cubicBezTo>
                        <a:pt x="41" y="225"/>
                        <a:pt x="41" y="225"/>
                        <a:pt x="41" y="225"/>
                      </a:cubicBezTo>
                      <a:cubicBezTo>
                        <a:pt x="40" y="227"/>
                        <a:pt x="40" y="227"/>
                        <a:pt x="40" y="227"/>
                      </a:cubicBezTo>
                      <a:cubicBezTo>
                        <a:pt x="40" y="230"/>
                        <a:pt x="39" y="236"/>
                        <a:pt x="38" y="238"/>
                      </a:cubicBezTo>
                      <a:cubicBezTo>
                        <a:pt x="37" y="238"/>
                        <a:pt x="34" y="238"/>
                        <a:pt x="31" y="237"/>
                      </a:cubicBezTo>
                      <a:cubicBezTo>
                        <a:pt x="31" y="233"/>
                        <a:pt x="32" y="229"/>
                        <a:pt x="32" y="226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4"/>
                        <a:pt x="24" y="222"/>
                        <a:pt x="22" y="222"/>
                      </a:cubicBezTo>
                      <a:cubicBezTo>
                        <a:pt x="22" y="219"/>
                        <a:pt x="23" y="215"/>
                        <a:pt x="24" y="211"/>
                      </a:cubicBezTo>
                      <a:cubicBezTo>
                        <a:pt x="28" y="212"/>
                        <a:pt x="57" y="218"/>
                        <a:pt x="57" y="218"/>
                      </a:cubicBezTo>
                      <a:cubicBezTo>
                        <a:pt x="57" y="216"/>
                        <a:pt x="57" y="216"/>
                        <a:pt x="57" y="216"/>
                      </a:cubicBezTo>
                      <a:cubicBezTo>
                        <a:pt x="63" y="192"/>
                        <a:pt x="77" y="168"/>
                        <a:pt x="77" y="168"/>
                      </a:cubicBezTo>
                      <a:cubicBezTo>
                        <a:pt x="78" y="166"/>
                        <a:pt x="78" y="166"/>
                        <a:pt x="78" y="166"/>
                      </a:cubicBezTo>
                      <a:cubicBezTo>
                        <a:pt x="65" y="159"/>
                        <a:pt x="65" y="159"/>
                        <a:pt x="65" y="159"/>
                      </a:cubicBezTo>
                      <a:cubicBezTo>
                        <a:pt x="64" y="161"/>
                        <a:pt x="64" y="161"/>
                        <a:pt x="64" y="161"/>
                      </a:cubicBezTo>
                      <a:cubicBezTo>
                        <a:pt x="62" y="164"/>
                        <a:pt x="59" y="168"/>
                        <a:pt x="58" y="171"/>
                      </a:cubicBezTo>
                      <a:cubicBezTo>
                        <a:pt x="57" y="170"/>
                        <a:pt x="54" y="169"/>
                        <a:pt x="51" y="168"/>
                      </a:cubicBezTo>
                      <a:cubicBezTo>
                        <a:pt x="53" y="164"/>
                        <a:pt x="55" y="160"/>
                        <a:pt x="56" y="158"/>
                      </a:cubicBezTo>
                      <a:cubicBezTo>
                        <a:pt x="57" y="156"/>
                        <a:pt x="57" y="156"/>
                        <a:pt x="57" y="156"/>
                      </a:cubicBezTo>
                      <a:cubicBezTo>
                        <a:pt x="57" y="156"/>
                        <a:pt x="50" y="151"/>
                        <a:pt x="47" y="150"/>
                      </a:cubicBezTo>
                      <a:cubicBezTo>
                        <a:pt x="49" y="148"/>
                        <a:pt x="51" y="144"/>
                        <a:pt x="53" y="140"/>
                      </a:cubicBezTo>
                      <a:cubicBezTo>
                        <a:pt x="56" y="142"/>
                        <a:pt x="83" y="158"/>
                        <a:pt x="83" y="158"/>
                      </a:cubicBezTo>
                      <a:cubicBezTo>
                        <a:pt x="84" y="156"/>
                        <a:pt x="84" y="156"/>
                        <a:pt x="84" y="156"/>
                      </a:cubicBezTo>
                      <a:cubicBezTo>
                        <a:pt x="96" y="135"/>
                        <a:pt x="116" y="116"/>
                        <a:pt x="116" y="116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07" y="103"/>
                        <a:pt x="107" y="103"/>
                        <a:pt x="107" y="103"/>
                      </a:cubicBez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104" y="107"/>
                        <a:pt x="99" y="111"/>
                        <a:pt x="97" y="113"/>
                      </a:cubicBezTo>
                      <a:cubicBezTo>
                        <a:pt x="96" y="112"/>
                        <a:pt x="94" y="110"/>
                        <a:pt x="92" y="108"/>
                      </a:cubicBezTo>
                      <a:cubicBezTo>
                        <a:pt x="95" y="105"/>
                        <a:pt x="97" y="102"/>
                        <a:pt x="99" y="100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1" y="98"/>
                        <a:pt x="95" y="92"/>
                        <a:pt x="93" y="90"/>
                      </a:cubicBezTo>
                      <a:cubicBezTo>
                        <a:pt x="95" y="88"/>
                        <a:pt x="98" y="85"/>
                        <a:pt x="101" y="82"/>
                      </a:cubicBezTo>
                      <a:cubicBezTo>
                        <a:pt x="104" y="85"/>
                        <a:pt x="124" y="108"/>
                        <a:pt x="124" y="108"/>
                      </a:cubicBezTo>
                      <a:cubicBezTo>
                        <a:pt x="126" y="106"/>
                        <a:pt x="126" y="106"/>
                        <a:pt x="126" y="106"/>
                      </a:cubicBezTo>
                      <a:cubicBezTo>
                        <a:pt x="144" y="89"/>
                        <a:pt x="168" y="77"/>
                        <a:pt x="168" y="77"/>
                      </a:cubicBezTo>
                      <a:cubicBezTo>
                        <a:pt x="170" y="76"/>
                        <a:pt x="170" y="76"/>
                        <a:pt x="170" y="76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1" y="63"/>
                        <a:pt x="161" y="63"/>
                        <a:pt x="161" y="63"/>
                      </a:cubicBezTo>
                      <a:cubicBezTo>
                        <a:pt x="159" y="65"/>
                        <a:pt x="153" y="67"/>
                        <a:pt x="151" y="68"/>
                      </a:cubicBezTo>
                      <a:cubicBezTo>
                        <a:pt x="150" y="67"/>
                        <a:pt x="149" y="65"/>
                        <a:pt x="147" y="62"/>
                      </a:cubicBezTo>
                      <a:cubicBezTo>
                        <a:pt x="151" y="60"/>
                        <a:pt x="154" y="58"/>
                        <a:pt x="157" y="57"/>
                      </a:cubicBezTo>
                      <a:cubicBezTo>
                        <a:pt x="159" y="56"/>
                        <a:pt x="159" y="56"/>
                        <a:pt x="159" y="56"/>
                      </a:cubicBezTo>
                      <a:cubicBezTo>
                        <a:pt x="159" y="56"/>
                        <a:pt x="155" y="48"/>
                        <a:pt x="153" y="45"/>
                      </a:cubicBezTo>
                      <a:cubicBezTo>
                        <a:pt x="156" y="44"/>
                        <a:pt x="159" y="42"/>
                        <a:pt x="164" y="41"/>
                      </a:cubicBezTo>
                      <a:cubicBezTo>
                        <a:pt x="165" y="44"/>
                        <a:pt x="178" y="71"/>
                        <a:pt x="178" y="71"/>
                      </a:cubicBezTo>
                      <a:cubicBezTo>
                        <a:pt x="180" y="70"/>
                        <a:pt x="180" y="70"/>
                        <a:pt x="180" y="70"/>
                      </a:cubicBezTo>
                      <a:cubicBezTo>
                        <a:pt x="203" y="60"/>
                        <a:pt x="230" y="55"/>
                        <a:pt x="231" y="55"/>
                      </a:cubicBezTo>
                      <a:cubicBezTo>
                        <a:pt x="233" y="54"/>
                        <a:pt x="233" y="54"/>
                        <a:pt x="233" y="54"/>
                      </a:cubicBezTo>
                      <a:cubicBezTo>
                        <a:pt x="230" y="39"/>
                        <a:pt x="230" y="39"/>
                        <a:pt x="230" y="39"/>
                      </a:cubicBezTo>
                      <a:cubicBezTo>
                        <a:pt x="227" y="40"/>
                        <a:pt x="227" y="40"/>
                        <a:pt x="227" y="40"/>
                      </a:cubicBezTo>
                      <a:cubicBezTo>
                        <a:pt x="225" y="41"/>
                        <a:pt x="219" y="41"/>
                        <a:pt x="216" y="41"/>
                      </a:cubicBezTo>
                      <a:cubicBezTo>
                        <a:pt x="216" y="40"/>
                        <a:pt x="215" y="38"/>
                        <a:pt x="214" y="35"/>
                      </a:cubicBezTo>
                      <a:cubicBezTo>
                        <a:pt x="219" y="33"/>
                        <a:pt x="223" y="32"/>
                        <a:pt x="225" y="32"/>
                      </a:cubicBezTo>
                      <a:cubicBezTo>
                        <a:pt x="227" y="32"/>
                        <a:pt x="227" y="32"/>
                        <a:pt x="227" y="32"/>
                      </a:cubicBezTo>
                      <a:cubicBezTo>
                        <a:pt x="227" y="32"/>
                        <a:pt x="226" y="23"/>
                        <a:pt x="226" y="20"/>
                      </a:cubicBezTo>
                      <a:cubicBezTo>
                        <a:pt x="228" y="20"/>
                        <a:pt x="232" y="19"/>
                        <a:pt x="237" y="19"/>
                      </a:cubicBezTo>
                      <a:cubicBezTo>
                        <a:pt x="237" y="22"/>
                        <a:pt x="242" y="53"/>
                        <a:pt x="242" y="53"/>
                      </a:cubicBezTo>
                      <a:cubicBezTo>
                        <a:pt x="244" y="52"/>
                        <a:pt x="244" y="52"/>
                        <a:pt x="244" y="52"/>
                      </a:cubicBezTo>
                      <a:cubicBezTo>
                        <a:pt x="268" y="49"/>
                        <a:pt x="296" y="53"/>
                        <a:pt x="296" y="53"/>
                      </a:cubicBezTo>
                      <a:cubicBezTo>
                        <a:pt x="298" y="53"/>
                        <a:pt x="298" y="53"/>
                        <a:pt x="298" y="53"/>
                      </a:cubicBezTo>
                      <a:cubicBezTo>
                        <a:pt x="300" y="38"/>
                        <a:pt x="300" y="38"/>
                        <a:pt x="300" y="38"/>
                      </a:cubicBezTo>
                      <a:cubicBezTo>
                        <a:pt x="297" y="38"/>
                        <a:pt x="297" y="38"/>
                        <a:pt x="297" y="38"/>
                      </a:cubicBezTo>
                      <a:cubicBezTo>
                        <a:pt x="294" y="38"/>
                        <a:pt x="289" y="37"/>
                        <a:pt x="286" y="36"/>
                      </a:cubicBezTo>
                      <a:cubicBezTo>
                        <a:pt x="286" y="35"/>
                        <a:pt x="286" y="32"/>
                        <a:pt x="287" y="29"/>
                      </a:cubicBezTo>
                      <a:cubicBezTo>
                        <a:pt x="291" y="29"/>
                        <a:pt x="295" y="29"/>
                        <a:pt x="298" y="30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300" y="30"/>
                        <a:pt x="301" y="22"/>
                        <a:pt x="302" y="19"/>
                      </a:cubicBezTo>
                      <a:cubicBezTo>
                        <a:pt x="304" y="19"/>
                        <a:pt x="309" y="20"/>
                        <a:pt x="313" y="21"/>
                      </a:cubicBezTo>
                      <a:cubicBezTo>
                        <a:pt x="312" y="24"/>
                        <a:pt x="307" y="54"/>
                        <a:pt x="307" y="54"/>
                      </a:cubicBezTo>
                      <a:cubicBezTo>
                        <a:pt x="309" y="55"/>
                        <a:pt x="309" y="55"/>
                        <a:pt x="309" y="55"/>
                      </a:cubicBezTo>
                      <a:cubicBezTo>
                        <a:pt x="333" y="59"/>
                        <a:pt x="358" y="71"/>
                        <a:pt x="358" y="71"/>
                      </a:cubicBezTo>
                      <a:cubicBezTo>
                        <a:pt x="360" y="72"/>
                        <a:pt x="360" y="72"/>
                        <a:pt x="360" y="72"/>
                      </a:cubicBezTo>
                      <a:cubicBezTo>
                        <a:pt x="366" y="57"/>
                        <a:pt x="366" y="57"/>
                        <a:pt x="366" y="57"/>
                      </a:cubicBezTo>
                      <a:cubicBezTo>
                        <a:pt x="364" y="57"/>
                        <a:pt x="364" y="57"/>
                        <a:pt x="364" y="57"/>
                      </a:cubicBezTo>
                      <a:cubicBezTo>
                        <a:pt x="361" y="56"/>
                        <a:pt x="356" y="53"/>
                        <a:pt x="354" y="51"/>
                      </a:cubicBezTo>
                      <a:cubicBezTo>
                        <a:pt x="354" y="50"/>
                        <a:pt x="355" y="48"/>
                        <a:pt x="356" y="45"/>
                      </a:cubicBezTo>
                      <a:cubicBezTo>
                        <a:pt x="360" y="46"/>
                        <a:pt x="364" y="48"/>
                        <a:pt x="367" y="49"/>
                      </a:cubicBezTo>
                      <a:cubicBezTo>
                        <a:pt x="369" y="50"/>
                        <a:pt x="369" y="50"/>
                        <a:pt x="369" y="50"/>
                      </a:cubicBezTo>
                      <a:cubicBezTo>
                        <a:pt x="369" y="50"/>
                        <a:pt x="373" y="42"/>
                        <a:pt x="374" y="40"/>
                      </a:cubicBezTo>
                      <a:cubicBezTo>
                        <a:pt x="376" y="41"/>
                        <a:pt x="380" y="42"/>
                        <a:pt x="384" y="45"/>
                      </a:cubicBezTo>
                      <a:cubicBezTo>
                        <a:pt x="382" y="48"/>
                        <a:pt x="368" y="75"/>
                        <a:pt x="368" y="75"/>
                      </a:cubicBezTo>
                      <a:cubicBezTo>
                        <a:pt x="370" y="76"/>
                        <a:pt x="370" y="76"/>
                        <a:pt x="370" y="76"/>
                      </a:cubicBezTo>
                      <a:cubicBezTo>
                        <a:pt x="392" y="87"/>
                        <a:pt x="412" y="106"/>
                        <a:pt x="412" y="106"/>
                      </a:cubicBezTo>
                      <a:cubicBezTo>
                        <a:pt x="414" y="107"/>
                        <a:pt x="414" y="107"/>
                        <a:pt x="414" y="107"/>
                      </a:cubicBezTo>
                      <a:cubicBezTo>
                        <a:pt x="424" y="96"/>
                        <a:pt x="424" y="96"/>
                        <a:pt x="424" y="96"/>
                      </a:cubicBezTo>
                      <a:cubicBezTo>
                        <a:pt x="422" y="94"/>
                        <a:pt x="422" y="94"/>
                        <a:pt x="422" y="94"/>
                      </a:cubicBezTo>
                      <a:cubicBezTo>
                        <a:pt x="420" y="92"/>
                        <a:pt x="416" y="88"/>
                        <a:pt x="414" y="86"/>
                      </a:cubicBezTo>
                      <a:cubicBezTo>
                        <a:pt x="415" y="85"/>
                        <a:pt x="416" y="83"/>
                        <a:pt x="418" y="81"/>
                      </a:cubicBezTo>
                      <a:cubicBezTo>
                        <a:pt x="422" y="83"/>
                        <a:pt x="425" y="86"/>
                        <a:pt x="427" y="88"/>
                      </a:cubicBezTo>
                      <a:cubicBezTo>
                        <a:pt x="429" y="89"/>
                        <a:pt x="429" y="89"/>
                        <a:pt x="429" y="89"/>
                      </a:cubicBezTo>
                      <a:cubicBezTo>
                        <a:pt x="429" y="89"/>
                        <a:pt x="435" y="83"/>
                        <a:pt x="437" y="81"/>
                      </a:cubicBezTo>
                      <a:cubicBezTo>
                        <a:pt x="438" y="82"/>
                        <a:pt x="442" y="85"/>
                        <a:pt x="445" y="89"/>
                      </a:cubicBezTo>
                      <a:cubicBezTo>
                        <a:pt x="442" y="91"/>
                        <a:pt x="421" y="114"/>
                        <a:pt x="421" y="114"/>
                      </a:cubicBezTo>
                      <a:cubicBezTo>
                        <a:pt x="422" y="115"/>
                        <a:pt x="422" y="115"/>
                        <a:pt x="422" y="115"/>
                      </a:cubicBezTo>
                      <a:cubicBezTo>
                        <a:pt x="441" y="132"/>
                        <a:pt x="455" y="156"/>
                        <a:pt x="455" y="156"/>
                      </a:cubicBezTo>
                      <a:cubicBezTo>
                        <a:pt x="456" y="158"/>
                        <a:pt x="456" y="158"/>
                        <a:pt x="456" y="158"/>
                      </a:cubicBezTo>
                      <a:cubicBezTo>
                        <a:pt x="469" y="149"/>
                        <a:pt x="469" y="149"/>
                        <a:pt x="469" y="149"/>
                      </a:cubicBezTo>
                      <a:cubicBezTo>
                        <a:pt x="468" y="147"/>
                        <a:pt x="468" y="147"/>
                        <a:pt x="468" y="147"/>
                      </a:cubicBezTo>
                      <a:cubicBezTo>
                        <a:pt x="466" y="145"/>
                        <a:pt x="463" y="140"/>
                        <a:pt x="462" y="137"/>
                      </a:cubicBezTo>
                      <a:cubicBezTo>
                        <a:pt x="463" y="137"/>
                        <a:pt x="465" y="135"/>
                        <a:pt x="468" y="133"/>
                      </a:cubicBezTo>
                      <a:cubicBezTo>
                        <a:pt x="470" y="137"/>
                        <a:pt x="473" y="140"/>
                        <a:pt x="474" y="142"/>
                      </a:cubicBezTo>
                      <a:cubicBezTo>
                        <a:pt x="475" y="144"/>
                        <a:pt x="475" y="144"/>
                        <a:pt x="475" y="144"/>
                      </a:cubicBezTo>
                      <a:cubicBezTo>
                        <a:pt x="475" y="144"/>
                        <a:pt x="483" y="140"/>
                        <a:pt x="485" y="138"/>
                      </a:cubicBezTo>
                      <a:cubicBezTo>
                        <a:pt x="486" y="140"/>
                        <a:pt x="489" y="144"/>
                        <a:pt x="491" y="148"/>
                      </a:cubicBezTo>
                      <a:cubicBezTo>
                        <a:pt x="488" y="150"/>
                        <a:pt x="461" y="166"/>
                        <a:pt x="461" y="166"/>
                      </a:cubicBezTo>
                      <a:cubicBezTo>
                        <a:pt x="462" y="167"/>
                        <a:pt x="462" y="167"/>
                        <a:pt x="462" y="167"/>
                      </a:cubicBezTo>
                      <a:cubicBezTo>
                        <a:pt x="475" y="188"/>
                        <a:pt x="482" y="216"/>
                        <a:pt x="482" y="216"/>
                      </a:cubicBezTo>
                      <a:cubicBezTo>
                        <a:pt x="482" y="218"/>
                        <a:pt x="482" y="218"/>
                        <a:pt x="482" y="218"/>
                      </a:cubicBezTo>
                      <a:cubicBezTo>
                        <a:pt x="497" y="214"/>
                        <a:pt x="497" y="214"/>
                        <a:pt x="497" y="214"/>
                      </a:cubicBezTo>
                      <a:cubicBezTo>
                        <a:pt x="496" y="212"/>
                        <a:pt x="496" y="212"/>
                        <a:pt x="496" y="212"/>
                      </a:cubicBezTo>
                      <a:cubicBezTo>
                        <a:pt x="495" y="209"/>
                        <a:pt x="494" y="203"/>
                        <a:pt x="494" y="200"/>
                      </a:cubicBezTo>
                      <a:cubicBezTo>
                        <a:pt x="495" y="200"/>
                        <a:pt x="497" y="199"/>
                        <a:pt x="500" y="198"/>
                      </a:cubicBezTo>
                      <a:cubicBezTo>
                        <a:pt x="502" y="202"/>
                        <a:pt x="503" y="206"/>
                        <a:pt x="504" y="209"/>
                      </a:cubicBezTo>
                      <a:cubicBezTo>
                        <a:pt x="504" y="211"/>
                        <a:pt x="504" y="211"/>
                        <a:pt x="504" y="211"/>
                      </a:cubicBezTo>
                      <a:cubicBezTo>
                        <a:pt x="504" y="211"/>
                        <a:pt x="513" y="209"/>
                        <a:pt x="516" y="208"/>
                      </a:cubicBezTo>
                      <a:cubicBezTo>
                        <a:pt x="516" y="210"/>
                        <a:pt x="518" y="215"/>
                        <a:pt x="518" y="219"/>
                      </a:cubicBezTo>
                      <a:cubicBezTo>
                        <a:pt x="515" y="220"/>
                        <a:pt x="484" y="227"/>
                        <a:pt x="484" y="227"/>
                      </a:cubicBezTo>
                      <a:cubicBezTo>
                        <a:pt x="485" y="229"/>
                        <a:pt x="485" y="229"/>
                        <a:pt x="485" y="229"/>
                      </a:cubicBezTo>
                      <a:cubicBezTo>
                        <a:pt x="488" y="243"/>
                        <a:pt x="489" y="259"/>
                        <a:pt x="489" y="269"/>
                      </a:cubicBezTo>
                      <a:cubicBezTo>
                        <a:pt x="489" y="276"/>
                        <a:pt x="489" y="280"/>
                        <a:pt x="489" y="280"/>
                      </a:cubicBezTo>
                      <a:cubicBezTo>
                        <a:pt x="489" y="283"/>
                        <a:pt x="489" y="283"/>
                        <a:pt x="489" y="283"/>
                      </a:cubicBezTo>
                      <a:cubicBezTo>
                        <a:pt x="504" y="283"/>
                        <a:pt x="504" y="283"/>
                        <a:pt x="504" y="283"/>
                      </a:cubicBezTo>
                      <a:cubicBezTo>
                        <a:pt x="504" y="280"/>
                        <a:pt x="504" y="280"/>
                        <a:pt x="504" y="280"/>
                      </a:cubicBezTo>
                      <a:cubicBezTo>
                        <a:pt x="504" y="280"/>
                        <a:pt x="504" y="280"/>
                        <a:pt x="504" y="279"/>
                      </a:cubicBezTo>
                      <a:cubicBezTo>
                        <a:pt x="504" y="276"/>
                        <a:pt x="504" y="271"/>
                        <a:pt x="505" y="269"/>
                      </a:cubicBezTo>
                      <a:cubicBezTo>
                        <a:pt x="506" y="269"/>
                        <a:pt x="508" y="269"/>
                        <a:pt x="512" y="269"/>
                      </a:cubicBezTo>
                      <a:cubicBezTo>
                        <a:pt x="512" y="272"/>
                        <a:pt x="512" y="275"/>
                        <a:pt x="512" y="277"/>
                      </a:cubicBezTo>
                      <a:cubicBezTo>
                        <a:pt x="512" y="278"/>
                        <a:pt x="512" y="279"/>
                        <a:pt x="512" y="280"/>
                      </a:cubicBezTo>
                      <a:cubicBezTo>
                        <a:pt x="512" y="282"/>
                        <a:pt x="512" y="282"/>
                        <a:pt x="512" y="282"/>
                      </a:cubicBezTo>
                      <a:cubicBezTo>
                        <a:pt x="512" y="282"/>
                        <a:pt x="521" y="283"/>
                        <a:pt x="523" y="283"/>
                      </a:cubicBezTo>
                      <a:cubicBezTo>
                        <a:pt x="523" y="283"/>
                        <a:pt x="523" y="283"/>
                        <a:pt x="523" y="284"/>
                      </a:cubicBezTo>
                      <a:cubicBezTo>
                        <a:pt x="523" y="287"/>
                        <a:pt x="523" y="290"/>
                        <a:pt x="523" y="294"/>
                      </a:cubicBezTo>
                      <a:cubicBezTo>
                        <a:pt x="519" y="294"/>
                        <a:pt x="488" y="291"/>
                        <a:pt x="488" y="291"/>
                      </a:cubicBezTo>
                      <a:cubicBezTo>
                        <a:pt x="488" y="294"/>
                        <a:pt x="488" y="294"/>
                        <a:pt x="488" y="294"/>
                      </a:cubicBezTo>
                      <a:cubicBezTo>
                        <a:pt x="486" y="318"/>
                        <a:pt x="476" y="344"/>
                        <a:pt x="476" y="344"/>
                      </a:cubicBezTo>
                      <a:cubicBezTo>
                        <a:pt x="475" y="346"/>
                        <a:pt x="475" y="346"/>
                        <a:pt x="475" y="346"/>
                      </a:cubicBezTo>
                      <a:cubicBezTo>
                        <a:pt x="490" y="351"/>
                        <a:pt x="490" y="351"/>
                        <a:pt x="490" y="351"/>
                      </a:cubicBezTo>
                      <a:cubicBezTo>
                        <a:pt x="491" y="349"/>
                        <a:pt x="491" y="349"/>
                        <a:pt x="491" y="349"/>
                      </a:cubicBezTo>
                      <a:cubicBezTo>
                        <a:pt x="491" y="346"/>
                        <a:pt x="494" y="341"/>
                        <a:pt x="495" y="338"/>
                      </a:cubicBezTo>
                      <a:cubicBezTo>
                        <a:pt x="496" y="339"/>
                        <a:pt x="499" y="339"/>
                        <a:pt x="502" y="340"/>
                      </a:cubicBezTo>
                      <a:cubicBezTo>
                        <a:pt x="501" y="344"/>
                        <a:pt x="500" y="349"/>
                        <a:pt x="499" y="351"/>
                      </a:cubicBezTo>
                      <a:cubicBezTo>
                        <a:pt x="498" y="353"/>
                        <a:pt x="498" y="353"/>
                        <a:pt x="498" y="353"/>
                      </a:cubicBezTo>
                      <a:cubicBezTo>
                        <a:pt x="498" y="353"/>
                        <a:pt x="506" y="356"/>
                        <a:pt x="509" y="357"/>
                      </a:cubicBezTo>
                      <a:cubicBezTo>
                        <a:pt x="508" y="359"/>
                        <a:pt x="506" y="364"/>
                        <a:pt x="504" y="368"/>
                      </a:cubicBezTo>
                      <a:cubicBezTo>
                        <a:pt x="501" y="366"/>
                        <a:pt x="472" y="354"/>
                        <a:pt x="472" y="354"/>
                      </a:cubicBezTo>
                      <a:cubicBezTo>
                        <a:pt x="472" y="354"/>
                        <a:pt x="472" y="358"/>
                        <a:pt x="472" y="358"/>
                      </a:cubicBezTo>
                      <a:cubicBezTo>
                        <a:pt x="462" y="381"/>
                        <a:pt x="445" y="402"/>
                        <a:pt x="445" y="402"/>
                      </a:cubicBezTo>
                      <a:cubicBezTo>
                        <a:pt x="444" y="404"/>
                        <a:pt x="444" y="404"/>
                        <a:pt x="444" y="404"/>
                      </a:cubicBezTo>
                      <a:cubicBezTo>
                        <a:pt x="456" y="413"/>
                        <a:pt x="456" y="413"/>
                        <a:pt x="456" y="413"/>
                      </a:cubicBezTo>
                      <a:cubicBezTo>
                        <a:pt x="457" y="411"/>
                        <a:pt x="457" y="411"/>
                        <a:pt x="457" y="411"/>
                      </a:cubicBezTo>
                      <a:cubicBezTo>
                        <a:pt x="459" y="409"/>
                        <a:pt x="463" y="405"/>
                        <a:pt x="465" y="402"/>
                      </a:cubicBezTo>
                      <a:cubicBezTo>
                        <a:pt x="466" y="403"/>
                        <a:pt x="468" y="405"/>
                        <a:pt x="470" y="407"/>
                      </a:cubicBezTo>
                      <a:cubicBezTo>
                        <a:pt x="468" y="410"/>
                        <a:pt x="466" y="414"/>
                        <a:pt x="464" y="416"/>
                      </a:cubicBezTo>
                      <a:cubicBezTo>
                        <a:pt x="463" y="417"/>
                        <a:pt x="463" y="417"/>
                        <a:pt x="463" y="417"/>
                      </a:cubicBezTo>
                      <a:cubicBezTo>
                        <a:pt x="463" y="417"/>
                        <a:pt x="469" y="423"/>
                        <a:pt x="472" y="425"/>
                      </a:cubicBezTo>
                      <a:cubicBezTo>
                        <a:pt x="470" y="427"/>
                        <a:pt x="468" y="430"/>
                        <a:pt x="464" y="433"/>
                      </a:cubicBezTo>
                      <a:cubicBezTo>
                        <a:pt x="462" y="431"/>
                        <a:pt x="438" y="411"/>
                        <a:pt x="438" y="411"/>
                      </a:cubicBezTo>
                      <a:cubicBezTo>
                        <a:pt x="436" y="413"/>
                        <a:pt x="436" y="413"/>
                        <a:pt x="436" y="413"/>
                      </a:cubicBezTo>
                      <a:cubicBezTo>
                        <a:pt x="421" y="432"/>
                        <a:pt x="398" y="447"/>
                        <a:pt x="398" y="448"/>
                      </a:cubicBezTo>
                      <a:cubicBezTo>
                        <a:pt x="396" y="449"/>
                        <a:pt x="396" y="449"/>
                        <a:pt x="396" y="449"/>
                      </a:cubicBezTo>
                      <a:cubicBezTo>
                        <a:pt x="405" y="461"/>
                        <a:pt x="405" y="461"/>
                        <a:pt x="405" y="461"/>
                      </a:cubicBezTo>
                      <a:cubicBezTo>
                        <a:pt x="407" y="460"/>
                        <a:pt x="407" y="460"/>
                        <a:pt x="407" y="460"/>
                      </a:cubicBezTo>
                      <a:cubicBezTo>
                        <a:pt x="409" y="458"/>
                        <a:pt x="414" y="455"/>
                        <a:pt x="416" y="453"/>
                      </a:cubicBezTo>
                      <a:cubicBezTo>
                        <a:pt x="417" y="454"/>
                        <a:pt x="419" y="456"/>
                        <a:pt x="421" y="459"/>
                      </a:cubicBezTo>
                      <a:cubicBezTo>
                        <a:pt x="417" y="462"/>
                        <a:pt x="414" y="464"/>
                        <a:pt x="412" y="466"/>
                      </a:cubicBezTo>
                      <a:cubicBezTo>
                        <a:pt x="410" y="467"/>
                        <a:pt x="410" y="467"/>
                        <a:pt x="410" y="467"/>
                      </a:cubicBezTo>
                      <a:cubicBezTo>
                        <a:pt x="410" y="467"/>
                        <a:pt x="415" y="474"/>
                        <a:pt x="417" y="477"/>
                      </a:cubicBezTo>
                      <a:cubicBezTo>
                        <a:pt x="415" y="478"/>
                        <a:pt x="411" y="481"/>
                        <a:pt x="407" y="483"/>
                      </a:cubicBezTo>
                      <a:cubicBezTo>
                        <a:pt x="405" y="480"/>
                        <a:pt x="389" y="454"/>
                        <a:pt x="389" y="454"/>
                      </a:cubicBezTo>
                      <a:cubicBezTo>
                        <a:pt x="387" y="455"/>
                        <a:pt x="387" y="455"/>
                        <a:pt x="387" y="455"/>
                      </a:cubicBezTo>
                      <a:cubicBezTo>
                        <a:pt x="367" y="469"/>
                        <a:pt x="341" y="477"/>
                        <a:pt x="341" y="477"/>
                      </a:cubicBezTo>
                      <a:cubicBezTo>
                        <a:pt x="338" y="478"/>
                        <a:pt x="338" y="478"/>
                        <a:pt x="338" y="478"/>
                      </a:cubicBezTo>
                      <a:cubicBezTo>
                        <a:pt x="344" y="492"/>
                        <a:pt x="344" y="492"/>
                        <a:pt x="344" y="492"/>
                      </a:cubicBezTo>
                      <a:cubicBezTo>
                        <a:pt x="346" y="492"/>
                        <a:pt x="346" y="492"/>
                        <a:pt x="346" y="492"/>
                      </a:cubicBezTo>
                      <a:cubicBezTo>
                        <a:pt x="348" y="490"/>
                        <a:pt x="354" y="489"/>
                        <a:pt x="357" y="488"/>
                      </a:cubicBezTo>
                      <a:cubicBezTo>
                        <a:pt x="357" y="489"/>
                        <a:pt x="358" y="492"/>
                        <a:pt x="359" y="495"/>
                      </a:cubicBezTo>
                      <a:cubicBezTo>
                        <a:pt x="355" y="497"/>
                        <a:pt x="351" y="498"/>
                        <a:pt x="349" y="499"/>
                      </a:cubicBezTo>
                      <a:cubicBezTo>
                        <a:pt x="347" y="500"/>
                        <a:pt x="347" y="500"/>
                        <a:pt x="347" y="500"/>
                      </a:cubicBezTo>
                      <a:cubicBezTo>
                        <a:pt x="347" y="500"/>
                        <a:pt x="349" y="508"/>
                        <a:pt x="350" y="511"/>
                      </a:cubicBezTo>
                      <a:cubicBezTo>
                        <a:pt x="348" y="512"/>
                        <a:pt x="344" y="513"/>
                        <a:pt x="339" y="514"/>
                      </a:cubicBezTo>
                      <a:cubicBezTo>
                        <a:pt x="338" y="510"/>
                        <a:pt x="330" y="481"/>
                        <a:pt x="330" y="481"/>
                      </a:cubicBezTo>
                      <a:cubicBezTo>
                        <a:pt x="328" y="482"/>
                        <a:pt x="328" y="482"/>
                        <a:pt x="328" y="482"/>
                      </a:cubicBezTo>
                      <a:cubicBezTo>
                        <a:pt x="305" y="489"/>
                        <a:pt x="277" y="489"/>
                        <a:pt x="277" y="489"/>
                      </a:cubicBezTo>
                      <a:cubicBezTo>
                        <a:pt x="275" y="489"/>
                        <a:pt x="275" y="489"/>
                        <a:pt x="275" y="489"/>
                      </a:cubicBezTo>
                      <a:cubicBezTo>
                        <a:pt x="275" y="505"/>
                        <a:pt x="275" y="505"/>
                        <a:pt x="275" y="505"/>
                      </a:cubicBezTo>
                      <a:cubicBezTo>
                        <a:pt x="277" y="504"/>
                        <a:pt x="277" y="504"/>
                        <a:pt x="277" y="504"/>
                      </a:cubicBezTo>
                      <a:cubicBezTo>
                        <a:pt x="280" y="504"/>
                        <a:pt x="286" y="504"/>
                        <a:pt x="289" y="505"/>
                      </a:cubicBezTo>
                      <a:cubicBezTo>
                        <a:pt x="289" y="506"/>
                        <a:pt x="289" y="508"/>
                        <a:pt x="289" y="512"/>
                      </a:cubicBezTo>
                      <a:cubicBezTo>
                        <a:pt x="285" y="512"/>
                        <a:pt x="281" y="513"/>
                        <a:pt x="278" y="512"/>
                      </a:cubicBezTo>
                      <a:cubicBezTo>
                        <a:pt x="276" y="512"/>
                        <a:pt x="276" y="512"/>
                        <a:pt x="276" y="512"/>
                      </a:cubicBezTo>
                      <a:cubicBezTo>
                        <a:pt x="276" y="512"/>
                        <a:pt x="276" y="521"/>
                        <a:pt x="276" y="524"/>
                      </a:cubicBezTo>
                      <a:cubicBezTo>
                        <a:pt x="274" y="524"/>
                        <a:pt x="269" y="524"/>
                        <a:pt x="265" y="524"/>
                      </a:cubicBezTo>
                      <a:cubicBezTo>
                        <a:pt x="265" y="524"/>
                        <a:pt x="265" y="524"/>
                        <a:pt x="265" y="524"/>
                      </a:cubicBezTo>
                      <a:close/>
                      <a:moveTo>
                        <a:pt x="424" y="456"/>
                      </a:moveTo>
                      <a:cubicBezTo>
                        <a:pt x="421" y="453"/>
                        <a:pt x="417" y="448"/>
                        <a:pt x="417" y="448"/>
                      </a:cubicBezTo>
                      <a:cubicBezTo>
                        <a:pt x="416" y="449"/>
                        <a:pt x="416" y="449"/>
                        <a:pt x="416" y="449"/>
                      </a:cubicBezTo>
                      <a:cubicBezTo>
                        <a:pt x="416" y="449"/>
                        <a:pt x="410" y="452"/>
                        <a:pt x="406" y="455"/>
                      </a:cubicBezTo>
                      <a:cubicBezTo>
                        <a:pt x="404" y="453"/>
                        <a:pt x="403" y="452"/>
                        <a:pt x="402" y="450"/>
                      </a:cubicBezTo>
                      <a:cubicBezTo>
                        <a:pt x="408" y="446"/>
                        <a:pt x="425" y="433"/>
                        <a:pt x="438" y="417"/>
                      </a:cubicBezTo>
                      <a:cubicBezTo>
                        <a:pt x="441" y="419"/>
                        <a:pt x="464" y="439"/>
                        <a:pt x="464" y="439"/>
                      </a:cubicBezTo>
                      <a:cubicBezTo>
                        <a:pt x="466" y="438"/>
                        <a:pt x="466" y="438"/>
                        <a:pt x="466" y="438"/>
                      </a:cubicBezTo>
                      <a:cubicBezTo>
                        <a:pt x="472" y="433"/>
                        <a:pt x="476" y="426"/>
                        <a:pt x="476" y="425"/>
                      </a:cubicBezTo>
                      <a:cubicBezTo>
                        <a:pt x="477" y="424"/>
                        <a:pt x="477" y="424"/>
                        <a:pt x="477" y="424"/>
                      </a:cubicBezTo>
                      <a:cubicBezTo>
                        <a:pt x="477" y="424"/>
                        <a:pt x="471" y="418"/>
                        <a:pt x="469" y="417"/>
                      </a:cubicBezTo>
                      <a:cubicBezTo>
                        <a:pt x="470" y="415"/>
                        <a:pt x="472" y="412"/>
                        <a:pt x="474" y="409"/>
                      </a:cubicBezTo>
                      <a:cubicBezTo>
                        <a:pt x="477" y="411"/>
                        <a:pt x="483" y="415"/>
                        <a:pt x="483" y="415"/>
                      </a:cubicBezTo>
                      <a:cubicBezTo>
                        <a:pt x="484" y="413"/>
                        <a:pt x="484" y="413"/>
                        <a:pt x="484" y="413"/>
                      </a:cubicBezTo>
                      <a:cubicBezTo>
                        <a:pt x="486" y="410"/>
                        <a:pt x="490" y="404"/>
                        <a:pt x="492" y="402"/>
                      </a:cubicBezTo>
                      <a:cubicBezTo>
                        <a:pt x="493" y="403"/>
                        <a:pt x="496" y="404"/>
                        <a:pt x="498" y="405"/>
                      </a:cubicBezTo>
                      <a:cubicBezTo>
                        <a:pt x="485" y="428"/>
                        <a:pt x="467" y="447"/>
                        <a:pt x="462" y="452"/>
                      </a:cubicBezTo>
                      <a:cubicBezTo>
                        <a:pt x="456" y="446"/>
                        <a:pt x="439" y="431"/>
                        <a:pt x="439" y="430"/>
                      </a:cubicBezTo>
                      <a:cubicBezTo>
                        <a:pt x="437" y="428"/>
                        <a:pt x="437" y="428"/>
                        <a:pt x="437" y="428"/>
                      </a:cubicBezTo>
                      <a:cubicBezTo>
                        <a:pt x="435" y="430"/>
                        <a:pt x="435" y="430"/>
                        <a:pt x="435" y="430"/>
                      </a:cubicBezTo>
                      <a:cubicBezTo>
                        <a:pt x="433" y="433"/>
                        <a:pt x="426" y="439"/>
                        <a:pt x="425" y="439"/>
                      </a:cubicBezTo>
                      <a:cubicBezTo>
                        <a:pt x="424" y="441"/>
                        <a:pt x="424" y="441"/>
                        <a:pt x="424" y="441"/>
                      </a:cubicBezTo>
                      <a:cubicBezTo>
                        <a:pt x="424" y="441"/>
                        <a:pt x="430" y="447"/>
                        <a:pt x="432" y="448"/>
                      </a:cubicBezTo>
                      <a:cubicBezTo>
                        <a:pt x="430" y="450"/>
                        <a:pt x="427" y="453"/>
                        <a:pt x="424" y="456"/>
                      </a:cubicBezTo>
                      <a:cubicBezTo>
                        <a:pt x="424" y="456"/>
                        <a:pt x="424" y="456"/>
                        <a:pt x="424" y="456"/>
                      </a:cubicBezTo>
                      <a:close/>
                      <a:moveTo>
                        <a:pt x="463" y="398"/>
                      </a:moveTo>
                      <a:cubicBezTo>
                        <a:pt x="463" y="398"/>
                        <a:pt x="458" y="403"/>
                        <a:pt x="455" y="407"/>
                      </a:cubicBezTo>
                      <a:cubicBezTo>
                        <a:pt x="453" y="406"/>
                        <a:pt x="451" y="404"/>
                        <a:pt x="450" y="403"/>
                      </a:cubicBezTo>
                      <a:cubicBezTo>
                        <a:pt x="454" y="398"/>
                        <a:pt x="467" y="380"/>
                        <a:pt x="476" y="361"/>
                      </a:cubicBezTo>
                      <a:cubicBezTo>
                        <a:pt x="479" y="362"/>
                        <a:pt x="506" y="373"/>
                        <a:pt x="506" y="373"/>
                      </a:cubicBezTo>
                      <a:cubicBezTo>
                        <a:pt x="507" y="371"/>
                        <a:pt x="507" y="371"/>
                        <a:pt x="507" y="371"/>
                      </a:cubicBezTo>
                      <a:cubicBezTo>
                        <a:pt x="511" y="365"/>
                        <a:pt x="513" y="357"/>
                        <a:pt x="513" y="356"/>
                      </a:cubicBezTo>
                      <a:cubicBezTo>
                        <a:pt x="514" y="354"/>
                        <a:pt x="514" y="354"/>
                        <a:pt x="514" y="354"/>
                      </a:cubicBezTo>
                      <a:cubicBezTo>
                        <a:pt x="514" y="354"/>
                        <a:pt x="506" y="351"/>
                        <a:pt x="503" y="351"/>
                      </a:cubicBezTo>
                      <a:cubicBezTo>
                        <a:pt x="504" y="348"/>
                        <a:pt x="505" y="345"/>
                        <a:pt x="506" y="341"/>
                      </a:cubicBezTo>
                      <a:cubicBezTo>
                        <a:pt x="510" y="343"/>
                        <a:pt x="516" y="345"/>
                        <a:pt x="516" y="345"/>
                      </a:cubicBezTo>
                      <a:cubicBezTo>
                        <a:pt x="517" y="342"/>
                        <a:pt x="517" y="342"/>
                        <a:pt x="517" y="342"/>
                      </a:cubicBezTo>
                      <a:cubicBezTo>
                        <a:pt x="518" y="339"/>
                        <a:pt x="519" y="332"/>
                        <a:pt x="520" y="329"/>
                      </a:cubicBezTo>
                      <a:cubicBezTo>
                        <a:pt x="522" y="329"/>
                        <a:pt x="525" y="330"/>
                        <a:pt x="527" y="330"/>
                      </a:cubicBezTo>
                      <a:cubicBezTo>
                        <a:pt x="523" y="356"/>
                        <a:pt x="511" y="380"/>
                        <a:pt x="508" y="387"/>
                      </a:cubicBezTo>
                      <a:cubicBezTo>
                        <a:pt x="501" y="383"/>
                        <a:pt x="482" y="375"/>
                        <a:pt x="479" y="374"/>
                      </a:cubicBezTo>
                      <a:cubicBezTo>
                        <a:pt x="478" y="373"/>
                        <a:pt x="478" y="373"/>
                        <a:pt x="478" y="373"/>
                      </a:cubicBezTo>
                      <a:cubicBezTo>
                        <a:pt x="477" y="375"/>
                        <a:pt x="477" y="375"/>
                        <a:pt x="477" y="375"/>
                      </a:cubicBezTo>
                      <a:cubicBezTo>
                        <a:pt x="475" y="378"/>
                        <a:pt x="470" y="386"/>
                        <a:pt x="470" y="386"/>
                      </a:cubicBezTo>
                      <a:cubicBezTo>
                        <a:pt x="468" y="388"/>
                        <a:pt x="468" y="388"/>
                        <a:pt x="468" y="388"/>
                      </a:cubicBezTo>
                      <a:cubicBezTo>
                        <a:pt x="468" y="388"/>
                        <a:pt x="476" y="392"/>
                        <a:pt x="478" y="393"/>
                      </a:cubicBezTo>
                      <a:cubicBezTo>
                        <a:pt x="477" y="396"/>
                        <a:pt x="475" y="399"/>
                        <a:pt x="473" y="403"/>
                      </a:cubicBezTo>
                      <a:cubicBezTo>
                        <a:pt x="469" y="400"/>
                        <a:pt x="464" y="397"/>
                        <a:pt x="464" y="397"/>
                      </a:cubicBezTo>
                      <a:cubicBezTo>
                        <a:pt x="463" y="398"/>
                        <a:pt x="463" y="398"/>
                        <a:pt x="463" y="398"/>
                      </a:cubicBezTo>
                      <a:close/>
                      <a:moveTo>
                        <a:pt x="42" y="402"/>
                      </a:moveTo>
                      <a:cubicBezTo>
                        <a:pt x="27" y="381"/>
                        <a:pt x="19" y="356"/>
                        <a:pt x="17" y="349"/>
                      </a:cubicBezTo>
                      <a:cubicBezTo>
                        <a:pt x="25" y="346"/>
                        <a:pt x="47" y="339"/>
                        <a:pt x="48" y="339"/>
                      </a:cubicBezTo>
                      <a:cubicBezTo>
                        <a:pt x="50" y="338"/>
                        <a:pt x="50" y="338"/>
                        <a:pt x="50" y="338"/>
                      </a:cubicBezTo>
                      <a:cubicBezTo>
                        <a:pt x="49" y="336"/>
                        <a:pt x="49" y="336"/>
                        <a:pt x="49" y="336"/>
                      </a:cubicBezTo>
                      <a:cubicBezTo>
                        <a:pt x="48" y="332"/>
                        <a:pt x="46" y="323"/>
                        <a:pt x="46" y="323"/>
                      </a:cubicBezTo>
                      <a:cubicBezTo>
                        <a:pt x="46" y="321"/>
                        <a:pt x="46" y="321"/>
                        <a:pt x="46" y="321"/>
                      </a:cubicBezTo>
                      <a:cubicBezTo>
                        <a:pt x="46" y="321"/>
                        <a:pt x="38" y="323"/>
                        <a:pt x="35" y="324"/>
                      </a:cubicBezTo>
                      <a:cubicBezTo>
                        <a:pt x="34" y="322"/>
                        <a:pt x="33" y="318"/>
                        <a:pt x="32" y="313"/>
                      </a:cubicBezTo>
                      <a:cubicBezTo>
                        <a:pt x="37" y="313"/>
                        <a:pt x="43" y="312"/>
                        <a:pt x="43" y="312"/>
                      </a:cubicBezTo>
                      <a:cubicBezTo>
                        <a:pt x="43" y="310"/>
                        <a:pt x="43" y="310"/>
                        <a:pt x="43" y="310"/>
                      </a:cubicBezTo>
                      <a:cubicBezTo>
                        <a:pt x="43" y="310"/>
                        <a:pt x="43" y="309"/>
                        <a:pt x="43" y="307"/>
                      </a:cubicBezTo>
                      <a:cubicBezTo>
                        <a:pt x="43" y="305"/>
                        <a:pt x="43" y="301"/>
                        <a:pt x="43" y="298"/>
                      </a:cubicBezTo>
                      <a:cubicBezTo>
                        <a:pt x="45" y="298"/>
                        <a:pt x="47" y="297"/>
                        <a:pt x="49" y="297"/>
                      </a:cubicBezTo>
                      <a:cubicBezTo>
                        <a:pt x="50" y="304"/>
                        <a:pt x="52" y="325"/>
                        <a:pt x="59" y="345"/>
                      </a:cubicBezTo>
                      <a:cubicBezTo>
                        <a:pt x="56" y="346"/>
                        <a:pt x="28" y="357"/>
                        <a:pt x="28" y="357"/>
                      </a:cubicBezTo>
                      <a:cubicBezTo>
                        <a:pt x="28" y="359"/>
                        <a:pt x="28" y="359"/>
                        <a:pt x="28" y="359"/>
                      </a:cubicBezTo>
                      <a:cubicBezTo>
                        <a:pt x="30" y="367"/>
                        <a:pt x="34" y="374"/>
                        <a:pt x="34" y="374"/>
                      </a:cubicBezTo>
                      <a:cubicBezTo>
                        <a:pt x="35" y="376"/>
                        <a:pt x="35" y="376"/>
                        <a:pt x="35" y="376"/>
                      </a:cubicBezTo>
                      <a:cubicBezTo>
                        <a:pt x="35" y="376"/>
                        <a:pt x="43" y="372"/>
                        <a:pt x="45" y="371"/>
                      </a:cubicBezTo>
                      <a:cubicBezTo>
                        <a:pt x="46" y="374"/>
                        <a:pt x="48" y="377"/>
                        <a:pt x="50" y="380"/>
                      </a:cubicBezTo>
                      <a:cubicBezTo>
                        <a:pt x="46" y="382"/>
                        <a:pt x="40" y="385"/>
                        <a:pt x="40" y="385"/>
                      </a:cubicBezTo>
                      <a:cubicBezTo>
                        <a:pt x="41" y="387"/>
                        <a:pt x="41" y="387"/>
                        <a:pt x="41" y="387"/>
                      </a:cubicBezTo>
                      <a:cubicBezTo>
                        <a:pt x="43" y="390"/>
                        <a:pt x="46" y="396"/>
                        <a:pt x="48" y="399"/>
                      </a:cubicBezTo>
                      <a:cubicBezTo>
                        <a:pt x="46" y="400"/>
                        <a:pt x="44" y="401"/>
                        <a:pt x="42" y="402"/>
                      </a:cubicBezTo>
                      <a:cubicBezTo>
                        <a:pt x="42" y="402"/>
                        <a:pt x="42" y="402"/>
                        <a:pt x="42" y="402"/>
                      </a:cubicBezTo>
                      <a:close/>
                      <a:moveTo>
                        <a:pt x="492" y="335"/>
                      </a:moveTo>
                      <a:cubicBezTo>
                        <a:pt x="492" y="335"/>
                        <a:pt x="489" y="341"/>
                        <a:pt x="487" y="346"/>
                      </a:cubicBezTo>
                      <a:cubicBezTo>
                        <a:pt x="485" y="345"/>
                        <a:pt x="483" y="344"/>
                        <a:pt x="481" y="344"/>
                      </a:cubicBezTo>
                      <a:cubicBezTo>
                        <a:pt x="483" y="337"/>
                        <a:pt x="490" y="317"/>
                        <a:pt x="492" y="296"/>
                      </a:cubicBezTo>
                      <a:cubicBezTo>
                        <a:pt x="496" y="296"/>
                        <a:pt x="526" y="299"/>
                        <a:pt x="526" y="299"/>
                      </a:cubicBezTo>
                      <a:cubicBezTo>
                        <a:pt x="526" y="297"/>
                        <a:pt x="526" y="297"/>
                        <a:pt x="526" y="297"/>
                      </a:cubicBezTo>
                      <a:cubicBezTo>
                        <a:pt x="527" y="292"/>
                        <a:pt x="528" y="287"/>
                        <a:pt x="528" y="284"/>
                      </a:cubicBezTo>
                      <a:cubicBezTo>
                        <a:pt x="528" y="282"/>
                        <a:pt x="528" y="281"/>
                        <a:pt x="528" y="280"/>
                      </a:cubicBezTo>
                      <a:cubicBezTo>
                        <a:pt x="527" y="279"/>
                        <a:pt x="527" y="279"/>
                        <a:pt x="527" y="279"/>
                      </a:cubicBezTo>
                      <a:cubicBezTo>
                        <a:pt x="527" y="279"/>
                        <a:pt x="519" y="278"/>
                        <a:pt x="516" y="278"/>
                      </a:cubicBezTo>
                      <a:cubicBezTo>
                        <a:pt x="516" y="278"/>
                        <a:pt x="516" y="277"/>
                        <a:pt x="516" y="277"/>
                      </a:cubicBezTo>
                      <a:cubicBezTo>
                        <a:pt x="516" y="275"/>
                        <a:pt x="516" y="272"/>
                        <a:pt x="516" y="269"/>
                      </a:cubicBezTo>
                      <a:cubicBezTo>
                        <a:pt x="520" y="269"/>
                        <a:pt x="527" y="268"/>
                        <a:pt x="527" y="268"/>
                      </a:cubicBezTo>
                      <a:cubicBezTo>
                        <a:pt x="527" y="266"/>
                        <a:pt x="527" y="266"/>
                        <a:pt x="527" y="266"/>
                      </a:cubicBezTo>
                      <a:cubicBezTo>
                        <a:pt x="526" y="262"/>
                        <a:pt x="526" y="256"/>
                        <a:pt x="526" y="252"/>
                      </a:cubicBezTo>
                      <a:cubicBezTo>
                        <a:pt x="528" y="252"/>
                        <a:pt x="530" y="252"/>
                        <a:pt x="533" y="252"/>
                      </a:cubicBezTo>
                      <a:cubicBezTo>
                        <a:pt x="534" y="260"/>
                        <a:pt x="534" y="268"/>
                        <a:pt x="534" y="276"/>
                      </a:cubicBezTo>
                      <a:cubicBezTo>
                        <a:pt x="534" y="292"/>
                        <a:pt x="532" y="306"/>
                        <a:pt x="532" y="310"/>
                      </a:cubicBezTo>
                      <a:cubicBezTo>
                        <a:pt x="524" y="309"/>
                        <a:pt x="501" y="306"/>
                        <a:pt x="500" y="306"/>
                      </a:cubicBezTo>
                      <a:cubicBezTo>
                        <a:pt x="498" y="306"/>
                        <a:pt x="498" y="306"/>
                        <a:pt x="498" y="306"/>
                      </a:cubicBezTo>
                      <a:cubicBezTo>
                        <a:pt x="497" y="308"/>
                        <a:pt x="497" y="308"/>
                        <a:pt x="497" y="308"/>
                      </a:cubicBezTo>
                      <a:cubicBezTo>
                        <a:pt x="497" y="312"/>
                        <a:pt x="494" y="321"/>
                        <a:pt x="494" y="321"/>
                      </a:cubicBezTo>
                      <a:cubicBezTo>
                        <a:pt x="494" y="324"/>
                        <a:pt x="494" y="324"/>
                        <a:pt x="494" y="324"/>
                      </a:cubicBezTo>
                      <a:cubicBezTo>
                        <a:pt x="494" y="324"/>
                        <a:pt x="502" y="325"/>
                        <a:pt x="505" y="325"/>
                      </a:cubicBezTo>
                      <a:cubicBezTo>
                        <a:pt x="504" y="328"/>
                        <a:pt x="504" y="332"/>
                        <a:pt x="503" y="336"/>
                      </a:cubicBezTo>
                      <a:cubicBezTo>
                        <a:pt x="499" y="335"/>
                        <a:pt x="493" y="333"/>
                        <a:pt x="493" y="333"/>
                      </a:cubicBezTo>
                      <a:cubicBezTo>
                        <a:pt x="492" y="335"/>
                        <a:pt x="492" y="335"/>
                        <a:pt x="492" y="335"/>
                      </a:cubicBezTo>
                      <a:close/>
                      <a:moveTo>
                        <a:pt x="13" y="329"/>
                      </a:moveTo>
                      <a:cubicBezTo>
                        <a:pt x="7" y="308"/>
                        <a:pt x="6" y="286"/>
                        <a:pt x="6" y="275"/>
                      </a:cubicBezTo>
                      <a:cubicBezTo>
                        <a:pt x="6" y="273"/>
                        <a:pt x="6" y="272"/>
                        <a:pt x="6" y="271"/>
                      </a:cubicBezTo>
                      <a:cubicBezTo>
                        <a:pt x="14" y="271"/>
                        <a:pt x="37" y="271"/>
                        <a:pt x="38" y="271"/>
                      </a:cubicBezTo>
                      <a:cubicBezTo>
                        <a:pt x="40" y="271"/>
                        <a:pt x="40" y="271"/>
                        <a:pt x="40" y="271"/>
                      </a:cubicBezTo>
                      <a:cubicBezTo>
                        <a:pt x="40" y="268"/>
                        <a:pt x="40" y="268"/>
                        <a:pt x="40" y="268"/>
                      </a:cubicBezTo>
                      <a:cubicBezTo>
                        <a:pt x="40" y="264"/>
                        <a:pt x="41" y="255"/>
                        <a:pt x="41" y="255"/>
                      </a:cubicBezTo>
                      <a:cubicBezTo>
                        <a:pt x="41" y="252"/>
                        <a:pt x="41" y="252"/>
                        <a:pt x="41" y="252"/>
                      </a:cubicBezTo>
                      <a:cubicBezTo>
                        <a:pt x="41" y="252"/>
                        <a:pt x="33" y="253"/>
                        <a:pt x="30" y="253"/>
                      </a:cubicBezTo>
                      <a:cubicBezTo>
                        <a:pt x="30" y="250"/>
                        <a:pt x="30" y="246"/>
                        <a:pt x="30" y="242"/>
                      </a:cubicBezTo>
                      <a:cubicBezTo>
                        <a:pt x="35" y="242"/>
                        <a:pt x="41" y="243"/>
                        <a:pt x="41" y="243"/>
                      </a:cubicBezTo>
                      <a:cubicBezTo>
                        <a:pt x="41" y="241"/>
                        <a:pt x="41" y="241"/>
                        <a:pt x="41" y="241"/>
                      </a:cubicBezTo>
                      <a:cubicBezTo>
                        <a:pt x="41" y="241"/>
                        <a:pt x="43" y="235"/>
                        <a:pt x="44" y="230"/>
                      </a:cubicBezTo>
                      <a:cubicBezTo>
                        <a:pt x="46" y="230"/>
                        <a:pt x="49" y="231"/>
                        <a:pt x="51" y="231"/>
                      </a:cubicBezTo>
                      <a:cubicBezTo>
                        <a:pt x="50" y="237"/>
                        <a:pt x="47" y="253"/>
                        <a:pt x="47" y="270"/>
                      </a:cubicBezTo>
                      <a:cubicBezTo>
                        <a:pt x="47" y="273"/>
                        <a:pt x="47" y="277"/>
                        <a:pt x="47" y="280"/>
                      </a:cubicBezTo>
                      <a:cubicBezTo>
                        <a:pt x="44" y="280"/>
                        <a:pt x="14" y="281"/>
                        <a:pt x="14" y="281"/>
                      </a:cubicBezTo>
                      <a:cubicBezTo>
                        <a:pt x="14" y="283"/>
                        <a:pt x="14" y="283"/>
                        <a:pt x="14" y="283"/>
                      </a:cubicBezTo>
                      <a:cubicBezTo>
                        <a:pt x="13" y="285"/>
                        <a:pt x="13" y="286"/>
                        <a:pt x="13" y="288"/>
                      </a:cubicBezTo>
                      <a:cubicBezTo>
                        <a:pt x="13" y="294"/>
                        <a:pt x="14" y="299"/>
                        <a:pt x="14" y="299"/>
                      </a:cubicBezTo>
                      <a:cubicBezTo>
                        <a:pt x="15" y="301"/>
                        <a:pt x="15" y="301"/>
                        <a:pt x="15" y="301"/>
                      </a:cubicBezTo>
                      <a:cubicBezTo>
                        <a:pt x="15" y="301"/>
                        <a:pt x="23" y="301"/>
                        <a:pt x="26" y="300"/>
                      </a:cubicBezTo>
                      <a:cubicBezTo>
                        <a:pt x="26" y="303"/>
                        <a:pt x="27" y="306"/>
                        <a:pt x="27" y="310"/>
                      </a:cubicBezTo>
                      <a:cubicBezTo>
                        <a:pt x="23" y="310"/>
                        <a:pt x="16" y="311"/>
                        <a:pt x="16" y="311"/>
                      </a:cubicBezTo>
                      <a:cubicBezTo>
                        <a:pt x="17" y="314"/>
                        <a:pt x="17" y="314"/>
                        <a:pt x="17" y="314"/>
                      </a:cubicBezTo>
                      <a:cubicBezTo>
                        <a:pt x="18" y="317"/>
                        <a:pt x="19" y="324"/>
                        <a:pt x="20" y="327"/>
                      </a:cubicBezTo>
                      <a:cubicBezTo>
                        <a:pt x="18" y="328"/>
                        <a:pt x="15" y="328"/>
                        <a:pt x="13" y="329"/>
                      </a:cubicBezTo>
                      <a:cubicBezTo>
                        <a:pt x="13" y="329"/>
                        <a:pt x="13" y="329"/>
                        <a:pt x="13" y="329"/>
                      </a:cubicBezTo>
                      <a:close/>
                      <a:moveTo>
                        <a:pt x="503" y="265"/>
                      </a:moveTo>
                      <a:cubicBezTo>
                        <a:pt x="501" y="265"/>
                        <a:pt x="501" y="265"/>
                        <a:pt x="501" y="265"/>
                      </a:cubicBezTo>
                      <a:cubicBezTo>
                        <a:pt x="501" y="267"/>
                        <a:pt x="501" y="267"/>
                        <a:pt x="501" y="267"/>
                      </a:cubicBezTo>
                      <a:cubicBezTo>
                        <a:pt x="501" y="267"/>
                        <a:pt x="500" y="274"/>
                        <a:pt x="500" y="278"/>
                      </a:cubicBezTo>
                      <a:cubicBezTo>
                        <a:pt x="497" y="278"/>
                        <a:pt x="495" y="278"/>
                        <a:pt x="493" y="278"/>
                      </a:cubicBezTo>
                      <a:cubicBezTo>
                        <a:pt x="493" y="276"/>
                        <a:pt x="493" y="273"/>
                        <a:pt x="493" y="269"/>
                      </a:cubicBezTo>
                      <a:cubicBezTo>
                        <a:pt x="493" y="259"/>
                        <a:pt x="493" y="244"/>
                        <a:pt x="489" y="230"/>
                      </a:cubicBezTo>
                      <a:cubicBezTo>
                        <a:pt x="493" y="229"/>
                        <a:pt x="523" y="222"/>
                        <a:pt x="523" y="222"/>
                      </a:cubicBezTo>
                      <a:cubicBezTo>
                        <a:pt x="523" y="221"/>
                        <a:pt x="523" y="221"/>
                        <a:pt x="523" y="221"/>
                      </a:cubicBezTo>
                      <a:cubicBezTo>
                        <a:pt x="522" y="213"/>
                        <a:pt x="519" y="205"/>
                        <a:pt x="519" y="205"/>
                      </a:cubicBezTo>
                      <a:cubicBezTo>
                        <a:pt x="518" y="203"/>
                        <a:pt x="518" y="203"/>
                        <a:pt x="518" y="203"/>
                      </a:cubicBezTo>
                      <a:cubicBezTo>
                        <a:pt x="518" y="203"/>
                        <a:pt x="510" y="205"/>
                        <a:pt x="508" y="206"/>
                      </a:cubicBezTo>
                      <a:cubicBezTo>
                        <a:pt x="507" y="203"/>
                        <a:pt x="506" y="200"/>
                        <a:pt x="504" y="197"/>
                      </a:cubicBezTo>
                      <a:cubicBezTo>
                        <a:pt x="508" y="196"/>
                        <a:pt x="515" y="193"/>
                        <a:pt x="515" y="193"/>
                      </a:cubicBezTo>
                      <a:cubicBezTo>
                        <a:pt x="514" y="191"/>
                        <a:pt x="514" y="191"/>
                        <a:pt x="514" y="191"/>
                      </a:cubicBezTo>
                      <a:cubicBezTo>
                        <a:pt x="512" y="188"/>
                        <a:pt x="510" y="181"/>
                        <a:pt x="509" y="178"/>
                      </a:cubicBezTo>
                      <a:cubicBezTo>
                        <a:pt x="511" y="177"/>
                        <a:pt x="513" y="176"/>
                        <a:pt x="515" y="176"/>
                      </a:cubicBezTo>
                      <a:cubicBezTo>
                        <a:pt x="527" y="199"/>
                        <a:pt x="530" y="225"/>
                        <a:pt x="531" y="232"/>
                      </a:cubicBezTo>
                      <a:cubicBezTo>
                        <a:pt x="523" y="233"/>
                        <a:pt x="500" y="237"/>
                        <a:pt x="499" y="237"/>
                      </a:cubicBezTo>
                      <a:cubicBezTo>
                        <a:pt x="497" y="237"/>
                        <a:pt x="497" y="237"/>
                        <a:pt x="497" y="237"/>
                      </a:cubicBezTo>
                      <a:cubicBezTo>
                        <a:pt x="498" y="240"/>
                        <a:pt x="498" y="240"/>
                        <a:pt x="498" y="240"/>
                      </a:cubicBezTo>
                      <a:cubicBezTo>
                        <a:pt x="498" y="244"/>
                        <a:pt x="499" y="253"/>
                        <a:pt x="499" y="253"/>
                      </a:cubicBezTo>
                      <a:cubicBezTo>
                        <a:pt x="499" y="256"/>
                        <a:pt x="499" y="256"/>
                        <a:pt x="499" y="256"/>
                      </a:cubicBezTo>
                      <a:cubicBezTo>
                        <a:pt x="499" y="256"/>
                        <a:pt x="507" y="254"/>
                        <a:pt x="510" y="254"/>
                      </a:cubicBezTo>
                      <a:cubicBezTo>
                        <a:pt x="510" y="256"/>
                        <a:pt x="511" y="260"/>
                        <a:pt x="511" y="264"/>
                      </a:cubicBezTo>
                      <a:cubicBezTo>
                        <a:pt x="507" y="265"/>
                        <a:pt x="503" y="265"/>
                        <a:pt x="503" y="265"/>
                      </a:cubicBezTo>
                      <a:cubicBezTo>
                        <a:pt x="503" y="265"/>
                        <a:pt x="503" y="265"/>
                        <a:pt x="503" y="265"/>
                      </a:cubicBezTo>
                      <a:close/>
                      <a:moveTo>
                        <a:pt x="485" y="213"/>
                      </a:moveTo>
                      <a:cubicBezTo>
                        <a:pt x="484" y="206"/>
                        <a:pt x="477" y="185"/>
                        <a:pt x="467" y="167"/>
                      </a:cubicBezTo>
                      <a:cubicBezTo>
                        <a:pt x="470" y="165"/>
                        <a:pt x="496" y="150"/>
                        <a:pt x="496" y="150"/>
                      </a:cubicBezTo>
                      <a:cubicBezTo>
                        <a:pt x="496" y="148"/>
                        <a:pt x="496" y="148"/>
                        <a:pt x="496" y="148"/>
                      </a:cubicBezTo>
                      <a:cubicBezTo>
                        <a:pt x="493" y="141"/>
                        <a:pt x="488" y="134"/>
                        <a:pt x="487" y="134"/>
                      </a:cubicBezTo>
                      <a:cubicBezTo>
                        <a:pt x="486" y="132"/>
                        <a:pt x="486" y="132"/>
                        <a:pt x="486" y="132"/>
                      </a:cubicBezTo>
                      <a:cubicBezTo>
                        <a:pt x="486" y="132"/>
                        <a:pt x="479" y="137"/>
                        <a:pt x="477" y="138"/>
                      </a:cubicBezTo>
                      <a:cubicBezTo>
                        <a:pt x="475" y="136"/>
                        <a:pt x="473" y="134"/>
                        <a:pt x="471" y="131"/>
                      </a:cubicBezTo>
                      <a:cubicBezTo>
                        <a:pt x="474" y="128"/>
                        <a:pt x="480" y="124"/>
                        <a:pt x="480" y="124"/>
                      </a:cubicBezTo>
                      <a:cubicBezTo>
                        <a:pt x="478" y="123"/>
                        <a:pt x="478" y="123"/>
                        <a:pt x="478" y="123"/>
                      </a:cubicBezTo>
                      <a:cubicBezTo>
                        <a:pt x="476" y="120"/>
                        <a:pt x="472" y="114"/>
                        <a:pt x="470" y="112"/>
                      </a:cubicBezTo>
                      <a:cubicBezTo>
                        <a:pt x="471" y="110"/>
                        <a:pt x="473" y="109"/>
                        <a:pt x="475" y="107"/>
                      </a:cubicBezTo>
                      <a:cubicBezTo>
                        <a:pt x="493" y="126"/>
                        <a:pt x="505" y="150"/>
                        <a:pt x="508" y="157"/>
                      </a:cubicBezTo>
                      <a:cubicBezTo>
                        <a:pt x="501" y="160"/>
                        <a:pt x="480" y="171"/>
                        <a:pt x="479" y="171"/>
                      </a:cubicBezTo>
                      <a:cubicBezTo>
                        <a:pt x="478" y="172"/>
                        <a:pt x="478" y="172"/>
                        <a:pt x="478" y="172"/>
                      </a:cubicBezTo>
                      <a:cubicBezTo>
                        <a:pt x="478" y="174"/>
                        <a:pt x="478" y="174"/>
                        <a:pt x="478" y="174"/>
                      </a:cubicBezTo>
                      <a:cubicBezTo>
                        <a:pt x="480" y="178"/>
                        <a:pt x="484" y="187"/>
                        <a:pt x="484" y="187"/>
                      </a:cubicBezTo>
                      <a:cubicBezTo>
                        <a:pt x="484" y="189"/>
                        <a:pt x="484" y="189"/>
                        <a:pt x="484" y="189"/>
                      </a:cubicBezTo>
                      <a:cubicBezTo>
                        <a:pt x="484" y="189"/>
                        <a:pt x="492" y="185"/>
                        <a:pt x="495" y="184"/>
                      </a:cubicBezTo>
                      <a:cubicBezTo>
                        <a:pt x="496" y="186"/>
                        <a:pt x="497" y="190"/>
                        <a:pt x="499" y="194"/>
                      </a:cubicBezTo>
                      <a:cubicBezTo>
                        <a:pt x="495" y="195"/>
                        <a:pt x="489" y="197"/>
                        <a:pt x="489" y="197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89" y="199"/>
                        <a:pt x="490" y="206"/>
                        <a:pt x="492" y="211"/>
                      </a:cubicBezTo>
                      <a:cubicBezTo>
                        <a:pt x="490" y="211"/>
                        <a:pt x="487" y="212"/>
                        <a:pt x="485" y="213"/>
                      </a:cubicBezTo>
                      <a:cubicBezTo>
                        <a:pt x="485" y="213"/>
                        <a:pt x="485" y="213"/>
                        <a:pt x="485" y="213"/>
                      </a:cubicBezTo>
                      <a:close/>
                      <a:moveTo>
                        <a:pt x="458" y="152"/>
                      </a:moveTo>
                      <a:cubicBezTo>
                        <a:pt x="454" y="146"/>
                        <a:pt x="442" y="128"/>
                        <a:pt x="427" y="114"/>
                      </a:cubicBezTo>
                      <a:cubicBezTo>
                        <a:pt x="429" y="111"/>
                        <a:pt x="450" y="89"/>
                        <a:pt x="450" y="89"/>
                      </a:cubicBezTo>
                      <a:cubicBezTo>
                        <a:pt x="449" y="88"/>
                        <a:pt x="449" y="88"/>
                        <a:pt x="449" y="88"/>
                      </a:cubicBezTo>
                      <a:cubicBezTo>
                        <a:pt x="444" y="81"/>
                        <a:pt x="438" y="76"/>
                        <a:pt x="438" y="76"/>
                      </a:cubicBezTo>
                      <a:cubicBezTo>
                        <a:pt x="436" y="75"/>
                        <a:pt x="436" y="75"/>
                        <a:pt x="436" y="75"/>
                      </a:cubicBezTo>
                      <a:cubicBezTo>
                        <a:pt x="436" y="75"/>
                        <a:pt x="430" y="81"/>
                        <a:pt x="428" y="83"/>
                      </a:cubicBezTo>
                      <a:cubicBezTo>
                        <a:pt x="426" y="81"/>
                        <a:pt x="424" y="79"/>
                        <a:pt x="421" y="77"/>
                      </a:cubicBezTo>
                      <a:cubicBezTo>
                        <a:pt x="424" y="74"/>
                        <a:pt x="428" y="69"/>
                        <a:pt x="428" y="69"/>
                      </a:cubicBezTo>
                      <a:cubicBezTo>
                        <a:pt x="426" y="67"/>
                        <a:pt x="426" y="67"/>
                        <a:pt x="426" y="67"/>
                      </a:cubicBezTo>
                      <a:cubicBezTo>
                        <a:pt x="423" y="65"/>
                        <a:pt x="417" y="61"/>
                        <a:pt x="415" y="59"/>
                      </a:cubicBezTo>
                      <a:cubicBezTo>
                        <a:pt x="416" y="58"/>
                        <a:pt x="418" y="55"/>
                        <a:pt x="419" y="54"/>
                      </a:cubicBezTo>
                      <a:cubicBezTo>
                        <a:pt x="441" y="67"/>
                        <a:pt x="458" y="86"/>
                        <a:pt x="463" y="92"/>
                      </a:cubicBezTo>
                      <a:cubicBezTo>
                        <a:pt x="457" y="97"/>
                        <a:pt x="440" y="113"/>
                        <a:pt x="439" y="114"/>
                      </a:cubicBezTo>
                      <a:cubicBezTo>
                        <a:pt x="438" y="116"/>
                        <a:pt x="438" y="116"/>
                        <a:pt x="438" y="116"/>
                      </a:cubicBezTo>
                      <a:cubicBezTo>
                        <a:pt x="439" y="117"/>
                        <a:pt x="439" y="117"/>
                        <a:pt x="439" y="117"/>
                      </a:cubicBezTo>
                      <a:cubicBezTo>
                        <a:pt x="442" y="120"/>
                        <a:pt x="448" y="128"/>
                        <a:pt x="448" y="128"/>
                      </a:cubicBezTo>
                      <a:cubicBezTo>
                        <a:pt x="450" y="130"/>
                        <a:pt x="450" y="130"/>
                        <a:pt x="450" y="130"/>
                      </a:cubicBezTo>
                      <a:cubicBezTo>
                        <a:pt x="450" y="130"/>
                        <a:pt x="456" y="124"/>
                        <a:pt x="458" y="122"/>
                      </a:cubicBezTo>
                      <a:cubicBezTo>
                        <a:pt x="459" y="124"/>
                        <a:pt x="462" y="127"/>
                        <a:pt x="465" y="130"/>
                      </a:cubicBezTo>
                      <a:cubicBezTo>
                        <a:pt x="462" y="132"/>
                        <a:pt x="456" y="136"/>
                        <a:pt x="456" y="136"/>
                      </a:cubicBezTo>
                      <a:cubicBezTo>
                        <a:pt x="457" y="138"/>
                        <a:pt x="457" y="138"/>
                        <a:pt x="457" y="138"/>
                      </a:cubicBezTo>
                      <a:cubicBezTo>
                        <a:pt x="457" y="138"/>
                        <a:pt x="460" y="144"/>
                        <a:pt x="463" y="148"/>
                      </a:cubicBezTo>
                      <a:cubicBezTo>
                        <a:pt x="461" y="149"/>
                        <a:pt x="459" y="151"/>
                        <a:pt x="458" y="152"/>
                      </a:cubicBezTo>
                      <a:cubicBezTo>
                        <a:pt x="458" y="152"/>
                        <a:pt x="458" y="152"/>
                        <a:pt x="458" y="152"/>
                      </a:cubicBezTo>
                      <a:close/>
                      <a:moveTo>
                        <a:pt x="414" y="101"/>
                      </a:moveTo>
                      <a:cubicBezTo>
                        <a:pt x="409" y="97"/>
                        <a:pt x="392" y="83"/>
                        <a:pt x="374" y="73"/>
                      </a:cubicBezTo>
                      <a:cubicBezTo>
                        <a:pt x="376" y="70"/>
                        <a:pt x="389" y="44"/>
                        <a:pt x="389" y="44"/>
                      </a:cubicBezTo>
                      <a:cubicBezTo>
                        <a:pt x="388" y="42"/>
                        <a:pt x="388" y="42"/>
                        <a:pt x="388" y="42"/>
                      </a:cubicBezTo>
                      <a:cubicBezTo>
                        <a:pt x="381" y="38"/>
                        <a:pt x="374" y="35"/>
                        <a:pt x="373" y="35"/>
                      </a:cubicBezTo>
                      <a:cubicBezTo>
                        <a:pt x="371" y="34"/>
                        <a:pt x="371" y="34"/>
                        <a:pt x="371" y="34"/>
                      </a:cubicBezTo>
                      <a:cubicBezTo>
                        <a:pt x="371" y="34"/>
                        <a:pt x="368" y="42"/>
                        <a:pt x="367" y="44"/>
                      </a:cubicBezTo>
                      <a:cubicBezTo>
                        <a:pt x="364" y="43"/>
                        <a:pt x="361" y="42"/>
                        <a:pt x="358" y="41"/>
                      </a:cubicBezTo>
                      <a:cubicBezTo>
                        <a:pt x="359" y="37"/>
                        <a:pt x="362" y="31"/>
                        <a:pt x="362" y="31"/>
                      </a:cubicBezTo>
                      <a:cubicBezTo>
                        <a:pt x="360" y="30"/>
                        <a:pt x="360" y="30"/>
                        <a:pt x="360" y="30"/>
                      </a:cubicBezTo>
                      <a:cubicBezTo>
                        <a:pt x="356" y="29"/>
                        <a:pt x="350" y="27"/>
                        <a:pt x="347" y="26"/>
                      </a:cubicBezTo>
                      <a:cubicBezTo>
                        <a:pt x="347" y="24"/>
                        <a:pt x="348" y="21"/>
                        <a:pt x="349" y="19"/>
                      </a:cubicBezTo>
                      <a:cubicBezTo>
                        <a:pt x="374" y="25"/>
                        <a:pt x="396" y="39"/>
                        <a:pt x="402" y="42"/>
                      </a:cubicBezTo>
                      <a:cubicBezTo>
                        <a:pt x="398" y="49"/>
                        <a:pt x="387" y="69"/>
                        <a:pt x="386" y="70"/>
                      </a:cubicBezTo>
                      <a:cubicBezTo>
                        <a:pt x="385" y="71"/>
                        <a:pt x="385" y="71"/>
                        <a:pt x="385" y="71"/>
                      </a:cubicBezTo>
                      <a:cubicBezTo>
                        <a:pt x="387" y="73"/>
                        <a:pt x="387" y="73"/>
                        <a:pt x="387" y="73"/>
                      </a:cubicBezTo>
                      <a:cubicBezTo>
                        <a:pt x="391" y="75"/>
                        <a:pt x="398" y="80"/>
                        <a:pt x="398" y="80"/>
                      </a:cubicBezTo>
                      <a:cubicBezTo>
                        <a:pt x="400" y="82"/>
                        <a:pt x="400" y="82"/>
                        <a:pt x="400" y="82"/>
                      </a:cubicBezTo>
                      <a:cubicBezTo>
                        <a:pt x="400" y="82"/>
                        <a:pt x="404" y="74"/>
                        <a:pt x="406" y="72"/>
                      </a:cubicBezTo>
                      <a:cubicBezTo>
                        <a:pt x="408" y="73"/>
                        <a:pt x="411" y="76"/>
                        <a:pt x="415" y="78"/>
                      </a:cubicBezTo>
                      <a:cubicBezTo>
                        <a:pt x="412" y="81"/>
                        <a:pt x="408" y="86"/>
                        <a:pt x="408" y="86"/>
                      </a:cubicBezTo>
                      <a:cubicBezTo>
                        <a:pt x="410" y="88"/>
                        <a:pt x="410" y="88"/>
                        <a:pt x="410" y="88"/>
                      </a:cubicBezTo>
                      <a:cubicBezTo>
                        <a:pt x="410" y="88"/>
                        <a:pt x="414" y="93"/>
                        <a:pt x="418" y="96"/>
                      </a:cubicBezTo>
                      <a:cubicBezTo>
                        <a:pt x="417" y="98"/>
                        <a:pt x="415" y="99"/>
                        <a:pt x="414" y="101"/>
                      </a:cubicBezTo>
                      <a:cubicBezTo>
                        <a:pt x="414" y="101"/>
                        <a:pt x="414" y="101"/>
                        <a:pt x="414" y="101"/>
                      </a:cubicBezTo>
                      <a:close/>
                      <a:moveTo>
                        <a:pt x="358" y="66"/>
                      </a:moveTo>
                      <a:cubicBezTo>
                        <a:pt x="352" y="63"/>
                        <a:pt x="332" y="54"/>
                        <a:pt x="312" y="51"/>
                      </a:cubicBezTo>
                      <a:cubicBezTo>
                        <a:pt x="312" y="47"/>
                        <a:pt x="318" y="18"/>
                        <a:pt x="318" y="18"/>
                      </a:cubicBezTo>
                      <a:cubicBezTo>
                        <a:pt x="316" y="17"/>
                        <a:pt x="316" y="17"/>
                        <a:pt x="316" y="17"/>
                      </a:cubicBezTo>
                      <a:cubicBezTo>
                        <a:pt x="309" y="15"/>
                        <a:pt x="300" y="14"/>
                        <a:pt x="300" y="14"/>
                      </a:cubicBezTo>
                      <a:cubicBezTo>
                        <a:pt x="298" y="14"/>
                        <a:pt x="298" y="14"/>
                        <a:pt x="298" y="14"/>
                      </a:cubicBezTo>
                      <a:cubicBezTo>
                        <a:pt x="298" y="14"/>
                        <a:pt x="297" y="23"/>
                        <a:pt x="296" y="25"/>
                      </a:cubicBezTo>
                      <a:cubicBezTo>
                        <a:pt x="294" y="25"/>
                        <a:pt x="291" y="25"/>
                        <a:pt x="287" y="25"/>
                      </a:cubicBezTo>
                      <a:cubicBezTo>
                        <a:pt x="287" y="21"/>
                        <a:pt x="288" y="14"/>
                        <a:pt x="288" y="14"/>
                      </a:cubicBezTo>
                      <a:cubicBezTo>
                        <a:pt x="286" y="14"/>
                        <a:pt x="286" y="14"/>
                        <a:pt x="286" y="14"/>
                      </a:cubicBezTo>
                      <a:cubicBezTo>
                        <a:pt x="282" y="14"/>
                        <a:pt x="275" y="14"/>
                        <a:pt x="272" y="13"/>
                      </a:cubicBezTo>
                      <a:cubicBezTo>
                        <a:pt x="272" y="11"/>
                        <a:pt x="272" y="9"/>
                        <a:pt x="272" y="6"/>
                      </a:cubicBezTo>
                      <a:cubicBezTo>
                        <a:pt x="298" y="5"/>
                        <a:pt x="323" y="11"/>
                        <a:pt x="330" y="13"/>
                      </a:cubicBezTo>
                      <a:cubicBezTo>
                        <a:pt x="328" y="21"/>
                        <a:pt x="323" y="43"/>
                        <a:pt x="322" y="44"/>
                      </a:cubicBezTo>
                      <a:cubicBezTo>
                        <a:pt x="322" y="46"/>
                        <a:pt x="322" y="46"/>
                        <a:pt x="322" y="46"/>
                      </a:cubicBezTo>
                      <a:cubicBezTo>
                        <a:pt x="324" y="46"/>
                        <a:pt x="324" y="46"/>
                        <a:pt x="324" y="46"/>
                      </a:cubicBezTo>
                      <a:cubicBezTo>
                        <a:pt x="328" y="47"/>
                        <a:pt x="337" y="51"/>
                        <a:pt x="337" y="51"/>
                      </a:cubicBezTo>
                      <a:cubicBezTo>
                        <a:pt x="339" y="51"/>
                        <a:pt x="339" y="51"/>
                        <a:pt x="339" y="51"/>
                      </a:cubicBezTo>
                      <a:cubicBezTo>
                        <a:pt x="339" y="51"/>
                        <a:pt x="341" y="43"/>
                        <a:pt x="342" y="40"/>
                      </a:cubicBezTo>
                      <a:cubicBezTo>
                        <a:pt x="344" y="41"/>
                        <a:pt x="348" y="42"/>
                        <a:pt x="352" y="44"/>
                      </a:cubicBezTo>
                      <a:cubicBezTo>
                        <a:pt x="351" y="47"/>
                        <a:pt x="348" y="53"/>
                        <a:pt x="348" y="53"/>
                      </a:cubicBezTo>
                      <a:cubicBezTo>
                        <a:pt x="350" y="54"/>
                        <a:pt x="350" y="54"/>
                        <a:pt x="350" y="54"/>
                      </a:cubicBezTo>
                      <a:cubicBezTo>
                        <a:pt x="350" y="54"/>
                        <a:pt x="356" y="58"/>
                        <a:pt x="360" y="60"/>
                      </a:cubicBezTo>
                      <a:cubicBezTo>
                        <a:pt x="360" y="62"/>
                        <a:pt x="359" y="64"/>
                        <a:pt x="358" y="66"/>
                      </a:cubicBezTo>
                      <a:cubicBezTo>
                        <a:pt x="358" y="66"/>
                        <a:pt x="358" y="66"/>
                        <a:pt x="358" y="66"/>
                      </a:cubicBezTo>
                      <a:close/>
                      <a:moveTo>
                        <a:pt x="294" y="49"/>
                      </a:moveTo>
                      <a:cubicBezTo>
                        <a:pt x="288" y="48"/>
                        <a:pt x="266" y="45"/>
                        <a:pt x="245" y="48"/>
                      </a:cubicBezTo>
                      <a:cubicBezTo>
                        <a:pt x="245" y="44"/>
                        <a:pt x="241" y="15"/>
                        <a:pt x="241" y="15"/>
                      </a:cubicBezTo>
                      <a:cubicBezTo>
                        <a:pt x="239" y="15"/>
                        <a:pt x="239" y="15"/>
                        <a:pt x="239" y="15"/>
                      </a:cubicBezTo>
                      <a:cubicBezTo>
                        <a:pt x="231" y="14"/>
                        <a:pt x="223" y="17"/>
                        <a:pt x="223" y="17"/>
                      </a:cubicBezTo>
                      <a:cubicBezTo>
                        <a:pt x="221" y="17"/>
                        <a:pt x="221" y="17"/>
                        <a:pt x="221" y="17"/>
                      </a:cubicBezTo>
                      <a:cubicBezTo>
                        <a:pt x="221" y="17"/>
                        <a:pt x="222" y="25"/>
                        <a:pt x="223" y="28"/>
                      </a:cubicBezTo>
                      <a:cubicBezTo>
                        <a:pt x="220" y="29"/>
                        <a:pt x="217" y="29"/>
                        <a:pt x="213" y="30"/>
                      </a:cubicBezTo>
                      <a:cubicBezTo>
                        <a:pt x="213" y="26"/>
                        <a:pt x="211" y="20"/>
                        <a:pt x="211" y="20"/>
                      </a:cubicBezTo>
                      <a:cubicBezTo>
                        <a:pt x="209" y="20"/>
                        <a:pt x="209" y="20"/>
                        <a:pt x="209" y="20"/>
                      </a:cubicBezTo>
                      <a:cubicBezTo>
                        <a:pt x="205" y="22"/>
                        <a:pt x="199" y="23"/>
                        <a:pt x="195" y="24"/>
                      </a:cubicBezTo>
                      <a:cubicBezTo>
                        <a:pt x="195" y="22"/>
                        <a:pt x="194" y="20"/>
                        <a:pt x="193" y="18"/>
                      </a:cubicBezTo>
                      <a:cubicBezTo>
                        <a:pt x="218" y="9"/>
                        <a:pt x="244" y="7"/>
                        <a:pt x="251" y="6"/>
                      </a:cubicBezTo>
                      <a:cubicBezTo>
                        <a:pt x="252" y="14"/>
                        <a:pt x="254" y="37"/>
                        <a:pt x="254" y="38"/>
                      </a:cubicBezTo>
                      <a:cubicBezTo>
                        <a:pt x="254" y="40"/>
                        <a:pt x="254" y="40"/>
                        <a:pt x="254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60" y="40"/>
                        <a:pt x="270" y="40"/>
                        <a:pt x="270" y="40"/>
                      </a:cubicBezTo>
                      <a:cubicBezTo>
                        <a:pt x="272" y="40"/>
                        <a:pt x="272" y="40"/>
                        <a:pt x="272" y="40"/>
                      </a:cubicBezTo>
                      <a:cubicBezTo>
                        <a:pt x="272" y="40"/>
                        <a:pt x="272" y="32"/>
                        <a:pt x="271" y="29"/>
                      </a:cubicBezTo>
                      <a:cubicBezTo>
                        <a:pt x="274" y="29"/>
                        <a:pt x="278" y="29"/>
                        <a:pt x="282" y="29"/>
                      </a:cubicBezTo>
                      <a:cubicBezTo>
                        <a:pt x="282" y="33"/>
                        <a:pt x="282" y="39"/>
                        <a:pt x="282" y="39"/>
                      </a:cubicBezTo>
                      <a:cubicBezTo>
                        <a:pt x="283" y="40"/>
                        <a:pt x="283" y="40"/>
                        <a:pt x="283" y="40"/>
                      </a:cubicBezTo>
                      <a:cubicBezTo>
                        <a:pt x="284" y="40"/>
                        <a:pt x="290" y="41"/>
                        <a:pt x="295" y="42"/>
                      </a:cubicBezTo>
                      <a:cubicBezTo>
                        <a:pt x="295" y="44"/>
                        <a:pt x="295" y="46"/>
                        <a:pt x="294" y="49"/>
                      </a:cubicBezTo>
                      <a:cubicBezTo>
                        <a:pt x="294" y="49"/>
                        <a:pt x="294" y="49"/>
                        <a:pt x="294" y="49"/>
                      </a:cubicBezTo>
                      <a:close/>
                      <a:moveTo>
                        <a:pt x="180" y="65"/>
                      </a:moveTo>
                      <a:cubicBezTo>
                        <a:pt x="179" y="62"/>
                        <a:pt x="166" y="35"/>
                        <a:pt x="166" y="35"/>
                      </a:cubicBezTo>
                      <a:cubicBezTo>
                        <a:pt x="164" y="36"/>
                        <a:pt x="164" y="36"/>
                        <a:pt x="164" y="36"/>
                      </a:cubicBezTo>
                      <a:cubicBezTo>
                        <a:pt x="157" y="38"/>
                        <a:pt x="150" y="43"/>
                        <a:pt x="149" y="43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8" y="44"/>
                        <a:pt x="152" y="51"/>
                        <a:pt x="153" y="54"/>
                      </a:cubicBezTo>
                      <a:cubicBezTo>
                        <a:pt x="151" y="55"/>
                        <a:pt x="148" y="57"/>
                        <a:pt x="145" y="59"/>
                      </a:cubicBezTo>
                      <a:cubicBezTo>
                        <a:pt x="143" y="55"/>
                        <a:pt x="139" y="49"/>
                        <a:pt x="139" y="49"/>
                      </a:cubicBezTo>
                      <a:cubicBezTo>
                        <a:pt x="137" y="51"/>
                        <a:pt x="137" y="51"/>
                        <a:pt x="137" y="51"/>
                      </a:cubicBezTo>
                      <a:cubicBezTo>
                        <a:pt x="134" y="53"/>
                        <a:pt x="129" y="56"/>
                        <a:pt x="126" y="58"/>
                      </a:cubicBezTo>
                      <a:cubicBezTo>
                        <a:pt x="124" y="57"/>
                        <a:pt x="123" y="54"/>
                        <a:pt x="122" y="53"/>
                      </a:cubicBezTo>
                      <a:cubicBezTo>
                        <a:pt x="142" y="37"/>
                        <a:pt x="167" y="27"/>
                        <a:pt x="174" y="24"/>
                      </a:cubicBezTo>
                      <a:cubicBezTo>
                        <a:pt x="177" y="31"/>
                        <a:pt x="185" y="52"/>
                        <a:pt x="186" y="53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9" y="54"/>
                        <a:pt x="189" y="54"/>
                        <a:pt x="189" y="54"/>
                      </a:cubicBezTo>
                      <a:cubicBezTo>
                        <a:pt x="193" y="53"/>
                        <a:pt x="202" y="50"/>
                        <a:pt x="202" y="50"/>
                      </a:cubicBezTo>
                      <a:cubicBezTo>
                        <a:pt x="204" y="50"/>
                        <a:pt x="204" y="50"/>
                        <a:pt x="204" y="50"/>
                      </a:cubicBezTo>
                      <a:cubicBezTo>
                        <a:pt x="204" y="50"/>
                        <a:pt x="201" y="42"/>
                        <a:pt x="200" y="39"/>
                      </a:cubicBezTo>
                      <a:cubicBezTo>
                        <a:pt x="202" y="38"/>
                        <a:pt x="206" y="37"/>
                        <a:pt x="210" y="36"/>
                      </a:cubicBezTo>
                      <a:cubicBezTo>
                        <a:pt x="211" y="40"/>
                        <a:pt x="213" y="46"/>
                        <a:pt x="213" y="46"/>
                      </a:cubicBezTo>
                      <a:cubicBezTo>
                        <a:pt x="214" y="46"/>
                        <a:pt x="214" y="46"/>
                        <a:pt x="214" y="46"/>
                      </a:cubicBezTo>
                      <a:cubicBezTo>
                        <a:pt x="215" y="46"/>
                        <a:pt x="222" y="45"/>
                        <a:pt x="226" y="45"/>
                      </a:cubicBezTo>
                      <a:cubicBezTo>
                        <a:pt x="227" y="47"/>
                        <a:pt x="227" y="49"/>
                        <a:pt x="228" y="51"/>
                      </a:cubicBezTo>
                      <a:cubicBezTo>
                        <a:pt x="221" y="52"/>
                        <a:pt x="199" y="57"/>
                        <a:pt x="180" y="65"/>
                      </a:cubicBezTo>
                      <a:cubicBezTo>
                        <a:pt x="180" y="65"/>
                        <a:pt x="180" y="65"/>
                        <a:pt x="180" y="65"/>
                      </a:cubicBezTo>
                      <a:close/>
                      <a:moveTo>
                        <a:pt x="79" y="100"/>
                      </a:moveTo>
                      <a:cubicBezTo>
                        <a:pt x="77" y="103"/>
                        <a:pt x="72" y="108"/>
                        <a:pt x="70" y="110"/>
                      </a:cubicBezTo>
                      <a:cubicBezTo>
                        <a:pt x="69" y="109"/>
                        <a:pt x="66" y="107"/>
                        <a:pt x="65" y="106"/>
                      </a:cubicBezTo>
                      <a:cubicBezTo>
                        <a:pt x="80" y="85"/>
                        <a:pt x="100" y="69"/>
                        <a:pt x="106" y="64"/>
                      </a:cubicBezTo>
                      <a:cubicBezTo>
                        <a:pt x="110" y="70"/>
                        <a:pt x="125" y="88"/>
                        <a:pt x="125" y="89"/>
                      </a:cubicBezTo>
                      <a:cubicBezTo>
                        <a:pt x="127" y="90"/>
                        <a:pt x="127" y="90"/>
                        <a:pt x="127" y="90"/>
                      </a:cubicBezTo>
                      <a:cubicBezTo>
                        <a:pt x="128" y="89"/>
                        <a:pt x="128" y="89"/>
                        <a:pt x="128" y="89"/>
                      </a:cubicBezTo>
                      <a:cubicBezTo>
                        <a:pt x="132" y="86"/>
                        <a:pt x="140" y="81"/>
                        <a:pt x="140" y="81"/>
                      </a:cubicBezTo>
                      <a:cubicBezTo>
                        <a:pt x="142" y="80"/>
                        <a:pt x="142" y="80"/>
                        <a:pt x="142" y="80"/>
                      </a:cubicBezTo>
                      <a:cubicBezTo>
                        <a:pt x="142" y="80"/>
                        <a:pt x="136" y="73"/>
                        <a:pt x="135" y="71"/>
                      </a:cubicBezTo>
                      <a:cubicBezTo>
                        <a:pt x="136" y="70"/>
                        <a:pt x="140" y="67"/>
                        <a:pt x="143" y="65"/>
                      </a:cubicBezTo>
                      <a:cubicBezTo>
                        <a:pt x="146" y="68"/>
                        <a:pt x="149" y="74"/>
                        <a:pt x="149" y="74"/>
                      </a:cubicBezTo>
                      <a:cubicBezTo>
                        <a:pt x="150" y="73"/>
                        <a:pt x="150" y="73"/>
                        <a:pt x="150" y="73"/>
                      </a:cubicBezTo>
                      <a:cubicBezTo>
                        <a:pt x="151" y="73"/>
                        <a:pt x="157" y="70"/>
                        <a:pt x="161" y="68"/>
                      </a:cubicBezTo>
                      <a:cubicBezTo>
                        <a:pt x="162" y="70"/>
                        <a:pt x="163" y="72"/>
                        <a:pt x="164" y="74"/>
                      </a:cubicBezTo>
                      <a:cubicBezTo>
                        <a:pt x="158" y="77"/>
                        <a:pt x="140" y="88"/>
                        <a:pt x="124" y="102"/>
                      </a:cubicBezTo>
                      <a:cubicBezTo>
                        <a:pt x="122" y="99"/>
                        <a:pt x="102" y="77"/>
                        <a:pt x="102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94" y="82"/>
                        <a:pt x="89" y="88"/>
                        <a:pt x="88" y="89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0"/>
                        <a:pt x="93" y="96"/>
                        <a:pt x="95" y="98"/>
                      </a:cubicBezTo>
                      <a:cubicBezTo>
                        <a:pt x="93" y="100"/>
                        <a:pt x="91" y="103"/>
                        <a:pt x="89" y="105"/>
                      </a:cubicBezTo>
                      <a:cubicBezTo>
                        <a:pt x="86" y="102"/>
                        <a:pt x="80" y="98"/>
                        <a:pt x="80" y="98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lose/>
                      <a:moveTo>
                        <a:pt x="37" y="163"/>
                      </a:moveTo>
                      <a:cubicBezTo>
                        <a:pt x="35" y="167"/>
                        <a:pt x="33" y="173"/>
                        <a:pt x="31" y="176"/>
                      </a:cubicBezTo>
                      <a:cubicBezTo>
                        <a:pt x="29" y="175"/>
                        <a:pt x="27" y="174"/>
                        <a:pt x="25" y="173"/>
                      </a:cubicBezTo>
                      <a:cubicBezTo>
                        <a:pt x="33" y="149"/>
                        <a:pt x="48" y="127"/>
                        <a:pt x="53" y="122"/>
                      </a:cubicBezTo>
                      <a:cubicBezTo>
                        <a:pt x="59" y="126"/>
                        <a:pt x="78" y="139"/>
                        <a:pt x="79" y="139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2" y="139"/>
                        <a:pt x="82" y="139"/>
                        <a:pt x="82" y="139"/>
                      </a:cubicBezTo>
                      <a:cubicBezTo>
                        <a:pt x="84" y="135"/>
                        <a:pt x="90" y="128"/>
                        <a:pt x="90" y="128"/>
                      </a:cubicBezTo>
                      <a:cubicBezTo>
                        <a:pt x="92" y="126"/>
                        <a:pt x="92" y="126"/>
                        <a:pt x="92" y="126"/>
                      </a:cubicBezTo>
                      <a:cubicBezTo>
                        <a:pt x="92" y="126"/>
                        <a:pt x="85" y="122"/>
                        <a:pt x="82" y="120"/>
                      </a:cubicBezTo>
                      <a:cubicBezTo>
                        <a:pt x="84" y="118"/>
                        <a:pt x="86" y="115"/>
                        <a:pt x="89" y="111"/>
                      </a:cubicBezTo>
                      <a:cubicBezTo>
                        <a:pt x="92" y="114"/>
                        <a:pt x="97" y="118"/>
                        <a:pt x="97" y="118"/>
                      </a:cubicBezTo>
                      <a:cubicBezTo>
                        <a:pt x="98" y="117"/>
                        <a:pt x="98" y="117"/>
                        <a:pt x="98" y="117"/>
                      </a:cubicBezTo>
                      <a:cubicBezTo>
                        <a:pt x="98" y="117"/>
                        <a:pt x="104" y="113"/>
                        <a:pt x="107" y="110"/>
                      </a:cubicBezTo>
                      <a:cubicBezTo>
                        <a:pt x="109" y="111"/>
                        <a:pt x="110" y="113"/>
                        <a:pt x="112" y="114"/>
                      </a:cubicBezTo>
                      <a:cubicBezTo>
                        <a:pt x="107" y="119"/>
                        <a:pt x="92" y="135"/>
                        <a:pt x="81" y="152"/>
                      </a:cubicBezTo>
                      <a:cubicBezTo>
                        <a:pt x="78" y="150"/>
                        <a:pt x="53" y="135"/>
                        <a:pt x="53" y="135"/>
                      </a:cubicBezTo>
                      <a:cubicBezTo>
                        <a:pt x="51" y="136"/>
                        <a:pt x="51" y="136"/>
                        <a:pt x="51" y="136"/>
                      </a:cubicBezTo>
                      <a:cubicBezTo>
                        <a:pt x="46" y="142"/>
                        <a:pt x="43" y="150"/>
                        <a:pt x="43" y="150"/>
                      </a:cubicBezTo>
                      <a:cubicBezTo>
                        <a:pt x="42" y="152"/>
                        <a:pt x="42" y="152"/>
                        <a:pt x="42" y="152"/>
                      </a:cubicBezTo>
                      <a:cubicBezTo>
                        <a:pt x="42" y="152"/>
                        <a:pt x="49" y="156"/>
                        <a:pt x="52" y="157"/>
                      </a:cubicBezTo>
                      <a:cubicBezTo>
                        <a:pt x="50" y="160"/>
                        <a:pt x="49" y="163"/>
                        <a:pt x="47" y="166"/>
                      </a:cubicBezTo>
                      <a:cubicBezTo>
                        <a:pt x="44" y="164"/>
                        <a:pt x="38" y="161"/>
                        <a:pt x="38" y="161"/>
                      </a:cubicBezTo>
                      <a:cubicBezTo>
                        <a:pt x="37" y="163"/>
                        <a:pt x="37" y="163"/>
                        <a:pt x="37" y="163"/>
                      </a:cubicBezTo>
                      <a:close/>
                      <a:moveTo>
                        <a:pt x="16" y="238"/>
                      </a:moveTo>
                      <a:cubicBezTo>
                        <a:pt x="15" y="241"/>
                        <a:pt x="15" y="248"/>
                        <a:pt x="14" y="251"/>
                      </a:cubicBezTo>
                      <a:cubicBezTo>
                        <a:pt x="12" y="251"/>
                        <a:pt x="10" y="251"/>
                        <a:pt x="7" y="251"/>
                      </a:cubicBezTo>
                      <a:cubicBezTo>
                        <a:pt x="8" y="225"/>
                        <a:pt x="15" y="200"/>
                        <a:pt x="17" y="192"/>
                      </a:cubicBezTo>
                      <a:cubicBezTo>
                        <a:pt x="25" y="195"/>
                        <a:pt x="46" y="201"/>
                        <a:pt x="47" y="201"/>
                      </a:cubicBezTo>
                      <a:cubicBezTo>
                        <a:pt x="49" y="202"/>
                        <a:pt x="49" y="202"/>
                        <a:pt x="49" y="202"/>
                      </a:cubicBezTo>
                      <a:cubicBezTo>
                        <a:pt x="50" y="200"/>
                        <a:pt x="50" y="200"/>
                        <a:pt x="50" y="200"/>
                      </a:cubicBezTo>
                      <a:cubicBezTo>
                        <a:pt x="51" y="196"/>
                        <a:pt x="55" y="188"/>
                        <a:pt x="55" y="187"/>
                      </a:cubicBezTo>
                      <a:cubicBezTo>
                        <a:pt x="56" y="185"/>
                        <a:pt x="56" y="185"/>
                        <a:pt x="56" y="185"/>
                      </a:cubicBezTo>
                      <a:cubicBezTo>
                        <a:pt x="56" y="185"/>
                        <a:pt x="48" y="183"/>
                        <a:pt x="46" y="182"/>
                      </a:cubicBezTo>
                      <a:cubicBezTo>
                        <a:pt x="46" y="180"/>
                        <a:pt x="48" y="176"/>
                        <a:pt x="50" y="172"/>
                      </a:cubicBezTo>
                      <a:cubicBezTo>
                        <a:pt x="53" y="173"/>
                        <a:pt x="59" y="176"/>
                        <a:pt x="59" y="176"/>
                      </a:cubicBezTo>
                      <a:cubicBezTo>
                        <a:pt x="60" y="175"/>
                        <a:pt x="60" y="175"/>
                        <a:pt x="60" y="175"/>
                      </a:cubicBezTo>
                      <a:cubicBezTo>
                        <a:pt x="60" y="175"/>
                        <a:pt x="64" y="169"/>
                        <a:pt x="66" y="165"/>
                      </a:cubicBezTo>
                      <a:cubicBezTo>
                        <a:pt x="68" y="166"/>
                        <a:pt x="70" y="167"/>
                        <a:pt x="72" y="168"/>
                      </a:cubicBezTo>
                      <a:cubicBezTo>
                        <a:pt x="69" y="174"/>
                        <a:pt x="59" y="193"/>
                        <a:pt x="54" y="213"/>
                      </a:cubicBezTo>
                      <a:cubicBezTo>
                        <a:pt x="50" y="212"/>
                        <a:pt x="22" y="206"/>
                        <a:pt x="22" y="206"/>
                      </a:cubicBezTo>
                      <a:cubicBezTo>
                        <a:pt x="21" y="207"/>
                        <a:pt x="21" y="207"/>
                        <a:pt x="21" y="207"/>
                      </a:cubicBezTo>
                      <a:cubicBezTo>
                        <a:pt x="18" y="215"/>
                        <a:pt x="17" y="223"/>
                        <a:pt x="17" y="223"/>
                      </a:cubicBezTo>
                      <a:cubicBezTo>
                        <a:pt x="17" y="225"/>
                        <a:pt x="17" y="225"/>
                        <a:pt x="17" y="225"/>
                      </a:cubicBezTo>
                      <a:cubicBezTo>
                        <a:pt x="17" y="225"/>
                        <a:pt x="25" y="227"/>
                        <a:pt x="28" y="227"/>
                      </a:cubicBezTo>
                      <a:cubicBezTo>
                        <a:pt x="27" y="230"/>
                        <a:pt x="27" y="233"/>
                        <a:pt x="27" y="237"/>
                      </a:cubicBezTo>
                      <a:cubicBezTo>
                        <a:pt x="22" y="236"/>
                        <a:pt x="16" y="235"/>
                        <a:pt x="16" y="235"/>
                      </a:cubicBezTo>
                      <a:cubicBezTo>
                        <a:pt x="16" y="238"/>
                        <a:pt x="16" y="238"/>
                        <a:pt x="16" y="238"/>
                      </a:cubicBezTo>
                      <a:close/>
                      <a:moveTo>
                        <a:pt x="91" y="464"/>
                      </a:moveTo>
                      <a:cubicBezTo>
                        <a:pt x="71" y="447"/>
                        <a:pt x="56" y="426"/>
                        <a:pt x="52" y="420"/>
                      </a:cubicBezTo>
                      <a:cubicBezTo>
                        <a:pt x="59" y="415"/>
                        <a:pt x="77" y="402"/>
                        <a:pt x="78" y="401"/>
                      </a:cubicBezTo>
                      <a:cubicBezTo>
                        <a:pt x="80" y="400"/>
                        <a:pt x="80" y="400"/>
                        <a:pt x="80" y="400"/>
                      </a:cubicBezTo>
                      <a:cubicBezTo>
                        <a:pt x="79" y="398"/>
                        <a:pt x="79" y="398"/>
                        <a:pt x="79" y="398"/>
                      </a:cubicBezTo>
                      <a:cubicBezTo>
                        <a:pt x="76" y="395"/>
                        <a:pt x="72" y="386"/>
                        <a:pt x="72" y="386"/>
                      </a:cubicBezTo>
                      <a:cubicBezTo>
                        <a:pt x="71" y="384"/>
                        <a:pt x="71" y="384"/>
                        <a:pt x="71" y="384"/>
                      </a:cubicBezTo>
                      <a:cubicBezTo>
                        <a:pt x="71" y="384"/>
                        <a:pt x="64" y="389"/>
                        <a:pt x="61" y="391"/>
                      </a:cubicBezTo>
                      <a:cubicBezTo>
                        <a:pt x="60" y="389"/>
                        <a:pt x="58" y="385"/>
                        <a:pt x="56" y="381"/>
                      </a:cubicBezTo>
                      <a:cubicBezTo>
                        <a:pt x="59" y="380"/>
                        <a:pt x="65" y="377"/>
                        <a:pt x="65" y="377"/>
                      </a:cubicBezTo>
                      <a:cubicBezTo>
                        <a:pt x="64" y="375"/>
                        <a:pt x="64" y="375"/>
                        <a:pt x="64" y="375"/>
                      </a:cubicBezTo>
                      <a:cubicBezTo>
                        <a:pt x="64" y="375"/>
                        <a:pt x="62" y="368"/>
                        <a:pt x="60" y="364"/>
                      </a:cubicBezTo>
                      <a:cubicBezTo>
                        <a:pt x="62" y="363"/>
                        <a:pt x="64" y="362"/>
                        <a:pt x="66" y="361"/>
                      </a:cubicBezTo>
                      <a:cubicBezTo>
                        <a:pt x="69" y="367"/>
                        <a:pt x="78" y="387"/>
                        <a:pt x="91" y="404"/>
                      </a:cubicBezTo>
                      <a:cubicBezTo>
                        <a:pt x="88" y="406"/>
                        <a:pt x="65" y="425"/>
                        <a:pt x="65" y="425"/>
                      </a:cubicBezTo>
                      <a:cubicBezTo>
                        <a:pt x="66" y="426"/>
                        <a:pt x="66" y="426"/>
                        <a:pt x="66" y="426"/>
                      </a:cubicBezTo>
                      <a:cubicBezTo>
                        <a:pt x="70" y="433"/>
                        <a:pt x="75" y="439"/>
                        <a:pt x="76" y="439"/>
                      </a:cubicBezTo>
                      <a:cubicBezTo>
                        <a:pt x="77" y="440"/>
                        <a:pt x="77" y="440"/>
                        <a:pt x="77" y="440"/>
                      </a:cubicBezTo>
                      <a:cubicBezTo>
                        <a:pt x="77" y="440"/>
                        <a:pt x="84" y="435"/>
                        <a:pt x="86" y="433"/>
                      </a:cubicBezTo>
                      <a:cubicBezTo>
                        <a:pt x="87" y="435"/>
                        <a:pt x="90" y="438"/>
                        <a:pt x="92" y="440"/>
                      </a:cubicBezTo>
                      <a:cubicBezTo>
                        <a:pt x="89" y="443"/>
                        <a:pt x="84" y="448"/>
                        <a:pt x="84" y="448"/>
                      </a:cubicBezTo>
                      <a:cubicBezTo>
                        <a:pt x="86" y="449"/>
                        <a:pt x="86" y="449"/>
                        <a:pt x="86" y="449"/>
                      </a:cubicBezTo>
                      <a:cubicBezTo>
                        <a:pt x="89" y="452"/>
                        <a:pt x="94" y="456"/>
                        <a:pt x="96" y="459"/>
                      </a:cubicBezTo>
                      <a:cubicBezTo>
                        <a:pt x="95" y="460"/>
                        <a:pt x="93" y="462"/>
                        <a:pt x="91" y="464"/>
                      </a:cubicBezTo>
                      <a:cubicBezTo>
                        <a:pt x="91" y="464"/>
                        <a:pt x="91" y="464"/>
                        <a:pt x="91" y="464"/>
                      </a:cubicBezTo>
                      <a:close/>
                      <a:moveTo>
                        <a:pt x="156" y="508"/>
                      </a:moveTo>
                      <a:cubicBezTo>
                        <a:pt x="132" y="498"/>
                        <a:pt x="112" y="482"/>
                        <a:pt x="106" y="477"/>
                      </a:cubicBezTo>
                      <a:cubicBezTo>
                        <a:pt x="111" y="471"/>
                        <a:pt x="125" y="453"/>
                        <a:pt x="126" y="452"/>
                      </a:cubicBezTo>
                      <a:cubicBezTo>
                        <a:pt x="127" y="451"/>
                        <a:pt x="127" y="451"/>
                        <a:pt x="127" y="451"/>
                      </a:cubicBezTo>
                      <a:cubicBezTo>
                        <a:pt x="125" y="449"/>
                        <a:pt x="125" y="449"/>
                        <a:pt x="125" y="449"/>
                      </a:cubicBezTo>
                      <a:cubicBezTo>
                        <a:pt x="122" y="447"/>
                        <a:pt x="115" y="440"/>
                        <a:pt x="115" y="440"/>
                      </a:cubicBezTo>
                      <a:cubicBezTo>
                        <a:pt x="114" y="438"/>
                        <a:pt x="114" y="438"/>
                        <a:pt x="114" y="438"/>
                      </a:cubicBezTo>
                      <a:cubicBezTo>
                        <a:pt x="114" y="438"/>
                        <a:pt x="108" y="445"/>
                        <a:pt x="107" y="447"/>
                      </a:cubicBezTo>
                      <a:cubicBezTo>
                        <a:pt x="105" y="446"/>
                        <a:pt x="102" y="443"/>
                        <a:pt x="98" y="440"/>
                      </a:cubicBezTo>
                      <a:cubicBezTo>
                        <a:pt x="101" y="437"/>
                        <a:pt x="106" y="433"/>
                        <a:pt x="106" y="433"/>
                      </a:cubicBezTo>
                      <a:cubicBezTo>
                        <a:pt x="105" y="431"/>
                        <a:pt x="105" y="431"/>
                        <a:pt x="105" y="431"/>
                      </a:cubicBezTo>
                      <a:cubicBezTo>
                        <a:pt x="105" y="431"/>
                        <a:pt x="101" y="425"/>
                        <a:pt x="98" y="422"/>
                      </a:cubicBezTo>
                      <a:cubicBezTo>
                        <a:pt x="100" y="420"/>
                        <a:pt x="101" y="419"/>
                        <a:pt x="103" y="417"/>
                      </a:cubicBezTo>
                      <a:cubicBezTo>
                        <a:pt x="107" y="423"/>
                        <a:pt x="122" y="439"/>
                        <a:pt x="139" y="451"/>
                      </a:cubicBezTo>
                      <a:cubicBezTo>
                        <a:pt x="137" y="454"/>
                        <a:pt x="120" y="478"/>
                        <a:pt x="120" y="478"/>
                      </a:cubicBezTo>
                      <a:cubicBezTo>
                        <a:pt x="121" y="479"/>
                        <a:pt x="121" y="479"/>
                        <a:pt x="121" y="479"/>
                      </a:cubicBezTo>
                      <a:cubicBezTo>
                        <a:pt x="127" y="485"/>
                        <a:pt x="134" y="488"/>
                        <a:pt x="134" y="489"/>
                      </a:cubicBezTo>
                      <a:cubicBezTo>
                        <a:pt x="136" y="490"/>
                        <a:pt x="136" y="490"/>
                        <a:pt x="136" y="490"/>
                      </a:cubicBezTo>
                      <a:cubicBezTo>
                        <a:pt x="136" y="490"/>
                        <a:pt x="141" y="483"/>
                        <a:pt x="142" y="480"/>
                      </a:cubicBezTo>
                      <a:cubicBezTo>
                        <a:pt x="145" y="482"/>
                        <a:pt x="147" y="483"/>
                        <a:pt x="151" y="485"/>
                      </a:cubicBezTo>
                      <a:cubicBezTo>
                        <a:pt x="148" y="489"/>
                        <a:pt x="145" y="495"/>
                        <a:pt x="145" y="495"/>
                      </a:cubicBezTo>
                      <a:cubicBezTo>
                        <a:pt x="147" y="496"/>
                        <a:pt x="147" y="496"/>
                        <a:pt x="147" y="496"/>
                      </a:cubicBezTo>
                      <a:cubicBezTo>
                        <a:pt x="150" y="497"/>
                        <a:pt x="156" y="500"/>
                        <a:pt x="159" y="502"/>
                      </a:cubicBezTo>
                      <a:cubicBezTo>
                        <a:pt x="158" y="504"/>
                        <a:pt x="157" y="506"/>
                        <a:pt x="156" y="508"/>
                      </a:cubicBezTo>
                      <a:cubicBezTo>
                        <a:pt x="156" y="508"/>
                        <a:pt x="156" y="508"/>
                        <a:pt x="156" y="508"/>
                      </a:cubicBezTo>
                      <a:close/>
                      <a:moveTo>
                        <a:pt x="327" y="528"/>
                      </a:moveTo>
                      <a:cubicBezTo>
                        <a:pt x="326" y="521"/>
                        <a:pt x="321" y="499"/>
                        <a:pt x="321" y="498"/>
                      </a:cubicBezTo>
                      <a:cubicBezTo>
                        <a:pt x="320" y="496"/>
                        <a:pt x="320" y="496"/>
                        <a:pt x="320" y="496"/>
                      </a:cubicBezTo>
                      <a:cubicBezTo>
                        <a:pt x="318" y="496"/>
                        <a:pt x="318" y="496"/>
                        <a:pt x="318" y="496"/>
                      </a:cubicBezTo>
                      <a:cubicBezTo>
                        <a:pt x="314" y="497"/>
                        <a:pt x="305" y="498"/>
                        <a:pt x="305" y="498"/>
                      </a:cubicBezTo>
                      <a:cubicBezTo>
                        <a:pt x="302" y="498"/>
                        <a:pt x="302" y="498"/>
                        <a:pt x="302" y="498"/>
                      </a:cubicBezTo>
                      <a:cubicBezTo>
                        <a:pt x="302" y="498"/>
                        <a:pt x="304" y="507"/>
                        <a:pt x="305" y="509"/>
                      </a:cubicBezTo>
                      <a:cubicBezTo>
                        <a:pt x="302" y="510"/>
                        <a:pt x="298" y="511"/>
                        <a:pt x="294" y="511"/>
                      </a:cubicBezTo>
                      <a:cubicBezTo>
                        <a:pt x="293" y="507"/>
                        <a:pt x="293" y="501"/>
                        <a:pt x="293" y="501"/>
                      </a:cubicBezTo>
                      <a:cubicBezTo>
                        <a:pt x="291" y="501"/>
                        <a:pt x="291" y="501"/>
                        <a:pt x="291" y="501"/>
                      </a:cubicBezTo>
                      <a:cubicBezTo>
                        <a:pt x="291" y="501"/>
                        <a:pt x="284" y="500"/>
                        <a:pt x="279" y="500"/>
                      </a:cubicBezTo>
                      <a:cubicBezTo>
                        <a:pt x="279" y="498"/>
                        <a:pt x="279" y="496"/>
                        <a:pt x="279" y="493"/>
                      </a:cubicBezTo>
                      <a:cubicBezTo>
                        <a:pt x="286" y="493"/>
                        <a:pt x="308" y="492"/>
                        <a:pt x="327" y="487"/>
                      </a:cubicBezTo>
                      <a:cubicBezTo>
                        <a:pt x="328" y="490"/>
                        <a:pt x="336" y="518"/>
                        <a:pt x="336" y="518"/>
                      </a:cubicBezTo>
                      <a:cubicBezTo>
                        <a:pt x="338" y="518"/>
                        <a:pt x="338" y="518"/>
                        <a:pt x="338" y="518"/>
                      </a:cubicBezTo>
                      <a:cubicBezTo>
                        <a:pt x="346" y="517"/>
                        <a:pt x="353" y="514"/>
                        <a:pt x="354" y="514"/>
                      </a:cubicBezTo>
                      <a:cubicBezTo>
                        <a:pt x="355" y="513"/>
                        <a:pt x="355" y="513"/>
                        <a:pt x="355" y="513"/>
                      </a:cubicBezTo>
                      <a:cubicBezTo>
                        <a:pt x="355" y="513"/>
                        <a:pt x="353" y="505"/>
                        <a:pt x="352" y="502"/>
                      </a:cubicBezTo>
                      <a:cubicBezTo>
                        <a:pt x="355" y="502"/>
                        <a:pt x="358" y="500"/>
                        <a:pt x="361" y="499"/>
                      </a:cubicBezTo>
                      <a:cubicBezTo>
                        <a:pt x="362" y="503"/>
                        <a:pt x="365" y="509"/>
                        <a:pt x="365" y="509"/>
                      </a:cubicBezTo>
                      <a:cubicBezTo>
                        <a:pt x="367" y="508"/>
                        <a:pt x="367" y="508"/>
                        <a:pt x="367" y="508"/>
                      </a:cubicBezTo>
                      <a:cubicBezTo>
                        <a:pt x="370" y="507"/>
                        <a:pt x="377" y="504"/>
                        <a:pt x="380" y="503"/>
                      </a:cubicBezTo>
                      <a:cubicBezTo>
                        <a:pt x="381" y="505"/>
                        <a:pt x="382" y="507"/>
                        <a:pt x="383" y="509"/>
                      </a:cubicBezTo>
                      <a:cubicBezTo>
                        <a:pt x="360" y="521"/>
                        <a:pt x="334" y="527"/>
                        <a:pt x="327" y="528"/>
                      </a:cubicBezTo>
                      <a:cubicBezTo>
                        <a:pt x="327" y="528"/>
                        <a:pt x="327" y="528"/>
                        <a:pt x="327" y="528"/>
                      </a:cubicBezTo>
                      <a:close/>
                      <a:moveTo>
                        <a:pt x="230" y="530"/>
                      </a:moveTo>
                      <a:cubicBezTo>
                        <a:pt x="204" y="528"/>
                        <a:pt x="181" y="519"/>
                        <a:pt x="174" y="516"/>
                      </a:cubicBezTo>
                      <a:cubicBezTo>
                        <a:pt x="177" y="509"/>
                        <a:pt x="186" y="489"/>
                        <a:pt x="186" y="488"/>
                      </a:cubicBezTo>
                      <a:cubicBezTo>
                        <a:pt x="187" y="486"/>
                        <a:pt x="187" y="486"/>
                        <a:pt x="187" y="486"/>
                      </a:cubicBezTo>
                      <a:cubicBezTo>
                        <a:pt x="185" y="485"/>
                        <a:pt x="185" y="485"/>
                        <a:pt x="185" y="485"/>
                      </a:cubicBezTo>
                      <a:cubicBezTo>
                        <a:pt x="181" y="484"/>
                        <a:pt x="173" y="479"/>
                        <a:pt x="173" y="479"/>
                      </a:cubicBezTo>
                      <a:cubicBezTo>
                        <a:pt x="171" y="478"/>
                        <a:pt x="171" y="478"/>
                        <a:pt x="171" y="478"/>
                      </a:cubicBezTo>
                      <a:cubicBezTo>
                        <a:pt x="171" y="478"/>
                        <a:pt x="167" y="486"/>
                        <a:pt x="166" y="488"/>
                      </a:cubicBezTo>
                      <a:cubicBezTo>
                        <a:pt x="164" y="487"/>
                        <a:pt x="160" y="485"/>
                        <a:pt x="157" y="483"/>
                      </a:cubicBezTo>
                      <a:cubicBezTo>
                        <a:pt x="159" y="480"/>
                        <a:pt x="162" y="475"/>
                        <a:pt x="162" y="475"/>
                      </a:cubicBezTo>
                      <a:cubicBezTo>
                        <a:pt x="161" y="473"/>
                        <a:pt x="161" y="473"/>
                        <a:pt x="161" y="473"/>
                      </a:cubicBezTo>
                      <a:cubicBezTo>
                        <a:pt x="160" y="473"/>
                        <a:pt x="155" y="469"/>
                        <a:pt x="151" y="466"/>
                      </a:cubicBezTo>
                      <a:cubicBezTo>
                        <a:pt x="152" y="464"/>
                        <a:pt x="153" y="462"/>
                        <a:pt x="155" y="461"/>
                      </a:cubicBezTo>
                      <a:cubicBezTo>
                        <a:pt x="160" y="464"/>
                        <a:pt x="178" y="475"/>
                        <a:pt x="197" y="482"/>
                      </a:cubicBezTo>
                      <a:cubicBezTo>
                        <a:pt x="196" y="485"/>
                        <a:pt x="186" y="512"/>
                        <a:pt x="186" y="512"/>
                      </a:cubicBezTo>
                      <a:cubicBezTo>
                        <a:pt x="188" y="513"/>
                        <a:pt x="188" y="513"/>
                        <a:pt x="188" y="513"/>
                      </a:cubicBezTo>
                      <a:cubicBezTo>
                        <a:pt x="195" y="517"/>
                        <a:pt x="203" y="518"/>
                        <a:pt x="203" y="518"/>
                      </a:cubicBezTo>
                      <a:cubicBezTo>
                        <a:pt x="205" y="519"/>
                        <a:pt x="205" y="519"/>
                        <a:pt x="205" y="519"/>
                      </a:cubicBezTo>
                      <a:cubicBezTo>
                        <a:pt x="205" y="519"/>
                        <a:pt x="207" y="511"/>
                        <a:pt x="208" y="508"/>
                      </a:cubicBezTo>
                      <a:cubicBezTo>
                        <a:pt x="211" y="509"/>
                        <a:pt x="214" y="509"/>
                        <a:pt x="217" y="510"/>
                      </a:cubicBezTo>
                      <a:cubicBezTo>
                        <a:pt x="216" y="514"/>
                        <a:pt x="215" y="521"/>
                        <a:pt x="215" y="521"/>
                      </a:cubicBezTo>
                      <a:cubicBezTo>
                        <a:pt x="217" y="521"/>
                        <a:pt x="217" y="521"/>
                        <a:pt x="217" y="521"/>
                      </a:cubicBezTo>
                      <a:cubicBezTo>
                        <a:pt x="221" y="521"/>
                        <a:pt x="228" y="523"/>
                        <a:pt x="231" y="523"/>
                      </a:cubicBezTo>
                      <a:cubicBezTo>
                        <a:pt x="231" y="525"/>
                        <a:pt x="230" y="528"/>
                        <a:pt x="230" y="530"/>
                      </a:cubicBezTo>
                      <a:cubicBezTo>
                        <a:pt x="230" y="530"/>
                        <a:pt x="230" y="530"/>
                        <a:pt x="230" y="530"/>
                      </a:cubicBezTo>
                      <a:close/>
                      <a:moveTo>
                        <a:pt x="249" y="533"/>
                      </a:moveTo>
                      <a:cubicBezTo>
                        <a:pt x="250" y="526"/>
                        <a:pt x="252" y="503"/>
                        <a:pt x="252" y="502"/>
                      </a:cubicBezTo>
                      <a:cubicBezTo>
                        <a:pt x="252" y="499"/>
                        <a:pt x="252" y="499"/>
                        <a:pt x="252" y="499"/>
                      </a:cubicBezTo>
                      <a:cubicBezTo>
                        <a:pt x="250" y="499"/>
                        <a:pt x="250" y="499"/>
                        <a:pt x="250" y="499"/>
                      </a:cubicBezTo>
                      <a:cubicBezTo>
                        <a:pt x="246" y="499"/>
                        <a:pt x="237" y="497"/>
                        <a:pt x="237" y="497"/>
                      </a:cubicBezTo>
                      <a:cubicBezTo>
                        <a:pt x="234" y="497"/>
                        <a:pt x="234" y="497"/>
                        <a:pt x="234" y="497"/>
                      </a:cubicBezTo>
                      <a:cubicBezTo>
                        <a:pt x="234" y="497"/>
                        <a:pt x="234" y="505"/>
                        <a:pt x="233" y="508"/>
                      </a:cubicBezTo>
                      <a:cubicBezTo>
                        <a:pt x="231" y="508"/>
                        <a:pt x="227" y="507"/>
                        <a:pt x="223" y="506"/>
                      </a:cubicBezTo>
                      <a:cubicBezTo>
                        <a:pt x="223" y="502"/>
                        <a:pt x="225" y="496"/>
                        <a:pt x="225" y="496"/>
                      </a:cubicBezTo>
                      <a:cubicBezTo>
                        <a:pt x="223" y="496"/>
                        <a:pt x="223" y="496"/>
                        <a:pt x="223" y="496"/>
                      </a:cubicBezTo>
                      <a:cubicBezTo>
                        <a:pt x="223" y="495"/>
                        <a:pt x="217" y="493"/>
                        <a:pt x="212" y="492"/>
                      </a:cubicBezTo>
                      <a:cubicBezTo>
                        <a:pt x="213" y="490"/>
                        <a:pt x="213" y="487"/>
                        <a:pt x="214" y="485"/>
                      </a:cubicBezTo>
                      <a:cubicBezTo>
                        <a:pt x="220" y="487"/>
                        <a:pt x="241" y="493"/>
                        <a:pt x="262" y="493"/>
                      </a:cubicBezTo>
                      <a:cubicBezTo>
                        <a:pt x="261" y="497"/>
                        <a:pt x="260" y="527"/>
                        <a:pt x="260" y="527"/>
                      </a:cubicBezTo>
                      <a:cubicBezTo>
                        <a:pt x="262" y="528"/>
                        <a:pt x="262" y="528"/>
                        <a:pt x="262" y="528"/>
                      </a:cubicBezTo>
                      <a:cubicBezTo>
                        <a:pt x="270" y="529"/>
                        <a:pt x="278" y="528"/>
                        <a:pt x="278" y="528"/>
                      </a:cubicBezTo>
                      <a:cubicBezTo>
                        <a:pt x="280" y="528"/>
                        <a:pt x="280" y="528"/>
                        <a:pt x="280" y="528"/>
                      </a:cubicBezTo>
                      <a:cubicBezTo>
                        <a:pt x="280" y="528"/>
                        <a:pt x="280" y="519"/>
                        <a:pt x="280" y="517"/>
                      </a:cubicBezTo>
                      <a:cubicBezTo>
                        <a:pt x="283" y="517"/>
                        <a:pt x="286" y="516"/>
                        <a:pt x="290" y="516"/>
                      </a:cubicBezTo>
                      <a:cubicBezTo>
                        <a:pt x="290" y="520"/>
                        <a:pt x="290" y="527"/>
                        <a:pt x="290" y="527"/>
                      </a:cubicBezTo>
                      <a:cubicBezTo>
                        <a:pt x="293" y="527"/>
                        <a:pt x="293" y="527"/>
                        <a:pt x="293" y="527"/>
                      </a:cubicBezTo>
                      <a:cubicBezTo>
                        <a:pt x="297" y="526"/>
                        <a:pt x="303" y="525"/>
                        <a:pt x="307" y="525"/>
                      </a:cubicBezTo>
                      <a:cubicBezTo>
                        <a:pt x="307" y="527"/>
                        <a:pt x="307" y="530"/>
                        <a:pt x="308" y="532"/>
                      </a:cubicBezTo>
                      <a:cubicBezTo>
                        <a:pt x="282" y="537"/>
                        <a:pt x="257" y="534"/>
                        <a:pt x="249" y="533"/>
                      </a:cubicBezTo>
                      <a:cubicBezTo>
                        <a:pt x="249" y="533"/>
                        <a:pt x="249" y="533"/>
                        <a:pt x="249" y="533"/>
                      </a:cubicBezTo>
                      <a:close/>
                    </a:path>
                  </a:pathLst>
                </a:custGeom>
                <a:solidFill>
                  <a:srgbClr val="5A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5A0000"/>
                    </a:solidFill>
                  </a:endParaRPr>
                </a:p>
              </p:txBody>
            </p:sp>
            <p:sp>
              <p:nvSpPr>
                <p:cNvPr id="66" name="矩形 124">
                  <a:extLst>
                    <a:ext uri="{FF2B5EF4-FFF2-40B4-BE49-F238E27FC236}">
                      <a16:creationId xmlns:a16="http://schemas.microsoft.com/office/drawing/2014/main" id="{314BA5DA-5825-4F71-8EE6-CB4CA36B9705}"/>
                    </a:ext>
                  </a:extLst>
                </p:cNvPr>
                <p:cNvSpPr/>
                <p:nvPr/>
              </p:nvSpPr>
              <p:spPr>
                <a:xfrm>
                  <a:off x="795842" y="2862610"/>
                  <a:ext cx="2746152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200" dirty="0">
                      <a:solidFill>
                        <a:srgbClr val="5A0000"/>
                      </a:solidFill>
                      <a:latin typeface="Arial" panose="020B0604020202020204" pitchFamily="34" charset="0"/>
                      <a:ea typeface="黑体" panose="02010600030101010101" charset="-122"/>
                      <a:cs typeface="Arial" panose="020B0604020202020204" pitchFamily="34" charset="0"/>
                    </a:rPr>
                    <a:t>100% </a:t>
                  </a:r>
                </a:p>
                <a:p>
                  <a:pPr algn="ctr"/>
                  <a:r>
                    <a:rPr lang="en-US" altLang="zh-CN" sz="2200" dirty="0">
                      <a:solidFill>
                        <a:srgbClr val="5A0000"/>
                      </a:solidFill>
                      <a:latin typeface="Arial" panose="020B0604020202020204" pitchFamily="34" charset="0"/>
                      <a:ea typeface="黑体" panose="02010600030101010101" charset="-122"/>
                      <a:cs typeface="Arial" panose="020B0604020202020204" pitchFamily="34" charset="0"/>
                    </a:rPr>
                    <a:t>RESERVE REQUIREMENT</a:t>
                  </a:r>
                  <a:endParaRPr lang="en-US" altLang="zh-CN" sz="2200" b="1" dirty="0">
                    <a:solidFill>
                      <a:srgbClr val="5A0000"/>
                    </a:solidFill>
                    <a:latin typeface="Arial" panose="020B0604020202020204" pitchFamily="34" charset="0"/>
                    <a:ea typeface="黑体" panose="02010600030101010101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2A6AD7-DDDC-4A45-94AF-8C02A18834CC}"/>
                </a:ext>
              </a:extLst>
            </p:cNvPr>
            <p:cNvSpPr txBox="1"/>
            <p:nvPr/>
          </p:nvSpPr>
          <p:spPr>
            <a:xfrm>
              <a:off x="4798501" y="1278835"/>
              <a:ext cx="4129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If successful: </a:t>
              </a: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Only remove the purely monetary causes of bank runs.</a:t>
              </a:r>
            </a:p>
            <a:p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(does not consider quality of the loans)</a:t>
              </a:r>
            </a:p>
          </p:txBody>
        </p:sp>
        <p:sp>
          <p:nvSpPr>
            <p:cNvPr id="69" name="任意多边形 147">
              <a:extLst>
                <a:ext uri="{FF2B5EF4-FFF2-40B4-BE49-F238E27FC236}">
                  <a16:creationId xmlns:a16="http://schemas.microsoft.com/office/drawing/2014/main" id="{6D31D74D-C22D-4E11-9CED-F68C0E28A508}"/>
                </a:ext>
              </a:extLst>
            </p:cNvPr>
            <p:cNvSpPr/>
            <p:nvPr/>
          </p:nvSpPr>
          <p:spPr>
            <a:xfrm>
              <a:off x="3420843" y="3082662"/>
              <a:ext cx="1293769" cy="45719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9C62BE4-5416-4E03-9614-4DB441CE006A}"/>
                </a:ext>
              </a:extLst>
            </p:cNvPr>
            <p:cNvSpPr txBox="1"/>
            <p:nvPr/>
          </p:nvSpPr>
          <p:spPr>
            <a:xfrm>
              <a:off x="4754785" y="2228173"/>
              <a:ext cx="41291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However</a:t>
              </a: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, it will divide banking industry into two parts</a:t>
              </a:r>
            </a:p>
            <a:p>
              <a:pPr marL="285750" indent="-285750">
                <a:buFontTx/>
                <a:buChar char="-"/>
              </a:pPr>
              <a:endParaRPr lang="en-US" sz="16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endParaRPr lang="en-US" sz="16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5945E9-441B-4D23-AC86-7809B1590004}"/>
                </a:ext>
              </a:extLst>
            </p:cNvPr>
            <p:cNvSpPr txBox="1"/>
            <p:nvPr/>
          </p:nvSpPr>
          <p:spPr>
            <a:xfrm>
              <a:off x="4798502" y="2802453"/>
              <a:ext cx="38421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Regulated part: still called “banks”, provide only liability services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Unregulated part: some institutions will exploit opportunities to provide transformation services</a:t>
              </a:r>
            </a:p>
            <a:p>
              <a:endParaRPr 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B72BE2-60F6-48D9-8731-9F0CCD4E7157}"/>
                </a:ext>
              </a:extLst>
            </p:cNvPr>
            <p:cNvSpPr txBox="1"/>
            <p:nvPr/>
          </p:nvSpPr>
          <p:spPr>
            <a:xfrm>
              <a:off x="4798501" y="4566417"/>
              <a:ext cx="38421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Instability problem still exists 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Mutual fund will be a good substitute of banks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Those corporations/ money market funds who rely on banks’ line of credit will incur liquidity risk </a:t>
              </a:r>
            </a:p>
          </p:txBody>
        </p:sp>
        <p:sp>
          <p:nvSpPr>
            <p:cNvPr id="22" name="任意多边形 145">
              <a:extLst>
                <a:ext uri="{FF2B5EF4-FFF2-40B4-BE49-F238E27FC236}">
                  <a16:creationId xmlns:a16="http://schemas.microsoft.com/office/drawing/2014/main" id="{34324970-955A-4F0A-9F7F-6D6AFD648E4A}"/>
                </a:ext>
              </a:extLst>
            </p:cNvPr>
            <p:cNvSpPr/>
            <p:nvPr/>
          </p:nvSpPr>
          <p:spPr>
            <a:xfrm flipH="1">
              <a:off x="8588075" y="1646833"/>
              <a:ext cx="1478714" cy="654192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任意多边形 147">
              <a:extLst>
                <a:ext uri="{FF2B5EF4-FFF2-40B4-BE49-F238E27FC236}">
                  <a16:creationId xmlns:a16="http://schemas.microsoft.com/office/drawing/2014/main" id="{4C24288A-7EB4-4A21-8D91-17E45535F9FF}"/>
                </a:ext>
              </a:extLst>
            </p:cNvPr>
            <p:cNvSpPr/>
            <p:nvPr/>
          </p:nvSpPr>
          <p:spPr>
            <a:xfrm>
              <a:off x="8594992" y="3059802"/>
              <a:ext cx="1015818" cy="45719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任意多边形 147">
              <a:extLst>
                <a:ext uri="{FF2B5EF4-FFF2-40B4-BE49-F238E27FC236}">
                  <a16:creationId xmlns:a16="http://schemas.microsoft.com/office/drawing/2014/main" id="{320E7C10-878E-4EC9-9111-283D7466F069}"/>
                </a:ext>
              </a:extLst>
            </p:cNvPr>
            <p:cNvSpPr/>
            <p:nvPr/>
          </p:nvSpPr>
          <p:spPr>
            <a:xfrm flipH="1" flipV="1">
              <a:off x="8588074" y="3830087"/>
              <a:ext cx="1506323" cy="609329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948C683-6889-4525-B64E-A32506D8BF2F}"/>
              </a:ext>
            </a:extLst>
          </p:cNvPr>
          <p:cNvSpPr txBox="1"/>
          <p:nvPr/>
        </p:nvSpPr>
        <p:spPr>
          <a:xfrm>
            <a:off x="9728256" y="2589640"/>
            <a:ext cx="322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A0000"/>
                </a:solidFill>
              </a:rPr>
              <a:t>BAD</a:t>
            </a:r>
            <a:r>
              <a:rPr lang="en-US" sz="2800" b="1" dirty="0">
                <a:solidFill>
                  <a:srgbClr val="5A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5A0000"/>
                </a:solidFill>
              </a:rPr>
              <a:t>PROPOSAL</a:t>
            </a:r>
            <a:r>
              <a:rPr lang="en-US" sz="2800" b="1" dirty="0">
                <a:solidFill>
                  <a:srgbClr val="5A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710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727e61c8e6a6b3ee5bb097a54b43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61"/>
            <a:ext cx="12217400" cy="6912610"/>
          </a:xfrm>
          <a:prstGeom prst="rect">
            <a:avLst/>
          </a:prstGeom>
        </p:spPr>
      </p:pic>
      <p:pic>
        <p:nvPicPr>
          <p:cNvPr id="18" name="图片 17" descr="ca514095954c143e646626f29cb0a8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6985"/>
            <a:ext cx="3715385" cy="27870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D0A7C-6F83-408C-810A-C43E4D7AFBC0}"/>
              </a:ext>
            </a:extLst>
          </p:cNvPr>
          <p:cNvGrpSpPr/>
          <p:nvPr/>
        </p:nvGrpSpPr>
        <p:grpSpPr>
          <a:xfrm>
            <a:off x="4020967" y="2141260"/>
            <a:ext cx="4923706" cy="782536"/>
            <a:chOff x="3811206" y="3396595"/>
            <a:chExt cx="4923705" cy="782536"/>
          </a:xfrm>
        </p:grpSpPr>
        <p:sp>
          <p:nvSpPr>
            <p:cNvPr id="16" name=" 219">
              <a:extLst>
                <a:ext uri="{FF2B5EF4-FFF2-40B4-BE49-F238E27FC236}">
                  <a16:creationId xmlns:a16="http://schemas.microsoft.com/office/drawing/2014/main" id="{38C64108-6FCE-4088-8825-AA0C09525060}"/>
                </a:ext>
              </a:extLst>
            </p:cNvPr>
            <p:cNvSpPr/>
            <p:nvPr/>
          </p:nvSpPr>
          <p:spPr>
            <a:xfrm>
              <a:off x="4314362" y="3490206"/>
              <a:ext cx="4353152" cy="64008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5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B4BCF9-DDA5-48CA-9AE0-095DC083A517}"/>
                </a:ext>
              </a:extLst>
            </p:cNvPr>
            <p:cNvGrpSpPr/>
            <p:nvPr/>
          </p:nvGrpSpPr>
          <p:grpSpPr>
            <a:xfrm>
              <a:off x="3811206" y="3396595"/>
              <a:ext cx="4923705" cy="782536"/>
              <a:chOff x="3869929" y="2562059"/>
              <a:chExt cx="4923705" cy="782536"/>
            </a:xfrm>
          </p:grpSpPr>
          <p:sp>
            <p:nvSpPr>
              <p:cNvPr id="19" name="文本框 11">
                <a:extLst>
                  <a:ext uri="{FF2B5EF4-FFF2-40B4-BE49-F238E27FC236}">
                    <a16:creationId xmlns:a16="http://schemas.microsoft.com/office/drawing/2014/main" id="{CDF78827-7C08-4EA9-B11C-6927AAF7F50A}"/>
                  </a:ext>
                </a:extLst>
              </p:cNvPr>
              <p:cNvSpPr/>
              <p:nvPr/>
            </p:nvSpPr>
            <p:spPr>
              <a:xfrm>
                <a:off x="4373085" y="2709048"/>
                <a:ext cx="4420549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b="1" dirty="0">
                    <a:solidFill>
                      <a:srgbClr val="5A0000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微软雅黑" panose="020B0503020204020204" charset="-122"/>
                  </a:rPr>
                  <a:t>CONCLUSIONS</a:t>
                </a:r>
                <a:endParaRPr lang="zh-CN" altLang="en-US" sz="3200" b="1" dirty="0">
                  <a:solidFill>
                    <a:srgbClr val="5A0000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微软雅黑" panose="020B0503020204020204" charset="-122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7BB084-CB5C-465F-A94C-EC8E75D73679}"/>
                  </a:ext>
                </a:extLst>
              </p:cNvPr>
              <p:cNvGrpSpPr/>
              <p:nvPr/>
            </p:nvGrpSpPr>
            <p:grpSpPr>
              <a:xfrm>
                <a:off x="3869929" y="2562059"/>
                <a:ext cx="835342" cy="782536"/>
                <a:chOff x="3961363" y="2453540"/>
                <a:chExt cx="695960" cy="695960"/>
              </a:xfrm>
            </p:grpSpPr>
            <p:sp>
              <p:nvSpPr>
                <p:cNvPr id="21" name="七边形 11">
                  <a:extLst>
                    <a:ext uri="{FF2B5EF4-FFF2-40B4-BE49-F238E27FC236}">
                      <a16:creationId xmlns:a16="http://schemas.microsoft.com/office/drawing/2014/main" id="{C7695EB2-4532-498C-9193-116DF44A4E8F}"/>
                    </a:ext>
                  </a:extLst>
                </p:cNvPr>
                <p:cNvSpPr/>
                <p:nvPr/>
              </p:nvSpPr>
              <p:spPr>
                <a:xfrm>
                  <a:off x="3961363" y="2453540"/>
                  <a:ext cx="695960" cy="695960"/>
                </a:xfrm>
                <a:prstGeom prst="heptagon">
                  <a:avLst/>
                </a:prstGeom>
                <a:solidFill>
                  <a:srgbClr val="780B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3D2D709-BFBC-4C24-9515-AD56927039EE}"/>
                    </a:ext>
                  </a:extLst>
                </p:cNvPr>
                <p:cNvGrpSpPr/>
                <p:nvPr/>
              </p:nvGrpSpPr>
              <p:grpSpPr>
                <a:xfrm>
                  <a:off x="3989303" y="2479576"/>
                  <a:ext cx="640080" cy="640080"/>
                  <a:chOff x="3971876" y="1212535"/>
                  <a:chExt cx="640080" cy="640080"/>
                </a:xfrm>
              </p:grpSpPr>
              <p:sp>
                <p:nvSpPr>
                  <p:cNvPr id="24" name="文本框 11">
                    <a:extLst>
                      <a:ext uri="{FF2B5EF4-FFF2-40B4-BE49-F238E27FC236}">
                        <a16:creationId xmlns:a16="http://schemas.microsoft.com/office/drawing/2014/main" id="{D13AFFBA-59D5-44A9-BF9A-C4B255F99339}"/>
                      </a:ext>
                    </a:extLst>
                  </p:cNvPr>
                  <p:cNvSpPr/>
                  <p:nvPr/>
                </p:nvSpPr>
                <p:spPr>
                  <a:xfrm>
                    <a:off x="4008327" y="1259205"/>
                    <a:ext cx="541158" cy="574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marL="228600" indent="-228600" algn="l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charset="0"/>
                      </a:defRPr>
                    </a:lvl1pPr>
                    <a:lvl2pPr marL="6858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2pPr>
                    <a:lvl3pPr marL="11430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3pPr>
                    <a:lvl4pPr marL="16002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4pPr>
                    <a:lvl5pPr marL="20574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altLang="zh-CN" sz="3600" b="1" dirty="0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rPr>
                      <a:t>Ⅳ</a:t>
                    </a:r>
                    <a:endParaRPr lang="zh-CN" altLang="en-US" sz="3600" b="1" dirty="0">
                      <a:solidFill>
                        <a:schemeClr val="bg1"/>
                      </a:solidFill>
                      <a:latin typeface="楷体" panose="02010609060101010101" charset="-122"/>
                      <a:ea typeface="楷体" panose="02010609060101010101" charset="-122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5" name="七边形 13">
                    <a:extLst>
                      <a:ext uri="{FF2B5EF4-FFF2-40B4-BE49-F238E27FC236}">
                        <a16:creationId xmlns:a16="http://schemas.microsoft.com/office/drawing/2014/main" id="{8D89F8C0-F66A-46F4-9259-BD3DC539CEFB}"/>
                      </a:ext>
                    </a:extLst>
                  </p:cNvPr>
                  <p:cNvSpPr/>
                  <p:nvPr/>
                </p:nvSpPr>
                <p:spPr>
                  <a:xfrm>
                    <a:off x="3971876" y="1212535"/>
                    <a:ext cx="640080" cy="640080"/>
                  </a:xfrm>
                  <a:prstGeom prst="heptagon">
                    <a:avLst/>
                  </a:prstGeom>
                  <a:noFill/>
                  <a:ln w="222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039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02" name="直接连接符 20"/>
          <p:cNvCxnSpPr>
            <a:cxnSpLocks noChangeShapeType="1"/>
          </p:cNvCxnSpPr>
          <p:nvPr/>
        </p:nvCxnSpPr>
        <p:spPr bwMode="auto">
          <a:xfrm flipV="1">
            <a:off x="4834827" y="2492106"/>
            <a:ext cx="851629" cy="9437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4005922" y="4352738"/>
            <a:ext cx="2007282" cy="92328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- </a:t>
            </a:r>
            <a:r>
              <a:rPr lang="en-US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Preserve banks’ ability to create liquidity</a:t>
            </a:r>
            <a:endParaRPr lang="en-US" altLang="zh-CN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230644" y="4375475"/>
            <a:ext cx="2299447" cy="92328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- Designed to restrict banks from taking to much risk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411594" y="4375475"/>
            <a:ext cx="2189345" cy="92328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- </a:t>
            </a:r>
            <a:r>
              <a:rPr lang="en-US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Prevent bank run without restricting banks’ services</a:t>
            </a:r>
            <a:endParaRPr lang="en-US" altLang="zh-CN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18187" y="4381296"/>
            <a:ext cx="2407474" cy="1200286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- </a:t>
            </a:r>
            <a:r>
              <a:rPr lang="en-US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Deposit insurance should be considered </a:t>
            </a:r>
            <a:r>
              <a:rPr lang="en-US" altLang="zh-CN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primarily </a:t>
            </a:r>
            <a:r>
              <a:rPr lang="en-US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during policy issues</a:t>
            </a:r>
            <a:endParaRPr lang="en-US" altLang="zh-CN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91357" y="356659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9F085D-8569-4D52-A8A0-0D9702E9250D}"/>
              </a:ext>
            </a:extLst>
          </p:cNvPr>
          <p:cNvGrpSpPr/>
          <p:nvPr/>
        </p:nvGrpSpPr>
        <p:grpSpPr>
          <a:xfrm>
            <a:off x="2205383" y="758307"/>
            <a:ext cx="7826281" cy="3466116"/>
            <a:chOff x="2205383" y="758307"/>
            <a:chExt cx="7826281" cy="3466116"/>
          </a:xfrm>
        </p:grpSpPr>
        <p:grpSp>
          <p:nvGrpSpPr>
            <p:cNvPr id="114" name="组合 113"/>
            <p:cNvGrpSpPr/>
            <p:nvPr/>
          </p:nvGrpSpPr>
          <p:grpSpPr>
            <a:xfrm>
              <a:off x="5114885" y="758307"/>
              <a:ext cx="2007282" cy="2318731"/>
              <a:chOff x="3752572" y="829317"/>
              <a:chExt cx="1506022" cy="1739302"/>
            </a:xfrm>
          </p:grpSpPr>
          <p:grpSp>
            <p:nvGrpSpPr>
              <p:cNvPr id="115" name="组合 114"/>
              <p:cNvGrpSpPr/>
              <p:nvPr/>
            </p:nvGrpSpPr>
            <p:grpSpPr>
              <a:xfrm>
                <a:off x="3752572" y="829317"/>
                <a:ext cx="1506022" cy="1739302"/>
                <a:chOff x="4966840" y="32547"/>
                <a:chExt cx="1506022" cy="1739302"/>
              </a:xfrm>
            </p:grpSpPr>
            <p:sp>
              <p:nvSpPr>
                <p:cNvPr id="117" name="Freeform 27"/>
                <p:cNvSpPr/>
                <p:nvPr/>
              </p:nvSpPr>
              <p:spPr bwMode="auto">
                <a:xfrm>
                  <a:off x="4966840" y="32547"/>
                  <a:ext cx="1506022" cy="1739302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chemeClr val="bg1">
                        <a:alpha val="40000"/>
                      </a:schemeClr>
                    </a:gs>
                    <a:gs pos="50000">
                      <a:srgbClr val="FFFFFF">
                        <a:alpha val="10000"/>
                      </a:srgbClr>
                    </a:gs>
                    <a:gs pos="50000">
                      <a:schemeClr val="bg1">
                        <a:alpha val="20000"/>
                      </a:schemeClr>
                    </a:gs>
                    <a:gs pos="15000">
                      <a:schemeClr val="bg1">
                        <a:alpha val="87000"/>
                      </a:schemeClr>
                    </a:gs>
                  </a:gsLst>
                  <a:lin ang="2700000" scaled="0"/>
                </a:gradFill>
                <a:ln>
                  <a:gradFill>
                    <a:gsLst>
                      <a:gs pos="75000">
                        <a:srgbClr val="F0F0F0"/>
                      </a:gs>
                      <a:gs pos="50000">
                        <a:srgbClr val="C8C8C8"/>
                      </a:gs>
                      <a:gs pos="25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0"/>
                  </a:gradFill>
                </a:ln>
                <a:effectLst>
                  <a:outerShdw blurRad="228600" dist="889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118" name="Freeform 27"/>
                <p:cNvSpPr/>
                <p:nvPr/>
              </p:nvSpPr>
              <p:spPr bwMode="auto">
                <a:xfrm>
                  <a:off x="5120789" y="210344"/>
                  <a:ext cx="1198122" cy="1383709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solidFill>
                  <a:srgbClr val="5A0000"/>
                </a:solidFill>
                <a:ln w="28575" cap="flat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3929369" y="1375178"/>
                <a:ext cx="1134656" cy="62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POLICY OBJECTIVE</a:t>
                </a:r>
                <a:endPara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3D2F4F-0CA8-4748-AE8B-969D8DEA234A}"/>
                </a:ext>
              </a:extLst>
            </p:cNvPr>
            <p:cNvGrpSpPr/>
            <p:nvPr/>
          </p:nvGrpSpPr>
          <p:grpSpPr>
            <a:xfrm>
              <a:off x="2205383" y="2560112"/>
              <a:ext cx="7826281" cy="1664311"/>
              <a:chOff x="1545318" y="2335394"/>
              <a:chExt cx="9255415" cy="2146679"/>
            </a:xfrm>
          </p:grpSpPr>
          <p:cxnSp>
            <p:nvCxnSpPr>
              <p:cNvPr id="103" name="直接连接符 20"/>
              <p:cNvCxnSpPr>
                <a:cxnSpLocks noChangeShapeType="1"/>
              </p:cNvCxnSpPr>
              <p:nvPr/>
            </p:nvCxnSpPr>
            <p:spPr bwMode="auto">
              <a:xfrm flipH="1" flipV="1">
                <a:off x="6795064" y="2390521"/>
                <a:ext cx="516385" cy="1045321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接连接符 20"/>
              <p:cNvCxnSpPr>
                <a:cxnSpLocks noChangeShapeType="1"/>
              </p:cNvCxnSpPr>
              <p:nvPr/>
            </p:nvCxnSpPr>
            <p:spPr bwMode="auto">
              <a:xfrm flipH="1" flipV="1">
                <a:off x="6795064" y="2335394"/>
                <a:ext cx="2935174" cy="125419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接连接符 20"/>
              <p:cNvCxnSpPr>
                <a:cxnSpLocks noChangeShapeType="1"/>
              </p:cNvCxnSpPr>
              <p:nvPr/>
            </p:nvCxnSpPr>
            <p:spPr bwMode="auto">
              <a:xfrm flipV="1">
                <a:off x="2639352" y="2390521"/>
                <a:ext cx="2851256" cy="1117439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9" name="组合 88"/>
              <p:cNvGrpSpPr/>
              <p:nvPr/>
            </p:nvGrpSpPr>
            <p:grpSpPr>
              <a:xfrm>
                <a:off x="4182587" y="2920547"/>
                <a:ext cx="1291615" cy="1492020"/>
                <a:chOff x="4966840" y="32547"/>
                <a:chExt cx="1506022" cy="1739302"/>
              </a:xfrm>
            </p:grpSpPr>
            <p:sp>
              <p:nvSpPr>
                <p:cNvPr id="100" name="Freeform 27"/>
                <p:cNvSpPr/>
                <p:nvPr/>
              </p:nvSpPr>
              <p:spPr bwMode="auto">
                <a:xfrm>
                  <a:off x="4966840" y="32547"/>
                  <a:ext cx="1506022" cy="1739302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chemeClr val="bg1">
                        <a:alpha val="40000"/>
                      </a:schemeClr>
                    </a:gs>
                    <a:gs pos="50000">
                      <a:srgbClr val="FFFFFF">
                        <a:alpha val="10000"/>
                      </a:srgbClr>
                    </a:gs>
                    <a:gs pos="50000">
                      <a:schemeClr val="bg1">
                        <a:alpha val="20000"/>
                      </a:schemeClr>
                    </a:gs>
                    <a:gs pos="15000">
                      <a:schemeClr val="bg1">
                        <a:alpha val="87000"/>
                      </a:schemeClr>
                    </a:gs>
                  </a:gsLst>
                  <a:lin ang="2700000" scaled="0"/>
                </a:gradFill>
                <a:ln>
                  <a:gradFill>
                    <a:gsLst>
                      <a:gs pos="75000">
                        <a:srgbClr val="F0F0F0"/>
                      </a:gs>
                      <a:gs pos="50000">
                        <a:srgbClr val="C8C8C8"/>
                      </a:gs>
                      <a:gs pos="25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0"/>
                  </a:gradFill>
                </a:ln>
                <a:effectLst>
                  <a:outerShdw blurRad="228600" dist="889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101" name="Freeform 27"/>
                <p:cNvSpPr/>
                <p:nvPr/>
              </p:nvSpPr>
              <p:spPr bwMode="auto">
                <a:xfrm>
                  <a:off x="5120790" y="210344"/>
                  <a:ext cx="1198122" cy="1383709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solidFill>
                  <a:srgbClr val="5A0000"/>
                </a:solidFill>
                <a:ln w="28575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9509118" y="2930203"/>
                <a:ext cx="1291615" cy="1492020"/>
                <a:chOff x="4966840" y="32547"/>
                <a:chExt cx="1506022" cy="1739302"/>
              </a:xfrm>
            </p:grpSpPr>
            <p:sp>
              <p:nvSpPr>
                <p:cNvPr id="121" name="Freeform 27"/>
                <p:cNvSpPr/>
                <p:nvPr/>
              </p:nvSpPr>
              <p:spPr bwMode="auto">
                <a:xfrm>
                  <a:off x="4966840" y="32547"/>
                  <a:ext cx="1506022" cy="1739302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chemeClr val="bg1">
                        <a:alpha val="40000"/>
                      </a:schemeClr>
                    </a:gs>
                    <a:gs pos="50000">
                      <a:srgbClr val="FFFFFF">
                        <a:alpha val="10000"/>
                      </a:srgbClr>
                    </a:gs>
                    <a:gs pos="50000">
                      <a:schemeClr val="bg1">
                        <a:alpha val="20000"/>
                      </a:schemeClr>
                    </a:gs>
                    <a:gs pos="15000">
                      <a:schemeClr val="bg1">
                        <a:alpha val="87000"/>
                      </a:schemeClr>
                    </a:gs>
                  </a:gsLst>
                  <a:lin ang="2700000" scaled="0"/>
                </a:gradFill>
                <a:ln>
                  <a:gradFill>
                    <a:gsLst>
                      <a:gs pos="75000">
                        <a:srgbClr val="F0F0F0"/>
                      </a:gs>
                      <a:gs pos="50000">
                        <a:srgbClr val="C8C8C8"/>
                      </a:gs>
                      <a:gs pos="25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0"/>
                  </a:gradFill>
                </a:ln>
                <a:effectLst>
                  <a:outerShdw blurRad="228600" dist="889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122" name="Freeform 27"/>
                <p:cNvSpPr/>
                <p:nvPr/>
              </p:nvSpPr>
              <p:spPr bwMode="auto">
                <a:xfrm>
                  <a:off x="5120790" y="210344"/>
                  <a:ext cx="1198122" cy="1383709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solidFill>
                  <a:srgbClr val="5A0000"/>
                </a:solidFill>
                <a:ln w="28575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1545318" y="2955254"/>
                <a:ext cx="1291615" cy="1492020"/>
                <a:chOff x="229394" y="1453367"/>
                <a:chExt cx="969072" cy="1119178"/>
              </a:xfrm>
            </p:grpSpPr>
            <p:sp>
              <p:nvSpPr>
                <p:cNvPr id="125" name="Freeform 27"/>
                <p:cNvSpPr/>
                <p:nvPr/>
              </p:nvSpPr>
              <p:spPr bwMode="auto">
                <a:xfrm>
                  <a:off x="229394" y="1453367"/>
                  <a:ext cx="969072" cy="1119178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chemeClr val="bg1">
                        <a:alpha val="40000"/>
                      </a:schemeClr>
                    </a:gs>
                    <a:gs pos="50000">
                      <a:srgbClr val="FFFFFF">
                        <a:alpha val="10000"/>
                      </a:srgbClr>
                    </a:gs>
                    <a:gs pos="50000">
                      <a:schemeClr val="bg1">
                        <a:alpha val="20000"/>
                      </a:schemeClr>
                    </a:gs>
                    <a:gs pos="15000">
                      <a:schemeClr val="bg1">
                        <a:alpha val="87000"/>
                      </a:schemeClr>
                    </a:gs>
                  </a:gsLst>
                  <a:lin ang="2700000" scaled="0"/>
                </a:gradFill>
                <a:ln>
                  <a:gradFill>
                    <a:gsLst>
                      <a:gs pos="75000">
                        <a:srgbClr val="F0F0F0"/>
                      </a:gs>
                      <a:gs pos="50000">
                        <a:srgbClr val="C8C8C8"/>
                      </a:gs>
                      <a:gs pos="25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0"/>
                  </a:gradFill>
                </a:ln>
                <a:effectLst>
                  <a:outerShdw blurRad="228600" dist="889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126" name="Freeform 27"/>
                <p:cNvSpPr/>
                <p:nvPr/>
              </p:nvSpPr>
              <p:spPr bwMode="auto">
                <a:xfrm>
                  <a:off x="337774" y="1563847"/>
                  <a:ext cx="770949" cy="890367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solidFill>
                  <a:srgbClr val="17324B"/>
                </a:solidFill>
                <a:ln w="28575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6650611" y="2990053"/>
                <a:ext cx="1291615" cy="1492020"/>
                <a:chOff x="229394" y="1453366"/>
                <a:chExt cx="969072" cy="1119178"/>
              </a:xfrm>
            </p:grpSpPr>
            <p:sp>
              <p:nvSpPr>
                <p:cNvPr id="133" name="Freeform 27"/>
                <p:cNvSpPr/>
                <p:nvPr/>
              </p:nvSpPr>
              <p:spPr bwMode="auto">
                <a:xfrm>
                  <a:off x="229394" y="1453366"/>
                  <a:ext cx="969072" cy="1119178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gradFill>
                  <a:gsLst>
                    <a:gs pos="22000">
                      <a:schemeClr val="bg1">
                        <a:alpha val="40000"/>
                      </a:schemeClr>
                    </a:gs>
                    <a:gs pos="50000">
                      <a:srgbClr val="FFFFFF">
                        <a:alpha val="10000"/>
                      </a:srgbClr>
                    </a:gs>
                    <a:gs pos="50000">
                      <a:schemeClr val="bg1">
                        <a:alpha val="20000"/>
                      </a:schemeClr>
                    </a:gs>
                    <a:gs pos="15000">
                      <a:schemeClr val="bg1">
                        <a:alpha val="87000"/>
                      </a:schemeClr>
                    </a:gs>
                  </a:gsLst>
                  <a:lin ang="2700000" scaled="0"/>
                </a:gradFill>
                <a:ln>
                  <a:gradFill>
                    <a:gsLst>
                      <a:gs pos="75000">
                        <a:srgbClr val="F0F0F0"/>
                      </a:gs>
                      <a:gs pos="50000">
                        <a:srgbClr val="C8C8C8"/>
                      </a:gs>
                      <a:gs pos="25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0"/>
                  </a:gradFill>
                </a:ln>
                <a:effectLst>
                  <a:outerShdw blurRad="228600" dist="889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134" name="Freeform 27"/>
                <p:cNvSpPr/>
                <p:nvPr/>
              </p:nvSpPr>
              <p:spPr bwMode="auto">
                <a:xfrm>
                  <a:off x="337774" y="1563847"/>
                  <a:ext cx="770949" cy="890367"/>
                </a:xfrm>
                <a:custGeom>
                  <a:avLst/>
                  <a:gdLst>
                    <a:gd name="T0" fmla="*/ 1098 w 2195"/>
                    <a:gd name="T1" fmla="*/ 2535 h 2535"/>
                    <a:gd name="T2" fmla="*/ 0 w 2195"/>
                    <a:gd name="T3" fmla="*/ 1903 h 2535"/>
                    <a:gd name="T4" fmla="*/ 0 w 2195"/>
                    <a:gd name="T5" fmla="*/ 634 h 2535"/>
                    <a:gd name="T6" fmla="*/ 1098 w 2195"/>
                    <a:gd name="T7" fmla="*/ 0 h 2535"/>
                    <a:gd name="T8" fmla="*/ 2195 w 2195"/>
                    <a:gd name="T9" fmla="*/ 634 h 2535"/>
                    <a:gd name="T10" fmla="*/ 2195 w 2195"/>
                    <a:gd name="T11" fmla="*/ 1903 h 2535"/>
                    <a:gd name="T12" fmla="*/ 1098 w 2195"/>
                    <a:gd name="T13" fmla="*/ 2535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95" h="2535">
                      <a:moveTo>
                        <a:pt x="1098" y="2535"/>
                      </a:moveTo>
                      <a:lnTo>
                        <a:pt x="0" y="1903"/>
                      </a:lnTo>
                      <a:lnTo>
                        <a:pt x="0" y="634"/>
                      </a:lnTo>
                      <a:lnTo>
                        <a:pt x="1098" y="0"/>
                      </a:lnTo>
                      <a:lnTo>
                        <a:pt x="2195" y="634"/>
                      </a:lnTo>
                      <a:lnTo>
                        <a:pt x="2195" y="1903"/>
                      </a:lnTo>
                      <a:lnTo>
                        <a:pt x="1098" y="2535"/>
                      </a:lnTo>
                      <a:close/>
                    </a:path>
                  </a:pathLst>
                </a:custGeom>
                <a:solidFill>
                  <a:srgbClr val="17324B"/>
                </a:solidFill>
                <a:ln w="28575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061972-2EE6-4153-B38E-AB774403B50A}"/>
                  </a:ext>
                </a:extLst>
              </p:cNvPr>
              <p:cNvSpPr txBox="1"/>
              <p:nvPr/>
            </p:nvSpPr>
            <p:spPr>
              <a:xfrm>
                <a:off x="1826262" y="3324111"/>
                <a:ext cx="653848" cy="75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Ⅰ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24B8D0C-4CDD-486E-B399-D73EF03D9DE6}"/>
                  </a:ext>
                </a:extLst>
              </p:cNvPr>
              <p:cNvSpPr txBox="1"/>
              <p:nvPr/>
            </p:nvSpPr>
            <p:spPr>
              <a:xfrm>
                <a:off x="4450836" y="3288018"/>
                <a:ext cx="653848" cy="75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Ⅱ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33B66FB-DC4F-461C-AC09-9F13FE7A178A}"/>
                  </a:ext>
                </a:extLst>
              </p:cNvPr>
              <p:cNvSpPr txBox="1"/>
              <p:nvPr/>
            </p:nvSpPr>
            <p:spPr>
              <a:xfrm>
                <a:off x="6935267" y="3338517"/>
                <a:ext cx="653848" cy="75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Ⅲ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25242E-3945-43CF-AE3D-FFC621ABD736}"/>
                  </a:ext>
                </a:extLst>
              </p:cNvPr>
              <p:cNvSpPr txBox="1"/>
              <p:nvPr/>
            </p:nvSpPr>
            <p:spPr>
              <a:xfrm>
                <a:off x="9774141" y="3314520"/>
                <a:ext cx="653848" cy="75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Ⅳ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矩形 49"/>
          <p:cNvSpPr/>
          <p:nvPr/>
        </p:nvSpPr>
        <p:spPr>
          <a:xfrm>
            <a:off x="1090515" y="445284"/>
            <a:ext cx="3891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CRITIQUE &amp; FURTHER STUDY</a:t>
            </a:r>
          </a:p>
        </p:txBody>
      </p:sp>
      <p:cxnSp>
        <p:nvCxnSpPr>
          <p:cNvPr id="51" name="直接连接符 50"/>
          <p:cNvCxnSpPr>
            <a:cxnSpLocks/>
          </p:cNvCxnSpPr>
          <p:nvPr/>
        </p:nvCxnSpPr>
        <p:spPr>
          <a:xfrm>
            <a:off x="713974" y="849974"/>
            <a:ext cx="4120853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cxnSpLocks/>
          </p:cNvCxnSpPr>
          <p:nvPr/>
        </p:nvCxnSpPr>
        <p:spPr>
          <a:xfrm>
            <a:off x="703814" y="921094"/>
            <a:ext cx="4131013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71075D4-D14D-4851-A11F-64AAE2816CEB}"/>
              </a:ext>
            </a:extLst>
          </p:cNvPr>
          <p:cNvSpPr txBox="1">
            <a:spLocks/>
          </p:cNvSpPr>
          <p:nvPr/>
        </p:nvSpPr>
        <p:spPr>
          <a:xfrm>
            <a:off x="1897743" y="1804489"/>
            <a:ext cx="8224792" cy="67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Relies on behavior inference, not much empirical evidence/ quantitative backup</a:t>
            </a:r>
          </a:p>
          <a:p>
            <a:pPr algn="l"/>
            <a:endParaRPr lang="en-US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BEB24-D4F0-45F3-8247-392CE81FB87B}"/>
              </a:ext>
            </a:extLst>
          </p:cNvPr>
          <p:cNvSpPr txBox="1"/>
          <p:nvPr/>
        </p:nvSpPr>
        <p:spPr>
          <a:xfrm>
            <a:off x="1897742" y="2508306"/>
            <a:ext cx="872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not provide detailed discussion about how the “new environment” is going to reshape the industry and how policies evolve accordingly</a:t>
            </a:r>
            <a:endParaRPr lang="en-US" sz="2000" dirty="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45CA2-96FD-41A7-97AE-91C05748CFFC}"/>
              </a:ext>
            </a:extLst>
          </p:cNvPr>
          <p:cNvSpPr txBox="1"/>
          <p:nvPr/>
        </p:nvSpPr>
        <p:spPr>
          <a:xfrm>
            <a:off x="1837346" y="3974381"/>
            <a:ext cx="904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 of new competitors; new tech:  </a:t>
            </a:r>
            <a:r>
              <a:rPr lang="en-US" sz="2000" dirty="0" err="1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 China, Alibaba, MI</a:t>
            </a:r>
          </a:p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----My bank, XW bank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3A2AB-4AAE-4BEC-A135-729B1CD12951}"/>
              </a:ext>
            </a:extLst>
          </p:cNvPr>
          <p:cNvSpPr txBox="1"/>
          <p:nvPr/>
        </p:nvSpPr>
        <p:spPr>
          <a:xfrm>
            <a:off x="1897742" y="4941081"/>
            <a:ext cx="538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research on Insurance premium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24EBC-8517-404E-9300-DF6B1A4B3BB7}"/>
              </a:ext>
            </a:extLst>
          </p:cNvPr>
          <p:cNvSpPr txBox="1"/>
          <p:nvPr/>
        </p:nvSpPr>
        <p:spPr>
          <a:xfrm>
            <a:off x="1897742" y="1153682"/>
            <a:ext cx="143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Critiques: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3F1EC-391F-465C-B6A3-3E8B450C4F2E}"/>
              </a:ext>
            </a:extLst>
          </p:cNvPr>
          <p:cNvSpPr txBox="1"/>
          <p:nvPr/>
        </p:nvSpPr>
        <p:spPr>
          <a:xfrm>
            <a:off x="1837346" y="3534583"/>
            <a:ext cx="175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study:</a:t>
            </a:r>
          </a:p>
        </p:txBody>
      </p:sp>
    </p:spTree>
    <p:extLst>
      <p:ext uri="{BB962C8B-B14F-4D97-AF65-F5344CB8AC3E}">
        <p14:creationId xmlns:p14="http://schemas.microsoft.com/office/powerpoint/2010/main" val="242191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741f20a6476c9a95ba14901b71f072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09" y="280035"/>
            <a:ext cx="12439015" cy="6577965"/>
          </a:xfrm>
          <a:prstGeom prst="rect">
            <a:avLst/>
          </a:prstGeom>
        </p:spPr>
      </p:pic>
      <p:pic>
        <p:nvPicPr>
          <p:cNvPr id="16" name="图片 15" descr="ae0cee267f1ee9feed0c653156ff63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525" y="-77470"/>
            <a:ext cx="3257550" cy="259016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D2E2063D-B066-4AA2-A560-8ADEC61ED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595" y="1385654"/>
            <a:ext cx="7618809" cy="1828801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THANK YOU</a:t>
            </a:r>
            <a:endParaRPr lang="zh-CN" altLang="en-US" sz="3600" b="1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1A3CD-DB1B-499B-B632-08A6D8013AD4}"/>
              </a:ext>
            </a:extLst>
          </p:cNvPr>
          <p:cNvSpPr txBox="1"/>
          <p:nvPr/>
        </p:nvSpPr>
        <p:spPr>
          <a:xfrm>
            <a:off x="9088540" y="6393299"/>
            <a:ext cx="64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A0000"/>
                </a:solidFill>
              </a:rPr>
              <a:t>Presented </a:t>
            </a:r>
            <a:r>
              <a:rPr lang="en-US" b="1" dirty="0" err="1">
                <a:solidFill>
                  <a:srgbClr val="5A0000"/>
                </a:solidFill>
              </a:rPr>
              <a:t>by:</a:t>
            </a:r>
            <a:r>
              <a:rPr lang="en-US" dirty="0" err="1">
                <a:solidFill>
                  <a:srgbClr val="5A0000"/>
                </a:solidFill>
              </a:rPr>
              <a:t>Linghang</a:t>
            </a:r>
            <a:r>
              <a:rPr lang="en-US" dirty="0">
                <a:solidFill>
                  <a:srgbClr val="5A0000"/>
                </a:solidFill>
              </a:rPr>
              <a:t> </a:t>
            </a:r>
            <a:r>
              <a:rPr lang="en-US" dirty="0" err="1">
                <a:solidFill>
                  <a:srgbClr val="5A0000"/>
                </a:solidFill>
              </a:rPr>
              <a:t>Lyu</a:t>
            </a:r>
            <a:endParaRPr lang="en-US" dirty="0">
              <a:solidFill>
                <a:srgbClr val="5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727e61c8e6a6b3ee5bb097a54b43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61"/>
            <a:ext cx="12217400" cy="69126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5B3AC-D1D6-466D-B7D4-90627F69ADA1}"/>
              </a:ext>
            </a:extLst>
          </p:cNvPr>
          <p:cNvGrpSpPr/>
          <p:nvPr/>
        </p:nvGrpSpPr>
        <p:grpSpPr>
          <a:xfrm>
            <a:off x="4020967" y="2141260"/>
            <a:ext cx="4515887" cy="782536"/>
            <a:chOff x="3811206" y="3396595"/>
            <a:chExt cx="4515886" cy="782536"/>
          </a:xfrm>
        </p:grpSpPr>
        <p:sp>
          <p:nvSpPr>
            <p:cNvPr id="28" name=" 219"/>
            <p:cNvSpPr/>
            <p:nvPr/>
          </p:nvSpPr>
          <p:spPr>
            <a:xfrm>
              <a:off x="4314363" y="3490206"/>
              <a:ext cx="3445827" cy="64008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5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125459-5E8B-4AE1-B86E-C8500AA2BCD6}"/>
                </a:ext>
              </a:extLst>
            </p:cNvPr>
            <p:cNvGrpSpPr/>
            <p:nvPr/>
          </p:nvGrpSpPr>
          <p:grpSpPr>
            <a:xfrm>
              <a:off x="3811206" y="3396595"/>
              <a:ext cx="4515886" cy="782536"/>
              <a:chOff x="3869929" y="2562059"/>
              <a:chExt cx="4515886" cy="782536"/>
            </a:xfrm>
          </p:grpSpPr>
          <p:sp>
            <p:nvSpPr>
              <p:cNvPr id="10" name="文本框 11"/>
              <p:cNvSpPr/>
              <p:nvPr/>
            </p:nvSpPr>
            <p:spPr>
              <a:xfrm>
                <a:off x="3965266" y="2710099"/>
                <a:ext cx="4420549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rgbClr val="5A0000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微软雅黑" panose="020B0503020204020204" charset="-122"/>
                  </a:rPr>
                  <a:t>INTRODUCTION</a:t>
                </a:r>
                <a:endParaRPr lang="zh-CN" altLang="en-US" b="1" dirty="0">
                  <a:solidFill>
                    <a:srgbClr val="5A0000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微软雅黑" panose="020B0503020204020204" charset="-122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BB0EA3C-E5E2-4813-9158-B43645BC67D8}"/>
                  </a:ext>
                </a:extLst>
              </p:cNvPr>
              <p:cNvGrpSpPr/>
              <p:nvPr/>
            </p:nvGrpSpPr>
            <p:grpSpPr>
              <a:xfrm>
                <a:off x="3869929" y="2562059"/>
                <a:ext cx="835342" cy="782536"/>
                <a:chOff x="3961363" y="2453540"/>
                <a:chExt cx="695960" cy="695960"/>
              </a:xfrm>
            </p:grpSpPr>
            <p:sp>
              <p:nvSpPr>
                <p:cNvPr id="12" name="七边形 11"/>
                <p:cNvSpPr/>
                <p:nvPr/>
              </p:nvSpPr>
              <p:spPr>
                <a:xfrm>
                  <a:off x="3961363" y="2453540"/>
                  <a:ext cx="695960" cy="695960"/>
                </a:xfrm>
                <a:prstGeom prst="heptagon">
                  <a:avLst/>
                </a:prstGeom>
                <a:solidFill>
                  <a:srgbClr val="780B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8470601-5915-49C4-987D-73BBBA9D5211}"/>
                    </a:ext>
                  </a:extLst>
                </p:cNvPr>
                <p:cNvGrpSpPr/>
                <p:nvPr/>
              </p:nvGrpSpPr>
              <p:grpSpPr>
                <a:xfrm>
                  <a:off x="3989303" y="2479576"/>
                  <a:ext cx="640080" cy="640080"/>
                  <a:chOff x="3971876" y="1212535"/>
                  <a:chExt cx="640080" cy="640080"/>
                </a:xfrm>
              </p:grpSpPr>
              <p:sp>
                <p:nvSpPr>
                  <p:cNvPr id="13" name="文本框 11"/>
                  <p:cNvSpPr/>
                  <p:nvPr/>
                </p:nvSpPr>
                <p:spPr>
                  <a:xfrm>
                    <a:off x="4008327" y="1259205"/>
                    <a:ext cx="541158" cy="574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marL="228600" indent="-228600" algn="l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charset="0"/>
                      </a:defRPr>
                    </a:lvl1pPr>
                    <a:lvl2pPr marL="6858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2pPr>
                    <a:lvl3pPr marL="11430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3pPr>
                    <a:lvl4pPr marL="16002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4pPr>
                    <a:lvl5pPr marL="20574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altLang="zh-CN" sz="3600" b="1" dirty="0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rPr>
                      <a:t>Ⅰ</a:t>
                    </a:r>
                    <a:endParaRPr lang="zh-CN" altLang="en-US" sz="3600" b="1" dirty="0">
                      <a:solidFill>
                        <a:schemeClr val="bg1"/>
                      </a:solidFill>
                      <a:latin typeface="楷体" panose="02010609060101010101" charset="-122"/>
                      <a:ea typeface="楷体" panose="02010609060101010101" charset="-122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4" name="七边形 13"/>
                  <p:cNvSpPr/>
                  <p:nvPr/>
                </p:nvSpPr>
                <p:spPr>
                  <a:xfrm>
                    <a:off x="3971876" y="1212535"/>
                    <a:ext cx="640080" cy="640080"/>
                  </a:xfrm>
                  <a:prstGeom prst="heptagon">
                    <a:avLst/>
                  </a:prstGeom>
                  <a:noFill/>
                  <a:ln w="222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18" name="图片 17" descr="ca514095954c143e646626f29cb0a8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6985"/>
            <a:ext cx="371538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40" name="KSO_GT1.3"/>
          <p:cNvSpPr/>
          <p:nvPr/>
        </p:nvSpPr>
        <p:spPr>
          <a:xfrm rot="19120543" flipH="1" flipV="1">
            <a:off x="6008453" y="4562782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5A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270" wrap="square" lIns="0" tIns="323978" rIns="458969" bIns="32397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05" b="1" kern="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4" name="KSO_GT1.1"/>
          <p:cNvSpPr/>
          <p:nvPr/>
        </p:nvSpPr>
        <p:spPr>
          <a:xfrm rot="2479457" flipH="1">
            <a:off x="5977210" y="1137118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17324B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270" wrap="square" lIns="458969" tIns="323978" rIns="68576" bIns="323978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705" b="1" kern="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091357" y="356659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F4283B-BF2F-4B96-AB79-9529B5282743}"/>
              </a:ext>
            </a:extLst>
          </p:cNvPr>
          <p:cNvGrpSpPr/>
          <p:nvPr/>
        </p:nvGrpSpPr>
        <p:grpSpPr>
          <a:xfrm>
            <a:off x="931173" y="1352448"/>
            <a:ext cx="9630328" cy="4277365"/>
            <a:chOff x="931173" y="1352448"/>
            <a:chExt cx="9630328" cy="4277365"/>
          </a:xfrm>
        </p:grpSpPr>
        <p:sp>
          <p:nvSpPr>
            <p:cNvPr id="37" name="椭圆 2"/>
            <p:cNvSpPr/>
            <p:nvPr/>
          </p:nvSpPr>
          <p:spPr>
            <a:xfrm flipH="1">
              <a:off x="5837656" y="1352448"/>
              <a:ext cx="747995" cy="284097"/>
            </a:xfrm>
            <a:custGeom>
              <a:avLst/>
              <a:gdLst/>
              <a:ahLst/>
              <a:cxnLst/>
              <a:rect l="l" t="t" r="r" b="b"/>
              <a:pathLst>
                <a:path w="821962" h="312188">
                  <a:moveTo>
                    <a:pt x="188867" y="0"/>
                  </a:moveTo>
                  <a:lnTo>
                    <a:pt x="633096" y="0"/>
                  </a:lnTo>
                  <a:cubicBezTo>
                    <a:pt x="739691" y="66233"/>
                    <a:pt x="813171" y="180146"/>
                    <a:pt x="821962" y="312188"/>
                  </a:cubicBezTo>
                  <a:lnTo>
                    <a:pt x="0" y="312188"/>
                  </a:lnTo>
                  <a:cubicBezTo>
                    <a:pt x="8791" y="180146"/>
                    <a:pt x="82272" y="66233"/>
                    <a:pt x="18886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350" kern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8" name="椭圆 2"/>
            <p:cNvSpPr/>
            <p:nvPr/>
          </p:nvSpPr>
          <p:spPr>
            <a:xfrm flipH="1" flipV="1">
              <a:off x="5868899" y="5345716"/>
              <a:ext cx="747995" cy="284097"/>
            </a:xfrm>
            <a:custGeom>
              <a:avLst/>
              <a:gdLst/>
              <a:ahLst/>
              <a:cxnLst/>
              <a:rect l="l" t="t" r="r" b="b"/>
              <a:pathLst>
                <a:path w="821962" h="312188">
                  <a:moveTo>
                    <a:pt x="188867" y="0"/>
                  </a:moveTo>
                  <a:lnTo>
                    <a:pt x="633096" y="0"/>
                  </a:lnTo>
                  <a:cubicBezTo>
                    <a:pt x="739691" y="66233"/>
                    <a:pt x="813171" y="180146"/>
                    <a:pt x="821962" y="312188"/>
                  </a:cubicBezTo>
                  <a:lnTo>
                    <a:pt x="0" y="312188"/>
                  </a:lnTo>
                  <a:cubicBezTo>
                    <a:pt x="8791" y="180146"/>
                    <a:pt x="82272" y="66233"/>
                    <a:pt x="18886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kern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6" name="直接连接符 45"/>
            <p:cNvCxnSpPr>
              <a:cxnSpLocks/>
            </p:cNvCxnSpPr>
            <p:nvPr/>
          </p:nvCxnSpPr>
          <p:spPr>
            <a:xfrm>
              <a:off x="2629668" y="1636543"/>
              <a:ext cx="3712409" cy="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cxnSpLocks/>
            </p:cNvCxnSpPr>
            <p:nvPr/>
          </p:nvCxnSpPr>
          <p:spPr>
            <a:xfrm flipV="1">
              <a:off x="2610265" y="5345716"/>
              <a:ext cx="3790535" cy="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49"/>
            <p:cNvSpPr txBox="1"/>
            <p:nvPr/>
          </p:nvSpPr>
          <p:spPr>
            <a:xfrm>
              <a:off x="2614498" y="4172051"/>
              <a:ext cx="3820408" cy="96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5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New competitors, new tech, new derivatives, etc.</a:t>
              </a:r>
            </a:p>
            <a:p>
              <a:pPr>
                <a:defRPr/>
              </a:pPr>
              <a:r>
                <a:rPr lang="en-US" altLang="zh-CN" sz="1895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Changing market environment.</a:t>
              </a:r>
            </a:p>
          </p:txBody>
        </p:sp>
        <p:sp>
          <p:nvSpPr>
            <p:cNvPr id="105" name="文本框 49"/>
            <p:cNvSpPr txBox="1"/>
            <p:nvPr/>
          </p:nvSpPr>
          <p:spPr>
            <a:xfrm>
              <a:off x="2614498" y="1939957"/>
              <a:ext cx="3328134" cy="67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5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More and more bank failure after the Great Depression.</a:t>
              </a: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931173" y="3829611"/>
              <a:ext cx="1516446" cy="15164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0" name="同心圆 10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931173" y="1485663"/>
              <a:ext cx="1516446" cy="15164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36010F-6BBA-4302-A60D-474ED4A1DC57}"/>
                </a:ext>
              </a:extLst>
            </p:cNvPr>
            <p:cNvSpPr txBox="1"/>
            <p:nvPr/>
          </p:nvSpPr>
          <p:spPr>
            <a:xfrm>
              <a:off x="8255036" y="2822092"/>
              <a:ext cx="1643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New</a:t>
              </a:r>
            </a:p>
            <a:p>
              <a:pPr algn="ctr">
                <a:defRPr/>
              </a:pPr>
              <a:r>
                <a:rPr lang="en-US" altLang="zh-CN" sz="20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Policies</a:t>
              </a:r>
            </a:p>
            <a:p>
              <a:pPr algn="ctr">
                <a:defRPr/>
              </a:pPr>
              <a:r>
                <a:rPr lang="en-US" altLang="zh-CN" sz="2000" b="1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Needed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B11D10-9B2D-43D2-ACD7-63B6FA0F5CCB}"/>
                </a:ext>
              </a:extLst>
            </p:cNvPr>
            <p:cNvGrpSpPr/>
            <p:nvPr/>
          </p:nvGrpSpPr>
          <p:grpSpPr>
            <a:xfrm>
              <a:off x="7582885" y="1988191"/>
              <a:ext cx="2978616" cy="2722018"/>
              <a:chOff x="7530413" y="1633157"/>
              <a:chExt cx="3560055" cy="3408521"/>
            </a:xfrm>
          </p:grpSpPr>
          <p:sp>
            <p:nvSpPr>
              <p:cNvPr id="71" name="任意多边形 97">
                <a:extLst>
                  <a:ext uri="{FF2B5EF4-FFF2-40B4-BE49-F238E27FC236}">
                    <a16:creationId xmlns:a16="http://schemas.microsoft.com/office/drawing/2014/main" id="{81E0FBDC-E1B7-4FA2-8B40-D1D0EFD91645}"/>
                  </a:ext>
                </a:extLst>
              </p:cNvPr>
              <p:cNvSpPr/>
              <p:nvPr/>
            </p:nvSpPr>
            <p:spPr>
              <a:xfrm>
                <a:off x="8770977" y="1633157"/>
                <a:ext cx="1832559" cy="1879031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  <a:gd name="connsiteX0-1" fmla="*/ 0 w 1768701"/>
                  <a:gd name="connsiteY0-2" fmla="*/ 0 h 1819275"/>
                  <a:gd name="connsiteX1-3" fmla="*/ 1239837 w 1768701"/>
                  <a:gd name="connsiteY1-4" fmla="*/ 0 h 1819275"/>
                  <a:gd name="connsiteX2-5" fmla="*/ 1425575 w 1768701"/>
                  <a:gd name="connsiteY2-6" fmla="*/ 1819275 h 1819275"/>
                  <a:gd name="connsiteX3-7" fmla="*/ 1217011 w 1768701"/>
                  <a:gd name="connsiteY3-8" fmla="*/ 1151279 h 1819275"/>
                  <a:gd name="connsiteX4-9" fmla="*/ 1120532 w 1768701"/>
                  <a:gd name="connsiteY4-10" fmla="*/ 960656 h 1819275"/>
                  <a:gd name="connsiteX5-11" fmla="*/ 1125218 w 1768701"/>
                  <a:gd name="connsiteY5-12" fmla="*/ 962449 h 1819275"/>
                  <a:gd name="connsiteX6-13" fmla="*/ 1087312 w 1768701"/>
                  <a:gd name="connsiteY6-14" fmla="*/ 895020 h 1819275"/>
                  <a:gd name="connsiteX7-15" fmla="*/ 1067594 w 1768701"/>
                  <a:gd name="connsiteY7-16" fmla="*/ 856060 h 1819275"/>
                  <a:gd name="connsiteX8-17" fmla="*/ 1044723 w 1768701"/>
                  <a:gd name="connsiteY8-18" fmla="*/ 819259 h 1819275"/>
                  <a:gd name="connsiteX9-19" fmla="*/ 1032247 w 1768701"/>
                  <a:gd name="connsiteY9-20" fmla="*/ 797066 h 1819275"/>
                  <a:gd name="connsiteX10-21" fmla="*/ 1011074 w 1768701"/>
                  <a:gd name="connsiteY10-22" fmla="*/ 765115 h 1819275"/>
                  <a:gd name="connsiteX11-23" fmla="*/ 976419 w 1768701"/>
                  <a:gd name="connsiteY11-24" fmla="*/ 709350 h 1819275"/>
                  <a:gd name="connsiteX12-25" fmla="*/ 949071 w 1768701"/>
                  <a:gd name="connsiteY12-26" fmla="*/ 671548 h 1819275"/>
                  <a:gd name="connsiteX13-27" fmla="*/ 932625 w 1768701"/>
                  <a:gd name="connsiteY13-28" fmla="*/ 646730 h 1819275"/>
                  <a:gd name="connsiteX14-29" fmla="*/ 911183 w 1768701"/>
                  <a:gd name="connsiteY14-30" fmla="*/ 619176 h 1819275"/>
                  <a:gd name="connsiteX15-31" fmla="*/ 873826 w 1768701"/>
                  <a:gd name="connsiteY15-32" fmla="*/ 567538 h 1819275"/>
                  <a:gd name="connsiteX16-33" fmla="*/ 842456 w 1768701"/>
                  <a:gd name="connsiteY16-34" fmla="*/ 530859 h 1819275"/>
                  <a:gd name="connsiteX17-35" fmla="*/ 827460 w 1768701"/>
                  <a:gd name="connsiteY17-36" fmla="*/ 511589 h 1819275"/>
                  <a:gd name="connsiteX18-37" fmla="*/ 804660 w 1768701"/>
                  <a:gd name="connsiteY18-38" fmla="*/ 486667 h 1819275"/>
                  <a:gd name="connsiteX19-39" fmla="*/ 759485 w 1768701"/>
                  <a:gd name="connsiteY19-40" fmla="*/ 433846 h 1819275"/>
                  <a:gd name="connsiteX20-41" fmla="*/ 732019 w 1768701"/>
                  <a:gd name="connsiteY20-42" fmla="*/ 407265 h 1819275"/>
                  <a:gd name="connsiteX21-43" fmla="*/ 717863 w 1768701"/>
                  <a:gd name="connsiteY21-44" fmla="*/ 391791 h 1819275"/>
                  <a:gd name="connsiteX22-45" fmla="*/ 677622 w 1768701"/>
                  <a:gd name="connsiteY22-46" fmla="*/ 354620 h 1819275"/>
                  <a:gd name="connsiteX23-47" fmla="*/ 633065 w 1768701"/>
                  <a:gd name="connsiteY23-48" fmla="*/ 311498 h 1819275"/>
                  <a:gd name="connsiteX24-49" fmla="*/ 619739 w 1768701"/>
                  <a:gd name="connsiteY24-50" fmla="*/ 301151 h 1819275"/>
                  <a:gd name="connsiteX25-51" fmla="*/ 604942 w 1768701"/>
                  <a:gd name="connsiteY25-52" fmla="*/ 287483 h 1819275"/>
                  <a:gd name="connsiteX26-53" fmla="*/ 29334 w 1768701"/>
                  <a:gd name="connsiteY26-54" fmla="*/ 3471 h 1819275"/>
                  <a:gd name="connsiteX27-55" fmla="*/ 7152 w 1768701"/>
                  <a:gd name="connsiteY27-56" fmla="*/ 1798 h 1819275"/>
                  <a:gd name="connsiteX28" fmla="*/ 0 w 1768701"/>
                  <a:gd name="connsiteY28" fmla="*/ 0 h 1819275"/>
                  <a:gd name="connsiteX0-57" fmla="*/ 0 w 1774058"/>
                  <a:gd name="connsiteY0-58" fmla="*/ 0 h 1819275"/>
                  <a:gd name="connsiteX1-59" fmla="*/ 1239837 w 1774058"/>
                  <a:gd name="connsiteY1-60" fmla="*/ 0 h 1819275"/>
                  <a:gd name="connsiteX2-61" fmla="*/ 1425575 w 1774058"/>
                  <a:gd name="connsiteY2-62" fmla="*/ 1819275 h 1819275"/>
                  <a:gd name="connsiteX3-63" fmla="*/ 1217011 w 1774058"/>
                  <a:gd name="connsiteY3-64" fmla="*/ 1151279 h 1819275"/>
                  <a:gd name="connsiteX4-65" fmla="*/ 1120532 w 1774058"/>
                  <a:gd name="connsiteY4-66" fmla="*/ 960656 h 1819275"/>
                  <a:gd name="connsiteX5-67" fmla="*/ 1125218 w 1774058"/>
                  <a:gd name="connsiteY5-68" fmla="*/ 962449 h 1819275"/>
                  <a:gd name="connsiteX6-69" fmla="*/ 1087312 w 1774058"/>
                  <a:gd name="connsiteY6-70" fmla="*/ 895020 h 1819275"/>
                  <a:gd name="connsiteX7-71" fmla="*/ 1067594 w 1774058"/>
                  <a:gd name="connsiteY7-72" fmla="*/ 856060 h 1819275"/>
                  <a:gd name="connsiteX8-73" fmla="*/ 1044723 w 1774058"/>
                  <a:gd name="connsiteY8-74" fmla="*/ 819259 h 1819275"/>
                  <a:gd name="connsiteX9-75" fmla="*/ 1032247 w 1774058"/>
                  <a:gd name="connsiteY9-76" fmla="*/ 797066 h 1819275"/>
                  <a:gd name="connsiteX10-77" fmla="*/ 1011074 w 1774058"/>
                  <a:gd name="connsiteY10-78" fmla="*/ 765115 h 1819275"/>
                  <a:gd name="connsiteX11-79" fmla="*/ 976419 w 1774058"/>
                  <a:gd name="connsiteY11-80" fmla="*/ 709350 h 1819275"/>
                  <a:gd name="connsiteX12-81" fmla="*/ 949071 w 1774058"/>
                  <a:gd name="connsiteY12-82" fmla="*/ 671548 h 1819275"/>
                  <a:gd name="connsiteX13-83" fmla="*/ 932625 w 1774058"/>
                  <a:gd name="connsiteY13-84" fmla="*/ 646730 h 1819275"/>
                  <a:gd name="connsiteX14-85" fmla="*/ 911183 w 1774058"/>
                  <a:gd name="connsiteY14-86" fmla="*/ 619176 h 1819275"/>
                  <a:gd name="connsiteX15-87" fmla="*/ 873826 w 1774058"/>
                  <a:gd name="connsiteY15-88" fmla="*/ 567538 h 1819275"/>
                  <a:gd name="connsiteX16-89" fmla="*/ 842456 w 1774058"/>
                  <a:gd name="connsiteY16-90" fmla="*/ 530859 h 1819275"/>
                  <a:gd name="connsiteX17-91" fmla="*/ 827460 w 1774058"/>
                  <a:gd name="connsiteY17-92" fmla="*/ 511589 h 1819275"/>
                  <a:gd name="connsiteX18-93" fmla="*/ 804660 w 1774058"/>
                  <a:gd name="connsiteY18-94" fmla="*/ 486667 h 1819275"/>
                  <a:gd name="connsiteX19-95" fmla="*/ 759485 w 1774058"/>
                  <a:gd name="connsiteY19-96" fmla="*/ 433846 h 1819275"/>
                  <a:gd name="connsiteX20-97" fmla="*/ 732019 w 1774058"/>
                  <a:gd name="connsiteY20-98" fmla="*/ 407265 h 1819275"/>
                  <a:gd name="connsiteX21-99" fmla="*/ 717863 w 1774058"/>
                  <a:gd name="connsiteY21-100" fmla="*/ 391791 h 1819275"/>
                  <a:gd name="connsiteX22-101" fmla="*/ 677622 w 1774058"/>
                  <a:gd name="connsiteY22-102" fmla="*/ 354620 h 1819275"/>
                  <a:gd name="connsiteX23-103" fmla="*/ 633065 w 1774058"/>
                  <a:gd name="connsiteY23-104" fmla="*/ 311498 h 1819275"/>
                  <a:gd name="connsiteX24-105" fmla="*/ 619739 w 1774058"/>
                  <a:gd name="connsiteY24-106" fmla="*/ 301151 h 1819275"/>
                  <a:gd name="connsiteX25-107" fmla="*/ 604942 w 1774058"/>
                  <a:gd name="connsiteY25-108" fmla="*/ 287483 h 1819275"/>
                  <a:gd name="connsiteX26-109" fmla="*/ 29334 w 1774058"/>
                  <a:gd name="connsiteY26-110" fmla="*/ 3471 h 1819275"/>
                  <a:gd name="connsiteX27-111" fmla="*/ 7152 w 1774058"/>
                  <a:gd name="connsiteY27-112" fmla="*/ 1798 h 1819275"/>
                  <a:gd name="connsiteX28-113" fmla="*/ 0 w 1774058"/>
                  <a:gd name="connsiteY28-114" fmla="*/ 0 h 1819275"/>
                  <a:gd name="connsiteX0-115" fmla="*/ 0 w 1775399"/>
                  <a:gd name="connsiteY0-116" fmla="*/ 0 h 1819275"/>
                  <a:gd name="connsiteX1-117" fmla="*/ 1239837 w 1775399"/>
                  <a:gd name="connsiteY1-118" fmla="*/ 0 h 1819275"/>
                  <a:gd name="connsiteX2-119" fmla="*/ 1425575 w 1775399"/>
                  <a:gd name="connsiteY2-120" fmla="*/ 1819275 h 1819275"/>
                  <a:gd name="connsiteX3-121" fmla="*/ 1217011 w 1775399"/>
                  <a:gd name="connsiteY3-122" fmla="*/ 1151279 h 1819275"/>
                  <a:gd name="connsiteX4-123" fmla="*/ 1120532 w 1775399"/>
                  <a:gd name="connsiteY4-124" fmla="*/ 960656 h 1819275"/>
                  <a:gd name="connsiteX5-125" fmla="*/ 1125218 w 1775399"/>
                  <a:gd name="connsiteY5-126" fmla="*/ 962449 h 1819275"/>
                  <a:gd name="connsiteX6-127" fmla="*/ 1087312 w 1775399"/>
                  <a:gd name="connsiteY6-128" fmla="*/ 895020 h 1819275"/>
                  <a:gd name="connsiteX7-129" fmla="*/ 1067594 w 1775399"/>
                  <a:gd name="connsiteY7-130" fmla="*/ 856060 h 1819275"/>
                  <a:gd name="connsiteX8-131" fmla="*/ 1044723 w 1775399"/>
                  <a:gd name="connsiteY8-132" fmla="*/ 819259 h 1819275"/>
                  <a:gd name="connsiteX9-133" fmla="*/ 1032247 w 1775399"/>
                  <a:gd name="connsiteY9-134" fmla="*/ 797066 h 1819275"/>
                  <a:gd name="connsiteX10-135" fmla="*/ 1011074 w 1775399"/>
                  <a:gd name="connsiteY10-136" fmla="*/ 765115 h 1819275"/>
                  <a:gd name="connsiteX11-137" fmla="*/ 976419 w 1775399"/>
                  <a:gd name="connsiteY11-138" fmla="*/ 709350 h 1819275"/>
                  <a:gd name="connsiteX12-139" fmla="*/ 949071 w 1775399"/>
                  <a:gd name="connsiteY12-140" fmla="*/ 671548 h 1819275"/>
                  <a:gd name="connsiteX13-141" fmla="*/ 932625 w 1775399"/>
                  <a:gd name="connsiteY13-142" fmla="*/ 646730 h 1819275"/>
                  <a:gd name="connsiteX14-143" fmla="*/ 911183 w 1775399"/>
                  <a:gd name="connsiteY14-144" fmla="*/ 619176 h 1819275"/>
                  <a:gd name="connsiteX15-145" fmla="*/ 873826 w 1775399"/>
                  <a:gd name="connsiteY15-146" fmla="*/ 567538 h 1819275"/>
                  <a:gd name="connsiteX16-147" fmla="*/ 842456 w 1775399"/>
                  <a:gd name="connsiteY16-148" fmla="*/ 530859 h 1819275"/>
                  <a:gd name="connsiteX17-149" fmla="*/ 827460 w 1775399"/>
                  <a:gd name="connsiteY17-150" fmla="*/ 511589 h 1819275"/>
                  <a:gd name="connsiteX18-151" fmla="*/ 804660 w 1775399"/>
                  <a:gd name="connsiteY18-152" fmla="*/ 486667 h 1819275"/>
                  <a:gd name="connsiteX19-153" fmla="*/ 759485 w 1775399"/>
                  <a:gd name="connsiteY19-154" fmla="*/ 433846 h 1819275"/>
                  <a:gd name="connsiteX20-155" fmla="*/ 732019 w 1775399"/>
                  <a:gd name="connsiteY20-156" fmla="*/ 407265 h 1819275"/>
                  <a:gd name="connsiteX21-157" fmla="*/ 717863 w 1775399"/>
                  <a:gd name="connsiteY21-158" fmla="*/ 391791 h 1819275"/>
                  <a:gd name="connsiteX22-159" fmla="*/ 677622 w 1775399"/>
                  <a:gd name="connsiteY22-160" fmla="*/ 354620 h 1819275"/>
                  <a:gd name="connsiteX23-161" fmla="*/ 633065 w 1775399"/>
                  <a:gd name="connsiteY23-162" fmla="*/ 311498 h 1819275"/>
                  <a:gd name="connsiteX24-163" fmla="*/ 619739 w 1775399"/>
                  <a:gd name="connsiteY24-164" fmla="*/ 301151 h 1819275"/>
                  <a:gd name="connsiteX25-165" fmla="*/ 604942 w 1775399"/>
                  <a:gd name="connsiteY25-166" fmla="*/ 287483 h 1819275"/>
                  <a:gd name="connsiteX26-167" fmla="*/ 29334 w 1775399"/>
                  <a:gd name="connsiteY26-168" fmla="*/ 3471 h 1819275"/>
                  <a:gd name="connsiteX27-169" fmla="*/ 7152 w 1775399"/>
                  <a:gd name="connsiteY27-170" fmla="*/ 1798 h 1819275"/>
                  <a:gd name="connsiteX28-171" fmla="*/ 0 w 1775399"/>
                  <a:gd name="connsiteY28-172" fmla="*/ 0 h 1819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113" y="connsiteY28-114"/>
                  </a:cxn>
                </a:cxnLst>
                <a:rect l="l" t="t" r="r" b="b"/>
                <a:pathLst>
                  <a:path w="1775399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97075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0000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72" name="任意多边形 98">
                <a:extLst>
                  <a:ext uri="{FF2B5EF4-FFF2-40B4-BE49-F238E27FC236}">
                    <a16:creationId xmlns:a16="http://schemas.microsoft.com/office/drawing/2014/main" id="{2E47DFDB-0EE8-4F40-8246-51034D6B234F}"/>
                  </a:ext>
                </a:extLst>
              </p:cNvPr>
              <p:cNvSpPr/>
              <p:nvPr/>
            </p:nvSpPr>
            <p:spPr>
              <a:xfrm rot="18018922">
                <a:off x="8025713" y="1713169"/>
                <a:ext cx="1824477" cy="1877011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solidFill>
                <a:srgbClr val="17324B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73" name="任意多边形 140">
                <a:extLst>
                  <a:ext uri="{FF2B5EF4-FFF2-40B4-BE49-F238E27FC236}">
                    <a16:creationId xmlns:a16="http://schemas.microsoft.com/office/drawing/2014/main" id="{CA5353D1-6AA2-44B1-B883-8E8C5038CBD2}"/>
                  </a:ext>
                </a:extLst>
              </p:cNvPr>
              <p:cNvSpPr/>
              <p:nvPr/>
            </p:nvSpPr>
            <p:spPr>
              <a:xfrm rot="14427225">
                <a:off x="7557689" y="2454478"/>
                <a:ext cx="1824477" cy="1879030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solidFill>
                <a:srgbClr val="5A0000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74" name="任意多边形 141">
                <a:extLst>
                  <a:ext uri="{FF2B5EF4-FFF2-40B4-BE49-F238E27FC236}">
                    <a16:creationId xmlns:a16="http://schemas.microsoft.com/office/drawing/2014/main" id="{D1FDDF83-A3A4-4E08-963B-C0182A7F2979}"/>
                  </a:ext>
                </a:extLst>
              </p:cNvPr>
              <p:cNvSpPr/>
              <p:nvPr/>
            </p:nvSpPr>
            <p:spPr>
              <a:xfrm rot="10859581">
                <a:off x="8025425" y="3162647"/>
                <a:ext cx="1826498" cy="1879031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solidFill>
                <a:srgbClr val="17324B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75" name="任意多边形 143">
                <a:extLst>
                  <a:ext uri="{FF2B5EF4-FFF2-40B4-BE49-F238E27FC236}">
                    <a16:creationId xmlns:a16="http://schemas.microsoft.com/office/drawing/2014/main" id="{BA71A66F-BC7A-4B44-AE52-099132CBB0CD}"/>
                  </a:ext>
                </a:extLst>
              </p:cNvPr>
              <p:cNvSpPr/>
              <p:nvPr/>
            </p:nvSpPr>
            <p:spPr>
              <a:xfrm rot="3662163">
                <a:off x="9238714" y="2357495"/>
                <a:ext cx="1824477" cy="1879030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solidFill>
                <a:srgbClr val="17324B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76" name="任意多边形 142">
                <a:extLst>
                  <a:ext uri="{FF2B5EF4-FFF2-40B4-BE49-F238E27FC236}">
                    <a16:creationId xmlns:a16="http://schemas.microsoft.com/office/drawing/2014/main" id="{2C525CF8-6134-45C2-8CEA-E6F803FC9091}"/>
                  </a:ext>
                </a:extLst>
              </p:cNvPr>
              <p:cNvSpPr/>
              <p:nvPr/>
            </p:nvSpPr>
            <p:spPr>
              <a:xfrm rot="7267884">
                <a:off x="8862905" y="3109106"/>
                <a:ext cx="1826499" cy="1877011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solidFill>
                <a:srgbClr val="5A0000"/>
              </a:soli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535EE2-C653-4738-A796-121CD90F3D80}"/>
                </a:ext>
              </a:extLst>
            </p:cNvPr>
            <p:cNvSpPr txBox="1"/>
            <p:nvPr/>
          </p:nvSpPr>
          <p:spPr>
            <a:xfrm>
              <a:off x="2803970" y="2589063"/>
              <a:ext cx="395318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5A0000"/>
                  </a:solidFill>
                </a:rPr>
                <a:t>- </a:t>
              </a:r>
              <a:r>
                <a:rPr lang="en-US" dirty="0">
                  <a:solidFill>
                    <a:srgbClr val="5A0000"/>
                  </a:solidFill>
                </a:rPr>
                <a:t>Washington Mutual,2008, 300 billion in assets</a:t>
              </a:r>
            </a:p>
            <a:p>
              <a:r>
                <a:rPr lang="en-US" altLang="zh-CN" dirty="0">
                  <a:solidFill>
                    <a:srgbClr val="5A0000"/>
                  </a:solidFill>
                </a:rPr>
                <a:t>- </a:t>
              </a:r>
              <a:r>
                <a:rPr lang="en-US" dirty="0">
                  <a:solidFill>
                    <a:srgbClr val="5A0000"/>
                  </a:solidFill>
                </a:rPr>
                <a:t>First Republic Bank, 1988, 30.2 Billion</a:t>
              </a:r>
            </a:p>
            <a:p>
              <a:r>
                <a:rPr lang="en-US" altLang="zh-CN" dirty="0">
                  <a:solidFill>
                    <a:srgbClr val="5A0000"/>
                  </a:solidFill>
                </a:rPr>
                <a:t>- </a:t>
              </a:r>
              <a:r>
                <a:rPr lang="en-US" dirty="0">
                  <a:solidFill>
                    <a:srgbClr val="5A0000"/>
                  </a:solidFill>
                </a:rPr>
                <a:t>Continental Illinois National Bank And Trust, 1984, 40 Billion</a:t>
              </a:r>
            </a:p>
            <a:p>
              <a:endParaRPr lang="en-US" dirty="0">
                <a:solidFill>
                  <a:srgbClr val="5A0000"/>
                </a:solidFill>
              </a:endParaRPr>
            </a:p>
            <a:p>
              <a:endParaRPr lang="en-US" dirty="0">
                <a:solidFill>
                  <a:srgbClr val="5A0000"/>
                </a:solidFill>
              </a:endParaRPr>
            </a:p>
          </p:txBody>
        </p:sp>
        <p:sp>
          <p:nvSpPr>
            <p:cNvPr id="49" name="文本框 32"/>
            <p:cNvSpPr txBox="1"/>
            <p:nvPr/>
          </p:nvSpPr>
          <p:spPr>
            <a:xfrm>
              <a:off x="1015019" y="1878465"/>
              <a:ext cx="1348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 Unicode MS" panose="020B0604020202020204" charset="-122"/>
                </a:rPr>
                <a:t>01</a:t>
              </a:r>
            </a:p>
          </p:txBody>
        </p:sp>
        <p:sp>
          <p:nvSpPr>
            <p:cNvPr id="54" name="文本框 41"/>
            <p:cNvSpPr txBox="1"/>
            <p:nvPr/>
          </p:nvSpPr>
          <p:spPr>
            <a:xfrm>
              <a:off x="935941" y="4257433"/>
              <a:ext cx="1348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 Unicode MS" panose="020B0604020202020204" charset="-122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3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任意多边形 7"/>
          <p:cNvSpPr/>
          <p:nvPr/>
        </p:nvSpPr>
        <p:spPr>
          <a:xfrm flipH="1" flipV="1">
            <a:off x="0" y="1143691"/>
            <a:ext cx="5731667" cy="4558872"/>
          </a:xfrm>
          <a:custGeom>
            <a:avLst/>
            <a:gdLst>
              <a:gd name="connsiteX0" fmla="*/ 6128642 w 6460402"/>
              <a:gd name="connsiteY0" fmla="*/ 2544539 h 4978287"/>
              <a:gd name="connsiteX1" fmla="*/ 6128642 w 6460402"/>
              <a:gd name="connsiteY1" fmla="*/ 2578165 h 4978287"/>
              <a:gd name="connsiteX2" fmla="*/ 6205767 w 6460402"/>
              <a:gd name="connsiteY2" fmla="*/ 2578165 h 4978287"/>
              <a:gd name="connsiteX3" fmla="*/ 6205767 w 6460402"/>
              <a:gd name="connsiteY3" fmla="*/ 2544539 h 4978287"/>
              <a:gd name="connsiteX4" fmla="*/ 6128642 w 6460402"/>
              <a:gd name="connsiteY4" fmla="*/ 2359082 h 4978287"/>
              <a:gd name="connsiteX5" fmla="*/ 6128642 w 6460402"/>
              <a:gd name="connsiteY5" fmla="*/ 2374918 h 4978287"/>
              <a:gd name="connsiteX6" fmla="*/ 6205767 w 6460402"/>
              <a:gd name="connsiteY6" fmla="*/ 2374918 h 4978287"/>
              <a:gd name="connsiteX7" fmla="*/ 6205767 w 6460402"/>
              <a:gd name="connsiteY7" fmla="*/ 2359082 h 4978287"/>
              <a:gd name="connsiteX8" fmla="*/ 6128642 w 6460402"/>
              <a:gd name="connsiteY8" fmla="*/ 2175435 h 4978287"/>
              <a:gd name="connsiteX9" fmla="*/ 6128642 w 6460402"/>
              <a:gd name="connsiteY9" fmla="*/ 2189461 h 4978287"/>
              <a:gd name="connsiteX10" fmla="*/ 6205767 w 6460402"/>
              <a:gd name="connsiteY10" fmla="*/ 2189461 h 4978287"/>
              <a:gd name="connsiteX11" fmla="*/ 6205767 w 6460402"/>
              <a:gd name="connsiteY11" fmla="*/ 2175435 h 4978287"/>
              <a:gd name="connsiteX12" fmla="*/ 550566 w 6460402"/>
              <a:gd name="connsiteY12" fmla="*/ 0 h 4978287"/>
              <a:gd name="connsiteX13" fmla="*/ 1089947 w 6460402"/>
              <a:gd name="connsiteY13" fmla="*/ 439608 h 4978287"/>
              <a:gd name="connsiteX14" fmla="*/ 1094328 w 6460402"/>
              <a:gd name="connsiteY14" fmla="*/ 483067 h 4978287"/>
              <a:gd name="connsiteX15" fmla="*/ 3355244 w 6460402"/>
              <a:gd name="connsiteY15" fmla="*/ 483067 h 4978287"/>
              <a:gd name="connsiteX16" fmla="*/ 3774352 w 6460402"/>
              <a:gd name="connsiteY16" fmla="*/ 902175 h 4978287"/>
              <a:gd name="connsiteX17" fmla="*/ 3774352 w 6460402"/>
              <a:gd name="connsiteY17" fmla="*/ 1433662 h 4978287"/>
              <a:gd name="connsiteX18" fmla="*/ 3776218 w 6460402"/>
              <a:gd name="connsiteY18" fmla="*/ 1433662 h 4978287"/>
              <a:gd name="connsiteX19" fmla="*/ 3776218 w 6460402"/>
              <a:gd name="connsiteY19" fmla="*/ 1732154 h 4978287"/>
              <a:gd name="connsiteX20" fmla="*/ 4049878 w 6460402"/>
              <a:gd name="connsiteY20" fmla="*/ 2005814 h 4978287"/>
              <a:gd name="connsiteX21" fmla="*/ 5752319 w 6460402"/>
              <a:gd name="connsiteY21" fmla="*/ 2005814 h 4978287"/>
              <a:gd name="connsiteX22" fmla="*/ 5752319 w 6460402"/>
              <a:gd name="connsiteY22" fmla="*/ 1999666 h 4978287"/>
              <a:gd name="connsiteX23" fmla="*/ 6128642 w 6460402"/>
              <a:gd name="connsiteY23" fmla="*/ 1999666 h 4978287"/>
              <a:gd name="connsiteX24" fmla="*/ 6128642 w 6460402"/>
              <a:gd name="connsiteY24" fmla="*/ 2005814 h 4978287"/>
              <a:gd name="connsiteX25" fmla="*/ 6205767 w 6460402"/>
              <a:gd name="connsiteY25" fmla="*/ 2005814 h 4978287"/>
              <a:gd name="connsiteX26" fmla="*/ 6205767 w 6460402"/>
              <a:gd name="connsiteY26" fmla="*/ 2005162 h 4978287"/>
              <a:gd name="connsiteX27" fmla="*/ 6460402 w 6460402"/>
              <a:gd name="connsiteY27" fmla="*/ 2005162 h 4978287"/>
              <a:gd name="connsiteX28" fmla="*/ 6460402 w 6460402"/>
              <a:gd name="connsiteY28" fmla="*/ 2740090 h 4978287"/>
              <a:gd name="connsiteX29" fmla="*/ 6227992 w 6460402"/>
              <a:gd name="connsiteY29" fmla="*/ 2740090 h 4978287"/>
              <a:gd name="connsiteX30" fmla="*/ 4948699 w 6460402"/>
              <a:gd name="connsiteY30" fmla="*/ 2747786 h 4978287"/>
              <a:gd name="connsiteX31" fmla="*/ 4699917 w 6460402"/>
              <a:gd name="connsiteY31" fmla="*/ 3021446 h 4978287"/>
              <a:gd name="connsiteX32" fmla="*/ 4699917 w 6460402"/>
              <a:gd name="connsiteY32" fmla="*/ 3886050 h 4978287"/>
              <a:gd name="connsiteX33" fmla="*/ 4722636 w 6460402"/>
              <a:gd name="connsiteY33" fmla="*/ 3888341 h 4978287"/>
              <a:gd name="connsiteX34" fmla="*/ 5162244 w 6460402"/>
              <a:gd name="connsiteY34" fmla="*/ 4427721 h 4978287"/>
              <a:gd name="connsiteX35" fmla="*/ 4611678 w 6460402"/>
              <a:gd name="connsiteY35" fmla="*/ 4978287 h 4978287"/>
              <a:gd name="connsiteX36" fmla="*/ 4061112 w 6460402"/>
              <a:gd name="connsiteY36" fmla="*/ 4427721 h 4978287"/>
              <a:gd name="connsiteX37" fmla="*/ 4500720 w 6460402"/>
              <a:gd name="connsiteY37" fmla="*/ 3888341 h 4978287"/>
              <a:gd name="connsiteX38" fmla="*/ 4525038 w 6460402"/>
              <a:gd name="connsiteY38" fmla="*/ 3885889 h 4978287"/>
              <a:gd name="connsiteX39" fmla="*/ 4525038 w 6460402"/>
              <a:gd name="connsiteY39" fmla="*/ 2997273 h 4978287"/>
              <a:gd name="connsiteX40" fmla="*/ 4906045 w 6460402"/>
              <a:gd name="connsiteY40" fmla="*/ 2578165 h 4978287"/>
              <a:gd name="connsiteX41" fmla="*/ 5752319 w 6460402"/>
              <a:gd name="connsiteY41" fmla="*/ 2578165 h 4978287"/>
              <a:gd name="connsiteX42" fmla="*/ 5752319 w 6460402"/>
              <a:gd name="connsiteY42" fmla="*/ 2544539 h 4978287"/>
              <a:gd name="connsiteX43" fmla="*/ 4621379 w 6460402"/>
              <a:gd name="connsiteY43" fmla="*/ 2544539 h 4978287"/>
              <a:gd name="connsiteX44" fmla="*/ 4347719 w 6460402"/>
              <a:gd name="connsiteY44" fmla="*/ 2818199 h 4978287"/>
              <a:gd name="connsiteX45" fmla="*/ 4347719 w 6460402"/>
              <a:gd name="connsiteY45" fmla="*/ 3200314 h 4978287"/>
              <a:gd name="connsiteX46" fmla="*/ 4345853 w 6460402"/>
              <a:gd name="connsiteY46" fmla="*/ 3200314 h 4978287"/>
              <a:gd name="connsiteX47" fmla="*/ 4345853 w 6460402"/>
              <a:gd name="connsiteY47" fmla="*/ 3217647 h 4978287"/>
              <a:gd name="connsiteX48" fmla="*/ 3926745 w 6460402"/>
              <a:gd name="connsiteY48" fmla="*/ 3636755 h 4978287"/>
              <a:gd name="connsiteX49" fmla="*/ 1502623 w 6460402"/>
              <a:gd name="connsiteY49" fmla="*/ 3636755 h 4978287"/>
              <a:gd name="connsiteX50" fmla="*/ 1500080 w 6460402"/>
              <a:gd name="connsiteY50" fmla="*/ 3661988 h 4978287"/>
              <a:gd name="connsiteX51" fmla="*/ 960699 w 6460402"/>
              <a:gd name="connsiteY51" fmla="*/ 4101596 h 4978287"/>
              <a:gd name="connsiteX52" fmla="*/ 410133 w 6460402"/>
              <a:gd name="connsiteY52" fmla="*/ 3551030 h 4978287"/>
              <a:gd name="connsiteX53" fmla="*/ 960699 w 6460402"/>
              <a:gd name="connsiteY53" fmla="*/ 3000464 h 4978287"/>
              <a:gd name="connsiteX54" fmla="*/ 1500080 w 6460402"/>
              <a:gd name="connsiteY54" fmla="*/ 3440072 h 4978287"/>
              <a:gd name="connsiteX55" fmla="*/ 1502808 w 6460402"/>
              <a:gd name="connsiteY55" fmla="*/ 3467134 h 4978287"/>
              <a:gd name="connsiteX56" fmla="*/ 3879826 w 6460402"/>
              <a:gd name="connsiteY56" fmla="*/ 3467134 h 4978287"/>
              <a:gd name="connsiteX57" fmla="*/ 4153486 w 6460402"/>
              <a:gd name="connsiteY57" fmla="*/ 3193474 h 4978287"/>
              <a:gd name="connsiteX58" fmla="*/ 4153486 w 6460402"/>
              <a:gd name="connsiteY58" fmla="*/ 2935531 h 4978287"/>
              <a:gd name="connsiteX59" fmla="*/ 4155352 w 6460402"/>
              <a:gd name="connsiteY59" fmla="*/ 2935531 h 4978287"/>
              <a:gd name="connsiteX60" fmla="*/ 4155352 w 6460402"/>
              <a:gd name="connsiteY60" fmla="*/ 2794026 h 4978287"/>
              <a:gd name="connsiteX61" fmla="*/ 4574460 w 6460402"/>
              <a:gd name="connsiteY61" fmla="*/ 2374918 h 4978287"/>
              <a:gd name="connsiteX62" fmla="*/ 5752319 w 6460402"/>
              <a:gd name="connsiteY62" fmla="*/ 2374918 h 4978287"/>
              <a:gd name="connsiteX63" fmla="*/ 5752319 w 6460402"/>
              <a:gd name="connsiteY63" fmla="*/ 2359082 h 4978287"/>
              <a:gd name="connsiteX64" fmla="*/ 2802547 w 6460402"/>
              <a:gd name="connsiteY64" fmla="*/ 2359082 h 4978287"/>
              <a:gd name="connsiteX65" fmla="*/ 2799911 w 6460402"/>
              <a:gd name="connsiteY65" fmla="*/ 2385229 h 4978287"/>
              <a:gd name="connsiteX66" fmla="*/ 2260530 w 6460402"/>
              <a:gd name="connsiteY66" fmla="*/ 2824837 h 4978287"/>
              <a:gd name="connsiteX67" fmla="*/ 1709964 w 6460402"/>
              <a:gd name="connsiteY67" fmla="*/ 2274271 h 4978287"/>
              <a:gd name="connsiteX68" fmla="*/ 2260530 w 6460402"/>
              <a:gd name="connsiteY68" fmla="*/ 1723705 h 4978287"/>
              <a:gd name="connsiteX69" fmla="*/ 2799911 w 6460402"/>
              <a:gd name="connsiteY69" fmla="*/ 2163313 h 4978287"/>
              <a:gd name="connsiteX70" fmla="*/ 2802547 w 6460402"/>
              <a:gd name="connsiteY70" fmla="*/ 2189461 h 4978287"/>
              <a:gd name="connsiteX71" fmla="*/ 5752319 w 6460402"/>
              <a:gd name="connsiteY71" fmla="*/ 2189461 h 4978287"/>
              <a:gd name="connsiteX72" fmla="*/ 5752319 w 6460402"/>
              <a:gd name="connsiteY72" fmla="*/ 2175435 h 4978287"/>
              <a:gd name="connsiteX73" fmla="*/ 4002959 w 6460402"/>
              <a:gd name="connsiteY73" fmla="*/ 2175435 h 4978287"/>
              <a:gd name="connsiteX74" fmla="*/ 3583851 w 6460402"/>
              <a:gd name="connsiteY74" fmla="*/ 1756327 h 4978287"/>
              <a:gd name="connsiteX75" fmla="*/ 3583851 w 6460402"/>
              <a:gd name="connsiteY75" fmla="*/ 1605112 h 4978287"/>
              <a:gd name="connsiteX76" fmla="*/ 3581985 w 6460402"/>
              <a:gd name="connsiteY76" fmla="*/ 1605112 h 4978287"/>
              <a:gd name="connsiteX77" fmla="*/ 3581985 w 6460402"/>
              <a:gd name="connsiteY77" fmla="*/ 926348 h 4978287"/>
              <a:gd name="connsiteX78" fmla="*/ 3308325 w 6460402"/>
              <a:gd name="connsiteY78" fmla="*/ 652688 h 4978287"/>
              <a:gd name="connsiteX79" fmla="*/ 1090838 w 6460402"/>
              <a:gd name="connsiteY79" fmla="*/ 652688 h 4978287"/>
              <a:gd name="connsiteX80" fmla="*/ 1089947 w 6460402"/>
              <a:gd name="connsiteY80" fmla="*/ 661524 h 4978287"/>
              <a:gd name="connsiteX81" fmla="*/ 550566 w 6460402"/>
              <a:gd name="connsiteY81" fmla="*/ 1101132 h 4978287"/>
              <a:gd name="connsiteX82" fmla="*/ 0 w 6460402"/>
              <a:gd name="connsiteY82" fmla="*/ 550566 h 4978287"/>
              <a:gd name="connsiteX83" fmla="*/ 550566 w 6460402"/>
              <a:gd name="connsiteY83" fmla="*/ 0 h 49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460402" h="4978287">
                <a:moveTo>
                  <a:pt x="6128642" y="2544539"/>
                </a:moveTo>
                <a:lnTo>
                  <a:pt x="6128642" y="2578165"/>
                </a:lnTo>
                <a:lnTo>
                  <a:pt x="6205767" y="2578165"/>
                </a:lnTo>
                <a:lnTo>
                  <a:pt x="6205767" y="2544539"/>
                </a:lnTo>
                <a:close/>
                <a:moveTo>
                  <a:pt x="6128642" y="2359082"/>
                </a:moveTo>
                <a:lnTo>
                  <a:pt x="6128642" y="2374918"/>
                </a:lnTo>
                <a:lnTo>
                  <a:pt x="6205767" y="2374918"/>
                </a:lnTo>
                <a:lnTo>
                  <a:pt x="6205767" y="2359082"/>
                </a:lnTo>
                <a:close/>
                <a:moveTo>
                  <a:pt x="6128642" y="2175435"/>
                </a:moveTo>
                <a:lnTo>
                  <a:pt x="6128642" y="2189461"/>
                </a:lnTo>
                <a:lnTo>
                  <a:pt x="6205767" y="2189461"/>
                </a:lnTo>
                <a:lnTo>
                  <a:pt x="6205767" y="2175435"/>
                </a:lnTo>
                <a:close/>
                <a:moveTo>
                  <a:pt x="550566" y="0"/>
                </a:moveTo>
                <a:cubicBezTo>
                  <a:pt x="816627" y="0"/>
                  <a:pt x="1038609" y="188724"/>
                  <a:pt x="1089947" y="439608"/>
                </a:cubicBezTo>
                <a:lnTo>
                  <a:pt x="1094328" y="483067"/>
                </a:lnTo>
                <a:lnTo>
                  <a:pt x="3355244" y="483067"/>
                </a:lnTo>
                <a:cubicBezTo>
                  <a:pt x="3586711" y="483067"/>
                  <a:pt x="3774352" y="670708"/>
                  <a:pt x="3774352" y="902175"/>
                </a:cubicBezTo>
                <a:lnTo>
                  <a:pt x="3774352" y="1433662"/>
                </a:lnTo>
                <a:lnTo>
                  <a:pt x="3776218" y="1433662"/>
                </a:lnTo>
                <a:lnTo>
                  <a:pt x="3776218" y="1732154"/>
                </a:lnTo>
                <a:cubicBezTo>
                  <a:pt x="3776218" y="1883292"/>
                  <a:pt x="3898740" y="2005814"/>
                  <a:pt x="4049878" y="2005814"/>
                </a:cubicBezTo>
                <a:lnTo>
                  <a:pt x="5752319" y="2005814"/>
                </a:lnTo>
                <a:lnTo>
                  <a:pt x="5752319" y="1999666"/>
                </a:lnTo>
                <a:lnTo>
                  <a:pt x="6128642" y="1999666"/>
                </a:lnTo>
                <a:lnTo>
                  <a:pt x="6128642" y="2005814"/>
                </a:lnTo>
                <a:lnTo>
                  <a:pt x="6205767" y="2005814"/>
                </a:lnTo>
                <a:lnTo>
                  <a:pt x="6205767" y="2005162"/>
                </a:lnTo>
                <a:lnTo>
                  <a:pt x="6460402" y="2005162"/>
                </a:lnTo>
                <a:lnTo>
                  <a:pt x="6460402" y="2740090"/>
                </a:lnTo>
                <a:lnTo>
                  <a:pt x="6227992" y="2740090"/>
                </a:lnTo>
                <a:lnTo>
                  <a:pt x="4948699" y="2747786"/>
                </a:lnTo>
                <a:cubicBezTo>
                  <a:pt x="4811301" y="2747786"/>
                  <a:pt x="4699917" y="2870308"/>
                  <a:pt x="4699917" y="3021446"/>
                </a:cubicBezTo>
                <a:lnTo>
                  <a:pt x="4699917" y="3886050"/>
                </a:lnTo>
                <a:lnTo>
                  <a:pt x="4722636" y="3888341"/>
                </a:lnTo>
                <a:cubicBezTo>
                  <a:pt x="4973520" y="3939679"/>
                  <a:pt x="5162244" y="4161661"/>
                  <a:pt x="5162244" y="4427721"/>
                </a:cubicBezTo>
                <a:cubicBezTo>
                  <a:pt x="5162244" y="4731790"/>
                  <a:pt x="4915747" y="4978287"/>
                  <a:pt x="4611678" y="4978287"/>
                </a:cubicBezTo>
                <a:cubicBezTo>
                  <a:pt x="4307609" y="4978287"/>
                  <a:pt x="4061112" y="4731790"/>
                  <a:pt x="4061112" y="4427721"/>
                </a:cubicBezTo>
                <a:cubicBezTo>
                  <a:pt x="4061112" y="4161661"/>
                  <a:pt x="4249837" y="3939679"/>
                  <a:pt x="4500720" y="3888341"/>
                </a:cubicBezTo>
                <a:lnTo>
                  <a:pt x="4525038" y="3885889"/>
                </a:lnTo>
                <a:lnTo>
                  <a:pt x="4525038" y="2997273"/>
                </a:lnTo>
                <a:cubicBezTo>
                  <a:pt x="4525038" y="2765806"/>
                  <a:pt x="4695621" y="2578165"/>
                  <a:pt x="4906045" y="2578165"/>
                </a:cubicBezTo>
                <a:lnTo>
                  <a:pt x="5752319" y="2578165"/>
                </a:lnTo>
                <a:lnTo>
                  <a:pt x="5752319" y="2544539"/>
                </a:lnTo>
                <a:lnTo>
                  <a:pt x="4621379" y="2544539"/>
                </a:lnTo>
                <a:cubicBezTo>
                  <a:pt x="4470241" y="2544539"/>
                  <a:pt x="4347719" y="2667061"/>
                  <a:pt x="4347719" y="2818199"/>
                </a:cubicBezTo>
                <a:lnTo>
                  <a:pt x="4347719" y="3200314"/>
                </a:lnTo>
                <a:lnTo>
                  <a:pt x="4345853" y="3200314"/>
                </a:lnTo>
                <a:lnTo>
                  <a:pt x="4345853" y="3217647"/>
                </a:lnTo>
                <a:cubicBezTo>
                  <a:pt x="4345853" y="3449114"/>
                  <a:pt x="4158212" y="3636755"/>
                  <a:pt x="3926745" y="3636755"/>
                </a:cubicBezTo>
                <a:lnTo>
                  <a:pt x="1502623" y="3636755"/>
                </a:lnTo>
                <a:lnTo>
                  <a:pt x="1500080" y="3661988"/>
                </a:lnTo>
                <a:cubicBezTo>
                  <a:pt x="1448742" y="3912872"/>
                  <a:pt x="1226760" y="4101596"/>
                  <a:pt x="960699" y="4101596"/>
                </a:cubicBezTo>
                <a:cubicBezTo>
                  <a:pt x="656630" y="4101596"/>
                  <a:pt x="410133" y="3855099"/>
                  <a:pt x="410133" y="3551030"/>
                </a:cubicBezTo>
                <a:cubicBezTo>
                  <a:pt x="410133" y="3246961"/>
                  <a:pt x="656630" y="3000464"/>
                  <a:pt x="960699" y="3000464"/>
                </a:cubicBezTo>
                <a:cubicBezTo>
                  <a:pt x="1226760" y="3000464"/>
                  <a:pt x="1448742" y="3189188"/>
                  <a:pt x="1500080" y="3440072"/>
                </a:cubicBezTo>
                <a:lnTo>
                  <a:pt x="1502808" y="3467134"/>
                </a:lnTo>
                <a:lnTo>
                  <a:pt x="3879826" y="3467134"/>
                </a:lnTo>
                <a:cubicBezTo>
                  <a:pt x="4030964" y="3467134"/>
                  <a:pt x="4153486" y="3344612"/>
                  <a:pt x="4153486" y="3193474"/>
                </a:cubicBezTo>
                <a:lnTo>
                  <a:pt x="4153486" y="2935531"/>
                </a:lnTo>
                <a:lnTo>
                  <a:pt x="4155352" y="2935531"/>
                </a:lnTo>
                <a:lnTo>
                  <a:pt x="4155352" y="2794026"/>
                </a:lnTo>
                <a:cubicBezTo>
                  <a:pt x="4155352" y="2562559"/>
                  <a:pt x="4342993" y="2374918"/>
                  <a:pt x="4574460" y="2374918"/>
                </a:cubicBezTo>
                <a:lnTo>
                  <a:pt x="5752319" y="2374918"/>
                </a:lnTo>
                <a:lnTo>
                  <a:pt x="5752319" y="2359082"/>
                </a:lnTo>
                <a:lnTo>
                  <a:pt x="2802547" y="2359082"/>
                </a:lnTo>
                <a:lnTo>
                  <a:pt x="2799911" y="2385229"/>
                </a:lnTo>
                <a:cubicBezTo>
                  <a:pt x="2748573" y="2636113"/>
                  <a:pt x="2526591" y="2824837"/>
                  <a:pt x="2260530" y="2824837"/>
                </a:cubicBezTo>
                <a:cubicBezTo>
                  <a:pt x="1956461" y="2824837"/>
                  <a:pt x="1709964" y="2578340"/>
                  <a:pt x="1709964" y="2274271"/>
                </a:cubicBezTo>
                <a:cubicBezTo>
                  <a:pt x="1709964" y="1970202"/>
                  <a:pt x="1956461" y="1723705"/>
                  <a:pt x="2260530" y="1723705"/>
                </a:cubicBezTo>
                <a:cubicBezTo>
                  <a:pt x="2526591" y="1723705"/>
                  <a:pt x="2748573" y="1912429"/>
                  <a:pt x="2799911" y="2163313"/>
                </a:cubicBezTo>
                <a:lnTo>
                  <a:pt x="2802547" y="2189461"/>
                </a:lnTo>
                <a:lnTo>
                  <a:pt x="5752319" y="2189461"/>
                </a:lnTo>
                <a:lnTo>
                  <a:pt x="5752319" y="2175435"/>
                </a:lnTo>
                <a:lnTo>
                  <a:pt x="4002959" y="2175435"/>
                </a:lnTo>
                <a:cubicBezTo>
                  <a:pt x="3771492" y="2175435"/>
                  <a:pt x="3583851" y="1987794"/>
                  <a:pt x="3583851" y="1756327"/>
                </a:cubicBezTo>
                <a:lnTo>
                  <a:pt x="3583851" y="1605112"/>
                </a:lnTo>
                <a:lnTo>
                  <a:pt x="3581985" y="1605112"/>
                </a:lnTo>
                <a:lnTo>
                  <a:pt x="3581985" y="926348"/>
                </a:lnTo>
                <a:cubicBezTo>
                  <a:pt x="3581985" y="775210"/>
                  <a:pt x="3459463" y="652688"/>
                  <a:pt x="3308325" y="652688"/>
                </a:cubicBezTo>
                <a:lnTo>
                  <a:pt x="1090838" y="652688"/>
                </a:lnTo>
                <a:lnTo>
                  <a:pt x="1089947" y="661524"/>
                </a:lnTo>
                <a:cubicBezTo>
                  <a:pt x="1038609" y="912408"/>
                  <a:pt x="816627" y="1101132"/>
                  <a:pt x="550566" y="1101132"/>
                </a:cubicBezTo>
                <a:cubicBezTo>
                  <a:pt x="246497" y="1101132"/>
                  <a:pt x="0" y="854635"/>
                  <a:pt x="0" y="550566"/>
                </a:cubicBezTo>
                <a:cubicBezTo>
                  <a:pt x="0" y="246497"/>
                  <a:pt x="246497" y="0"/>
                  <a:pt x="550566" y="0"/>
                </a:cubicBezTo>
                <a:close/>
              </a:path>
            </a:pathLst>
          </a:custGeom>
          <a:solidFill>
            <a:schemeClr val="bg1">
              <a:lumMod val="65000"/>
              <a:alpha val="57000"/>
            </a:schemeClr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9369" y="3180087"/>
            <a:ext cx="109479" cy="744364"/>
            <a:chOff x="7917305" y="1679687"/>
            <a:chExt cx="213360" cy="853440"/>
          </a:xfrm>
          <a:solidFill>
            <a:srgbClr val="5A0000"/>
          </a:solidFill>
        </p:grpSpPr>
        <p:sp>
          <p:nvSpPr>
            <p:cNvPr id="10" name="矩形 9"/>
            <p:cNvSpPr/>
            <p:nvPr/>
          </p:nvSpPr>
          <p:spPr>
            <a:xfrm>
              <a:off x="7917305" y="167968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917305" y="189304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17305" y="210640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17305" y="231976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07878-D4E6-493C-AAE5-09571DCAC3E3}"/>
              </a:ext>
            </a:extLst>
          </p:cNvPr>
          <p:cNvGrpSpPr/>
          <p:nvPr/>
        </p:nvGrpSpPr>
        <p:grpSpPr>
          <a:xfrm flipH="1">
            <a:off x="4417832" y="1842977"/>
            <a:ext cx="5923138" cy="1201921"/>
            <a:chOff x="892885" y="1127674"/>
            <a:chExt cx="5855056" cy="1201921"/>
          </a:xfrm>
        </p:grpSpPr>
        <p:grpSp>
          <p:nvGrpSpPr>
            <p:cNvPr id="71" name="组合 70"/>
            <p:cNvGrpSpPr/>
            <p:nvPr/>
          </p:nvGrpSpPr>
          <p:grpSpPr>
            <a:xfrm>
              <a:off x="5816368" y="1281781"/>
              <a:ext cx="931573" cy="931573"/>
              <a:chOff x="5814759" y="1352647"/>
              <a:chExt cx="931637" cy="931637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5814759" y="1352647"/>
                <a:ext cx="931637" cy="931637"/>
              </a:xfrm>
              <a:prstGeom prst="ellipse">
                <a:avLst/>
              </a:prstGeom>
              <a:solidFill>
                <a:srgbClr val="5A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5899017" y="1436905"/>
                <a:ext cx="763118" cy="76311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6113964" y="1661043"/>
                <a:ext cx="352516" cy="331040"/>
                <a:chOff x="3411256" y="4486155"/>
                <a:chExt cx="567731" cy="533142"/>
              </a:xfrm>
              <a:solidFill>
                <a:schemeClr val="tx1"/>
              </a:solidFill>
            </p:grpSpPr>
            <p:sp>
              <p:nvSpPr>
                <p:cNvPr id="75" name="Freeform 156"/>
                <p:cNvSpPr/>
                <p:nvPr/>
              </p:nvSpPr>
              <p:spPr bwMode="auto">
                <a:xfrm>
                  <a:off x="3411256" y="4486155"/>
                  <a:ext cx="363778" cy="435340"/>
                </a:xfrm>
                <a:custGeom>
                  <a:avLst/>
                  <a:gdLst>
                    <a:gd name="T0" fmla="*/ 11 w 129"/>
                    <a:gd name="T1" fmla="*/ 12 h 154"/>
                    <a:gd name="T2" fmla="*/ 118 w 129"/>
                    <a:gd name="T3" fmla="*/ 12 h 154"/>
                    <a:gd name="T4" fmla="*/ 118 w 129"/>
                    <a:gd name="T5" fmla="*/ 31 h 154"/>
                    <a:gd name="T6" fmla="*/ 129 w 129"/>
                    <a:gd name="T7" fmla="*/ 31 h 154"/>
                    <a:gd name="T8" fmla="*/ 129 w 129"/>
                    <a:gd name="T9" fmla="*/ 10 h 154"/>
                    <a:gd name="T10" fmla="*/ 120 w 129"/>
                    <a:gd name="T11" fmla="*/ 0 h 154"/>
                    <a:gd name="T12" fmla="*/ 10 w 129"/>
                    <a:gd name="T13" fmla="*/ 0 h 154"/>
                    <a:gd name="T14" fmla="*/ 0 w 129"/>
                    <a:gd name="T15" fmla="*/ 10 h 154"/>
                    <a:gd name="T16" fmla="*/ 0 w 129"/>
                    <a:gd name="T17" fmla="*/ 144 h 154"/>
                    <a:gd name="T18" fmla="*/ 10 w 129"/>
                    <a:gd name="T19" fmla="*/ 154 h 154"/>
                    <a:gd name="T20" fmla="*/ 69 w 129"/>
                    <a:gd name="T21" fmla="*/ 154 h 154"/>
                    <a:gd name="T22" fmla="*/ 69 w 129"/>
                    <a:gd name="T23" fmla="*/ 143 h 154"/>
                    <a:gd name="T24" fmla="*/ 11 w 129"/>
                    <a:gd name="T25" fmla="*/ 143 h 154"/>
                    <a:gd name="T26" fmla="*/ 11 w 129"/>
                    <a:gd name="T27" fmla="*/ 1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9" h="154">
                      <a:moveTo>
                        <a:pt x="11" y="12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9" y="10"/>
                        <a:pt x="129" y="10"/>
                        <a:pt x="129" y="10"/>
                      </a:cubicBezTo>
                      <a:cubicBezTo>
                        <a:pt x="129" y="5"/>
                        <a:pt x="125" y="0"/>
                        <a:pt x="12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50"/>
                        <a:pt x="5" y="154"/>
                        <a:pt x="10" y="154"/>
                      </a:cubicBezTo>
                      <a:cubicBezTo>
                        <a:pt x="69" y="154"/>
                        <a:pt x="69" y="154"/>
                        <a:pt x="69" y="154"/>
                      </a:cubicBezTo>
                      <a:cubicBezTo>
                        <a:pt x="69" y="143"/>
                        <a:pt x="69" y="143"/>
                        <a:pt x="69" y="143"/>
                      </a:cubicBezTo>
                      <a:cubicBezTo>
                        <a:pt x="11" y="143"/>
                        <a:pt x="11" y="143"/>
                        <a:pt x="11" y="143"/>
                      </a:cubicBezTo>
                      <a:lnTo>
                        <a:pt x="11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57"/>
                <p:cNvSpPr>
                  <a:spLocks noEditPoints="1"/>
                </p:cNvSpPr>
                <p:nvPr/>
              </p:nvSpPr>
              <p:spPr bwMode="auto">
                <a:xfrm>
                  <a:off x="3617595" y="4585150"/>
                  <a:ext cx="361392" cy="434147"/>
                </a:xfrm>
                <a:custGeom>
                  <a:avLst/>
                  <a:gdLst>
                    <a:gd name="T0" fmla="*/ 119 w 128"/>
                    <a:gd name="T1" fmla="*/ 0 h 154"/>
                    <a:gd name="T2" fmla="*/ 9 w 128"/>
                    <a:gd name="T3" fmla="*/ 0 h 154"/>
                    <a:gd name="T4" fmla="*/ 0 w 128"/>
                    <a:gd name="T5" fmla="*/ 10 h 154"/>
                    <a:gd name="T6" fmla="*/ 0 w 128"/>
                    <a:gd name="T7" fmla="*/ 144 h 154"/>
                    <a:gd name="T8" fmla="*/ 9 w 128"/>
                    <a:gd name="T9" fmla="*/ 154 h 154"/>
                    <a:gd name="T10" fmla="*/ 119 w 128"/>
                    <a:gd name="T11" fmla="*/ 154 h 154"/>
                    <a:gd name="T12" fmla="*/ 128 w 128"/>
                    <a:gd name="T13" fmla="*/ 144 h 154"/>
                    <a:gd name="T14" fmla="*/ 128 w 128"/>
                    <a:gd name="T15" fmla="*/ 10 h 154"/>
                    <a:gd name="T16" fmla="*/ 119 w 128"/>
                    <a:gd name="T17" fmla="*/ 0 h 154"/>
                    <a:gd name="T18" fmla="*/ 117 w 128"/>
                    <a:gd name="T19" fmla="*/ 142 h 154"/>
                    <a:gd name="T20" fmla="*/ 10 w 128"/>
                    <a:gd name="T21" fmla="*/ 142 h 154"/>
                    <a:gd name="T22" fmla="*/ 10 w 128"/>
                    <a:gd name="T23" fmla="*/ 12 h 154"/>
                    <a:gd name="T24" fmla="*/ 117 w 128"/>
                    <a:gd name="T25" fmla="*/ 12 h 154"/>
                    <a:gd name="T26" fmla="*/ 117 w 128"/>
                    <a:gd name="T27" fmla="*/ 14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8" h="154">
                      <a:moveTo>
                        <a:pt x="11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50"/>
                        <a:pt x="4" y="154"/>
                        <a:pt x="9" y="154"/>
                      </a:cubicBezTo>
                      <a:cubicBezTo>
                        <a:pt x="119" y="154"/>
                        <a:pt x="119" y="154"/>
                        <a:pt x="119" y="154"/>
                      </a:cubicBezTo>
                      <a:cubicBezTo>
                        <a:pt x="124" y="154"/>
                        <a:pt x="128" y="150"/>
                        <a:pt x="128" y="144"/>
                      </a:cubicBezTo>
                      <a:cubicBezTo>
                        <a:pt x="128" y="10"/>
                        <a:pt x="128" y="10"/>
                        <a:pt x="128" y="10"/>
                      </a:cubicBezTo>
                      <a:cubicBezTo>
                        <a:pt x="128" y="5"/>
                        <a:pt x="124" y="0"/>
                        <a:pt x="119" y="0"/>
                      </a:cubicBezTo>
                      <a:close/>
                      <a:moveTo>
                        <a:pt x="117" y="142"/>
                      </a:move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7" y="12"/>
                        <a:pt x="117" y="12"/>
                        <a:pt x="117" y="12"/>
                      </a:cubicBezTo>
                      <a:lnTo>
                        <a:pt x="117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ectangle 158"/>
                <p:cNvSpPr>
                  <a:spLocks noChangeArrowheads="1"/>
                </p:cNvSpPr>
                <p:nvPr/>
              </p:nvSpPr>
              <p:spPr bwMode="auto">
                <a:xfrm>
                  <a:off x="3671267" y="4692494"/>
                  <a:ext cx="256434" cy="250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3671267" y="4760479"/>
                  <a:ext cx="256434" cy="250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Rectangle 160"/>
                <p:cNvSpPr>
                  <a:spLocks noChangeArrowheads="1"/>
                </p:cNvSpPr>
                <p:nvPr/>
              </p:nvSpPr>
              <p:spPr bwMode="auto">
                <a:xfrm>
                  <a:off x="3671267" y="4828463"/>
                  <a:ext cx="256434" cy="214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Rectangle 161"/>
                <p:cNvSpPr>
                  <a:spLocks noChangeArrowheads="1"/>
                </p:cNvSpPr>
                <p:nvPr/>
              </p:nvSpPr>
              <p:spPr bwMode="auto">
                <a:xfrm>
                  <a:off x="3671267" y="4895255"/>
                  <a:ext cx="256434" cy="2266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162"/>
                <p:cNvSpPr/>
                <p:nvPr/>
              </p:nvSpPr>
              <p:spPr bwMode="auto">
                <a:xfrm>
                  <a:off x="3468506" y="4597077"/>
                  <a:ext cx="132391" cy="273131"/>
                </a:xfrm>
                <a:custGeom>
                  <a:avLst/>
                  <a:gdLst>
                    <a:gd name="T0" fmla="*/ 47 w 47"/>
                    <a:gd name="T1" fmla="*/ 97 h 97"/>
                    <a:gd name="T2" fmla="*/ 47 w 47"/>
                    <a:gd name="T3" fmla="*/ 78 h 97"/>
                    <a:gd name="T4" fmla="*/ 47 w 47"/>
                    <a:gd name="T5" fmla="*/ 78 h 97"/>
                    <a:gd name="T6" fmla="*/ 17 w 47"/>
                    <a:gd name="T7" fmla="*/ 48 h 97"/>
                    <a:gd name="T8" fmla="*/ 47 w 47"/>
                    <a:gd name="T9" fmla="*/ 19 h 97"/>
                    <a:gd name="T10" fmla="*/ 47 w 47"/>
                    <a:gd name="T11" fmla="*/ 19 h 97"/>
                    <a:gd name="T12" fmla="*/ 47 w 47"/>
                    <a:gd name="T13" fmla="*/ 0 h 97"/>
                    <a:gd name="T14" fmla="*/ 38 w 47"/>
                    <a:gd name="T15" fmla="*/ 0 h 97"/>
                    <a:gd name="T16" fmla="*/ 38 w 47"/>
                    <a:gd name="T17" fmla="*/ 8 h 97"/>
                    <a:gd name="T18" fmla="*/ 24 w 47"/>
                    <a:gd name="T19" fmla="*/ 14 h 97"/>
                    <a:gd name="T20" fmla="*/ 19 w 47"/>
                    <a:gd name="T21" fmla="*/ 8 h 97"/>
                    <a:gd name="T22" fmla="*/ 6 w 47"/>
                    <a:gd name="T23" fmla="*/ 20 h 97"/>
                    <a:gd name="T24" fmla="*/ 12 w 47"/>
                    <a:gd name="T25" fmla="*/ 26 h 97"/>
                    <a:gd name="T26" fmla="*/ 6 w 47"/>
                    <a:gd name="T27" fmla="*/ 40 h 97"/>
                    <a:gd name="T28" fmla="*/ 0 w 47"/>
                    <a:gd name="T29" fmla="*/ 40 h 97"/>
                    <a:gd name="T30" fmla="*/ 0 w 47"/>
                    <a:gd name="T31" fmla="*/ 57 h 97"/>
                    <a:gd name="T32" fmla="*/ 6 w 47"/>
                    <a:gd name="T33" fmla="*/ 57 h 97"/>
                    <a:gd name="T34" fmla="*/ 12 w 47"/>
                    <a:gd name="T35" fmla="*/ 71 h 97"/>
                    <a:gd name="T36" fmla="*/ 6 w 47"/>
                    <a:gd name="T37" fmla="*/ 77 h 97"/>
                    <a:gd name="T38" fmla="*/ 18 w 47"/>
                    <a:gd name="T39" fmla="*/ 89 h 97"/>
                    <a:gd name="T40" fmla="*/ 24 w 47"/>
                    <a:gd name="T41" fmla="*/ 83 h 97"/>
                    <a:gd name="T42" fmla="*/ 38 w 47"/>
                    <a:gd name="T43" fmla="*/ 89 h 97"/>
                    <a:gd name="T44" fmla="*/ 38 w 47"/>
                    <a:gd name="T45" fmla="*/ 97 h 97"/>
                    <a:gd name="T46" fmla="*/ 47 w 47"/>
                    <a:gd name="T4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97">
                      <a:moveTo>
                        <a:pt x="47" y="97"/>
                      </a:moveTo>
                      <a:cubicBezTo>
                        <a:pt x="47" y="78"/>
                        <a:pt x="47" y="78"/>
                        <a:pt x="47" y="78"/>
                      </a:cubicBezTo>
                      <a:cubicBezTo>
                        <a:pt x="47" y="78"/>
                        <a:pt x="47" y="78"/>
                        <a:pt x="47" y="78"/>
                      </a:cubicBezTo>
                      <a:cubicBezTo>
                        <a:pt x="30" y="78"/>
                        <a:pt x="17" y="64"/>
                        <a:pt x="17" y="48"/>
                      </a:cubicBezTo>
                      <a:cubicBezTo>
                        <a:pt x="17" y="32"/>
                        <a:pt x="30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3" y="9"/>
                        <a:pt x="28" y="11"/>
                        <a:pt x="24" y="14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9" y="30"/>
                        <a:pt x="7" y="35"/>
                        <a:pt x="6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7" y="62"/>
                        <a:pt x="9" y="67"/>
                        <a:pt x="12" y="71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8" y="86"/>
                        <a:pt x="33" y="88"/>
                        <a:pt x="38" y="89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lnTo>
                        <a:pt x="47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163"/>
                <p:cNvSpPr/>
                <p:nvPr/>
              </p:nvSpPr>
              <p:spPr bwMode="auto">
                <a:xfrm>
                  <a:off x="3538876" y="4669833"/>
                  <a:ext cx="62021" cy="127621"/>
                </a:xfrm>
                <a:custGeom>
                  <a:avLst/>
                  <a:gdLst>
                    <a:gd name="T0" fmla="*/ 22 w 22"/>
                    <a:gd name="T1" fmla="*/ 7 h 45"/>
                    <a:gd name="T2" fmla="*/ 22 w 22"/>
                    <a:gd name="T3" fmla="*/ 0 h 45"/>
                    <a:gd name="T4" fmla="*/ 22 w 22"/>
                    <a:gd name="T5" fmla="*/ 0 h 45"/>
                    <a:gd name="T6" fmla="*/ 0 w 22"/>
                    <a:gd name="T7" fmla="*/ 22 h 45"/>
                    <a:gd name="T8" fmla="*/ 22 w 22"/>
                    <a:gd name="T9" fmla="*/ 45 h 45"/>
                    <a:gd name="T10" fmla="*/ 22 w 22"/>
                    <a:gd name="T11" fmla="*/ 45 h 45"/>
                    <a:gd name="T12" fmla="*/ 22 w 22"/>
                    <a:gd name="T13" fmla="*/ 38 h 45"/>
                    <a:gd name="T14" fmla="*/ 22 w 22"/>
                    <a:gd name="T15" fmla="*/ 38 h 45"/>
                    <a:gd name="T16" fmla="*/ 7 w 22"/>
                    <a:gd name="T17" fmla="*/ 22 h 45"/>
                    <a:gd name="T18" fmla="*/ 22 w 22"/>
                    <a:gd name="T19" fmla="*/ 7 h 45"/>
                    <a:gd name="T20" fmla="*/ 22 w 22"/>
                    <a:gd name="T21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45">
                      <a:moveTo>
                        <a:pt x="22" y="7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35"/>
                        <a:pt x="9" y="45"/>
                        <a:pt x="22" y="4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3" y="38"/>
                        <a:pt x="7" y="31"/>
                        <a:pt x="7" y="22"/>
                      </a:cubicBezTo>
                      <a:cubicBezTo>
                        <a:pt x="7" y="14"/>
                        <a:pt x="13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164"/>
                <p:cNvSpPr/>
                <p:nvPr/>
              </p:nvSpPr>
              <p:spPr bwMode="auto">
                <a:xfrm>
                  <a:off x="3578236" y="4709192"/>
                  <a:ext cx="22662" cy="45323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0 h 16"/>
                    <a:gd name="T4" fmla="*/ 0 w 8"/>
                    <a:gd name="T5" fmla="*/ 8 h 16"/>
                    <a:gd name="T6" fmla="*/ 8 w 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8" y="16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4" name="组合 83"/>
            <p:cNvGrpSpPr/>
            <p:nvPr/>
          </p:nvGrpSpPr>
          <p:grpSpPr>
            <a:xfrm rot="16200000" flipH="1">
              <a:off x="5149465" y="1268672"/>
              <a:ext cx="1201921" cy="919926"/>
              <a:chOff x="911201" y="1622002"/>
              <a:chExt cx="2283025" cy="1747386"/>
            </a:xfrm>
            <a:solidFill>
              <a:srgbClr val="5A0000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文本框 49"/>
            <p:cNvSpPr txBox="1"/>
            <p:nvPr/>
          </p:nvSpPr>
          <p:spPr>
            <a:xfrm>
              <a:off x="1417314" y="1158705"/>
              <a:ext cx="3725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Microeconomics Literature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892885" y="1504985"/>
              <a:ext cx="4402900" cy="7875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buFontTx/>
                <a:buChar char="-"/>
              </a:pPr>
              <a:r>
                <a:rPr lang="en-US" altLang="zh-CN" sz="12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Discusses problems faced by individual bankers. Practical</a:t>
              </a:r>
            </a:p>
            <a:p>
              <a:pPr marL="171450" indent="-171450">
                <a:lnSpc>
                  <a:spcPct val="130000"/>
                </a:lnSpc>
                <a:buFontTx/>
                <a:buChar char="-"/>
              </a:pPr>
              <a:r>
                <a:rPr lang="en-US" altLang="zh-CN" sz="12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But takes the existing banking environment as given</a:t>
              </a:r>
            </a:p>
            <a:p>
              <a:pPr marL="171450" indent="-171450">
                <a:lnSpc>
                  <a:spcPct val="130000"/>
                </a:lnSpc>
                <a:buFontTx/>
                <a:buChar char="-"/>
              </a:pPr>
              <a:r>
                <a:rPr lang="en-US" altLang="zh-CN" sz="12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Can’t be flexible enough to evaluate policy changes</a:t>
              </a:r>
            </a:p>
          </p:txBody>
        </p:sp>
      </p:grpSp>
      <p:sp>
        <p:nvSpPr>
          <p:cNvPr id="31" name="矩形 30"/>
          <p:cNvSpPr/>
          <p:nvPr/>
        </p:nvSpPr>
        <p:spPr>
          <a:xfrm rot="5400000">
            <a:off x="4546404" y="3501890"/>
            <a:ext cx="31987" cy="254790"/>
          </a:xfrm>
          <a:prstGeom prst="rect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rot="2700000" flipV="1">
            <a:off x="3809568" y="3223104"/>
            <a:ext cx="805490" cy="813333"/>
          </a:xfrm>
          <a:custGeom>
            <a:avLst/>
            <a:gdLst>
              <a:gd name="connsiteX0" fmla="*/ 871669 w 901730"/>
              <a:gd name="connsiteY0" fmla="*/ 0 h 900000"/>
              <a:gd name="connsiteX1" fmla="*/ 901730 w 901730"/>
              <a:gd name="connsiteY1" fmla="*/ 0 h 900000"/>
              <a:gd name="connsiteX2" fmla="*/ 1730 w 901730"/>
              <a:gd name="connsiteY2" fmla="*/ 900000 h 900000"/>
              <a:gd name="connsiteX3" fmla="*/ 0 w 901730"/>
              <a:gd name="connsiteY3" fmla="*/ 899913 h 900000"/>
              <a:gd name="connsiteX4" fmla="*/ 0 w 901730"/>
              <a:gd name="connsiteY4" fmla="*/ 869852 h 900000"/>
              <a:gd name="connsiteX5" fmla="*/ 1731 w 901730"/>
              <a:gd name="connsiteY5" fmla="*/ 869939 h 900000"/>
              <a:gd name="connsiteX6" fmla="*/ 871669 w 901730"/>
              <a:gd name="connsiteY6" fmla="*/ 1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30" h="900000">
                <a:moveTo>
                  <a:pt x="871669" y="0"/>
                </a:moveTo>
                <a:lnTo>
                  <a:pt x="901730" y="0"/>
                </a:lnTo>
                <a:cubicBezTo>
                  <a:pt x="901730" y="497056"/>
                  <a:pt x="498786" y="900000"/>
                  <a:pt x="1730" y="900000"/>
                </a:cubicBezTo>
                <a:lnTo>
                  <a:pt x="0" y="899913"/>
                </a:lnTo>
                <a:lnTo>
                  <a:pt x="0" y="869852"/>
                </a:lnTo>
                <a:lnTo>
                  <a:pt x="1731" y="869939"/>
                </a:lnTo>
                <a:cubicBezTo>
                  <a:pt x="482184" y="869939"/>
                  <a:pt x="871669" y="480454"/>
                  <a:pt x="871669" y="1"/>
                </a:cubicBezTo>
                <a:close/>
              </a:path>
            </a:pathLst>
          </a:cu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5400000">
            <a:off x="4165467" y="3026643"/>
            <a:ext cx="52084" cy="51483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5400000">
            <a:off x="4165467" y="4176480"/>
            <a:ext cx="52084" cy="51483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5400000">
            <a:off x="4387952" y="3575219"/>
            <a:ext cx="110378" cy="109104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5400000">
            <a:off x="4415570" y="3604028"/>
            <a:ext cx="52084" cy="51483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5400000">
            <a:off x="4667867" y="3603543"/>
            <a:ext cx="52084" cy="51483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3274428" y="3167097"/>
            <a:ext cx="920823" cy="931573"/>
          </a:xfrm>
          <a:prstGeom prst="ellipse">
            <a:avLst/>
          </a:prstGeom>
          <a:solidFill>
            <a:srgbClr val="17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3366602" y="3245599"/>
            <a:ext cx="754260" cy="76306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3DF76B-2653-4552-880D-48D58677D367}"/>
              </a:ext>
            </a:extLst>
          </p:cNvPr>
          <p:cNvGrpSpPr/>
          <p:nvPr/>
        </p:nvGrpSpPr>
        <p:grpSpPr>
          <a:xfrm flipH="1">
            <a:off x="3573416" y="3480373"/>
            <a:ext cx="2648441" cy="2345896"/>
            <a:chOff x="5724386" y="3002887"/>
            <a:chExt cx="2639149" cy="2345896"/>
          </a:xfrm>
        </p:grpSpPr>
        <p:grpSp>
          <p:nvGrpSpPr>
            <p:cNvPr id="14" name="组合 13"/>
            <p:cNvGrpSpPr/>
            <p:nvPr/>
          </p:nvGrpSpPr>
          <p:grpSpPr>
            <a:xfrm rot="16200000" flipH="1">
              <a:off x="5583388" y="4287860"/>
              <a:ext cx="1201921" cy="919926"/>
              <a:chOff x="911201" y="1622002"/>
              <a:chExt cx="2283025" cy="1747386"/>
            </a:xfrm>
            <a:solidFill>
              <a:srgbClr val="5A0000"/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226468" y="3002887"/>
              <a:ext cx="2137067" cy="2210727"/>
              <a:chOff x="6224892" y="3073870"/>
              <a:chExt cx="2137215" cy="221087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224892" y="4353111"/>
                <a:ext cx="931637" cy="931637"/>
              </a:xfrm>
              <a:prstGeom prst="ellipse">
                <a:avLst/>
              </a:prstGeom>
              <a:solidFill>
                <a:srgbClr val="5A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310855" y="4446064"/>
                <a:ext cx="763118" cy="7631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8081223" y="3073870"/>
                <a:ext cx="280884" cy="344039"/>
                <a:chOff x="8788578" y="2214773"/>
                <a:chExt cx="403139" cy="493783"/>
              </a:xfrm>
              <a:solidFill>
                <a:schemeClr val="tx1"/>
              </a:solidFill>
            </p:grpSpPr>
            <p:sp>
              <p:nvSpPr>
                <p:cNvPr id="55" name="Freeform 115"/>
                <p:cNvSpPr/>
                <p:nvPr/>
              </p:nvSpPr>
              <p:spPr bwMode="auto">
                <a:xfrm>
                  <a:off x="8926349" y="2624350"/>
                  <a:ext cx="47708" cy="48902"/>
                </a:xfrm>
                <a:custGeom>
                  <a:avLst/>
                  <a:gdLst>
                    <a:gd name="T0" fmla="*/ 12 w 17"/>
                    <a:gd name="T1" fmla="*/ 0 h 17"/>
                    <a:gd name="T2" fmla="*/ 12 w 17"/>
                    <a:gd name="T3" fmla="*/ 4 h 17"/>
                    <a:gd name="T4" fmla="*/ 15 w 17"/>
                    <a:gd name="T5" fmla="*/ 9 h 17"/>
                    <a:gd name="T6" fmla="*/ 8 w 17"/>
                    <a:gd name="T7" fmla="*/ 14 h 17"/>
                    <a:gd name="T8" fmla="*/ 3 w 17"/>
                    <a:gd name="T9" fmla="*/ 7 h 17"/>
                    <a:gd name="T10" fmla="*/ 5 w 17"/>
                    <a:gd name="T11" fmla="*/ 4 h 17"/>
                    <a:gd name="T12" fmla="*/ 5 w 17"/>
                    <a:gd name="T13" fmla="*/ 1 h 17"/>
                    <a:gd name="T14" fmla="*/ 0 w 17"/>
                    <a:gd name="T15" fmla="*/ 8 h 17"/>
                    <a:gd name="T16" fmla="*/ 9 w 17"/>
                    <a:gd name="T17" fmla="*/ 17 h 17"/>
                    <a:gd name="T18" fmla="*/ 17 w 17"/>
                    <a:gd name="T19" fmla="*/ 8 h 17"/>
                    <a:gd name="T20" fmla="*/ 12 w 17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4" y="12"/>
                        <a:pt x="11" y="14"/>
                        <a:pt x="8" y="14"/>
                      </a:cubicBezTo>
                      <a:cubicBezTo>
                        <a:pt x="5" y="14"/>
                        <a:pt x="3" y="11"/>
                        <a:pt x="3" y="7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2" y="2"/>
                        <a:pt x="0" y="5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4" y="17"/>
                        <a:pt x="17" y="13"/>
                        <a:pt x="17" y="8"/>
                      </a:cubicBezTo>
                      <a:cubicBezTo>
                        <a:pt x="17" y="5"/>
                        <a:pt x="15" y="2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8946027" y="2623870"/>
                  <a:ext cx="8349" cy="345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117"/>
                <p:cNvSpPr/>
                <p:nvPr/>
              </p:nvSpPr>
              <p:spPr bwMode="auto">
                <a:xfrm>
                  <a:off x="8937250" y="2405248"/>
                  <a:ext cx="51287" cy="134777"/>
                </a:xfrm>
                <a:custGeom>
                  <a:avLst/>
                  <a:gdLst>
                    <a:gd name="T0" fmla="*/ 22 w 43"/>
                    <a:gd name="T1" fmla="*/ 0 h 113"/>
                    <a:gd name="T2" fmla="*/ 0 w 43"/>
                    <a:gd name="T3" fmla="*/ 16 h 113"/>
                    <a:gd name="T4" fmla="*/ 0 w 43"/>
                    <a:gd name="T5" fmla="*/ 113 h 113"/>
                    <a:gd name="T6" fmla="*/ 43 w 43"/>
                    <a:gd name="T7" fmla="*/ 113 h 113"/>
                    <a:gd name="T8" fmla="*/ 43 w 43"/>
                    <a:gd name="T9" fmla="*/ 19 h 113"/>
                    <a:gd name="T10" fmla="*/ 22 w 43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13">
                      <a:moveTo>
                        <a:pt x="22" y="0"/>
                      </a:moveTo>
                      <a:lnTo>
                        <a:pt x="0" y="16"/>
                      </a:lnTo>
                      <a:lnTo>
                        <a:pt x="0" y="113"/>
                      </a:lnTo>
                      <a:lnTo>
                        <a:pt x="43" y="113"/>
                      </a:lnTo>
                      <a:lnTo>
                        <a:pt x="43" y="1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118"/>
                <p:cNvSpPr/>
                <p:nvPr/>
              </p:nvSpPr>
              <p:spPr bwMode="auto">
                <a:xfrm>
                  <a:off x="9016546" y="2431589"/>
                  <a:ext cx="51287" cy="109730"/>
                </a:xfrm>
                <a:custGeom>
                  <a:avLst/>
                  <a:gdLst>
                    <a:gd name="T0" fmla="*/ 10 w 43"/>
                    <a:gd name="T1" fmla="*/ 29 h 92"/>
                    <a:gd name="T2" fmla="*/ 0 w 43"/>
                    <a:gd name="T3" fmla="*/ 21 h 92"/>
                    <a:gd name="T4" fmla="*/ 0 w 43"/>
                    <a:gd name="T5" fmla="*/ 92 h 92"/>
                    <a:gd name="T6" fmla="*/ 43 w 43"/>
                    <a:gd name="T7" fmla="*/ 92 h 92"/>
                    <a:gd name="T8" fmla="*/ 43 w 43"/>
                    <a:gd name="T9" fmla="*/ 0 h 92"/>
                    <a:gd name="T10" fmla="*/ 10 w 43"/>
                    <a:gd name="T11" fmla="*/ 2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10" y="29"/>
                      </a:moveTo>
                      <a:lnTo>
                        <a:pt x="0" y="21"/>
                      </a:lnTo>
                      <a:lnTo>
                        <a:pt x="0" y="92"/>
                      </a:lnTo>
                      <a:lnTo>
                        <a:pt x="43" y="92"/>
                      </a:lnTo>
                      <a:lnTo>
                        <a:pt x="43" y="0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119"/>
                <p:cNvSpPr/>
                <p:nvPr/>
              </p:nvSpPr>
              <p:spPr bwMode="auto">
                <a:xfrm>
                  <a:off x="8847198" y="2454250"/>
                  <a:ext cx="51287" cy="87068"/>
                </a:xfrm>
                <a:custGeom>
                  <a:avLst/>
                  <a:gdLst>
                    <a:gd name="T0" fmla="*/ 0 w 43"/>
                    <a:gd name="T1" fmla="*/ 36 h 73"/>
                    <a:gd name="T2" fmla="*/ 0 w 43"/>
                    <a:gd name="T3" fmla="*/ 73 h 73"/>
                    <a:gd name="T4" fmla="*/ 43 w 43"/>
                    <a:gd name="T5" fmla="*/ 73 h 73"/>
                    <a:gd name="T6" fmla="*/ 43 w 43"/>
                    <a:gd name="T7" fmla="*/ 0 h 73"/>
                    <a:gd name="T8" fmla="*/ 0 w 43"/>
                    <a:gd name="T9" fmla="*/ 3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3">
                      <a:moveTo>
                        <a:pt x="0" y="36"/>
                      </a:moveTo>
                      <a:lnTo>
                        <a:pt x="0" y="73"/>
                      </a:lnTo>
                      <a:lnTo>
                        <a:pt x="43" y="73"/>
                      </a:lnTo>
                      <a:lnTo>
                        <a:pt x="43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120"/>
                <p:cNvSpPr/>
                <p:nvPr/>
              </p:nvSpPr>
              <p:spPr bwMode="auto">
                <a:xfrm>
                  <a:off x="9104808" y="2358833"/>
                  <a:ext cx="50094" cy="182485"/>
                </a:xfrm>
                <a:custGeom>
                  <a:avLst/>
                  <a:gdLst>
                    <a:gd name="T0" fmla="*/ 0 w 42"/>
                    <a:gd name="T1" fmla="*/ 153 h 153"/>
                    <a:gd name="T2" fmla="*/ 42 w 42"/>
                    <a:gd name="T3" fmla="*/ 153 h 153"/>
                    <a:gd name="T4" fmla="*/ 42 w 42"/>
                    <a:gd name="T5" fmla="*/ 0 h 153"/>
                    <a:gd name="T6" fmla="*/ 0 w 42"/>
                    <a:gd name="T7" fmla="*/ 35 h 153"/>
                    <a:gd name="T8" fmla="*/ 0 w 42"/>
                    <a:gd name="T9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3">
                      <a:moveTo>
                        <a:pt x="0" y="153"/>
                      </a:moveTo>
                      <a:lnTo>
                        <a:pt x="42" y="153"/>
                      </a:lnTo>
                      <a:lnTo>
                        <a:pt x="42" y="0"/>
                      </a:lnTo>
                      <a:lnTo>
                        <a:pt x="0" y="35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121"/>
                <p:cNvSpPr/>
                <p:nvPr/>
              </p:nvSpPr>
              <p:spPr bwMode="auto">
                <a:xfrm>
                  <a:off x="9103777" y="2287265"/>
                  <a:ext cx="25048" cy="51287"/>
                </a:xfrm>
                <a:custGeom>
                  <a:avLst/>
                  <a:gdLst>
                    <a:gd name="T0" fmla="*/ 21 w 21"/>
                    <a:gd name="T1" fmla="*/ 22 h 43"/>
                    <a:gd name="T2" fmla="*/ 0 w 21"/>
                    <a:gd name="T3" fmla="*/ 0 h 43"/>
                    <a:gd name="T4" fmla="*/ 0 w 21"/>
                    <a:gd name="T5" fmla="*/ 43 h 43"/>
                    <a:gd name="T6" fmla="*/ 21 w 21"/>
                    <a:gd name="T7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43">
                      <a:moveTo>
                        <a:pt x="21" y="22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122"/>
                <p:cNvSpPr>
                  <a:spLocks noEditPoints="1"/>
                </p:cNvSpPr>
                <p:nvPr/>
              </p:nvSpPr>
              <p:spPr bwMode="auto">
                <a:xfrm>
                  <a:off x="8788578" y="2214773"/>
                  <a:ext cx="332767" cy="493783"/>
                </a:xfrm>
                <a:custGeom>
                  <a:avLst/>
                  <a:gdLst>
                    <a:gd name="T0" fmla="*/ 108 w 118"/>
                    <a:gd name="T1" fmla="*/ 69 h 175"/>
                    <a:gd name="T2" fmla="*/ 107 w 118"/>
                    <a:gd name="T3" fmla="*/ 70 h 175"/>
                    <a:gd name="T4" fmla="*/ 107 w 118"/>
                    <a:gd name="T5" fmla="*/ 123 h 175"/>
                    <a:gd name="T6" fmla="*/ 106 w 118"/>
                    <a:gd name="T7" fmla="*/ 123 h 175"/>
                    <a:gd name="T8" fmla="*/ 106 w 118"/>
                    <a:gd name="T9" fmla="*/ 136 h 175"/>
                    <a:gd name="T10" fmla="*/ 12 w 118"/>
                    <a:gd name="T11" fmla="*/ 136 h 175"/>
                    <a:gd name="T12" fmla="*/ 12 w 118"/>
                    <a:gd name="T13" fmla="*/ 12 h 175"/>
                    <a:gd name="T14" fmla="*/ 106 w 118"/>
                    <a:gd name="T15" fmla="*/ 12 h 175"/>
                    <a:gd name="T16" fmla="*/ 106 w 118"/>
                    <a:gd name="T17" fmla="*/ 15 h 175"/>
                    <a:gd name="T18" fmla="*/ 118 w 118"/>
                    <a:gd name="T19" fmla="*/ 15 h 175"/>
                    <a:gd name="T20" fmla="*/ 118 w 118"/>
                    <a:gd name="T21" fmla="*/ 10 h 175"/>
                    <a:gd name="T22" fmla="*/ 108 w 118"/>
                    <a:gd name="T23" fmla="*/ 0 h 175"/>
                    <a:gd name="T24" fmla="*/ 9 w 118"/>
                    <a:gd name="T25" fmla="*/ 0 h 175"/>
                    <a:gd name="T26" fmla="*/ 0 w 118"/>
                    <a:gd name="T27" fmla="*/ 10 h 175"/>
                    <a:gd name="T28" fmla="*/ 0 w 118"/>
                    <a:gd name="T29" fmla="*/ 165 h 175"/>
                    <a:gd name="T30" fmla="*/ 9 w 118"/>
                    <a:gd name="T31" fmla="*/ 175 h 175"/>
                    <a:gd name="T32" fmla="*/ 108 w 118"/>
                    <a:gd name="T33" fmla="*/ 175 h 175"/>
                    <a:gd name="T34" fmla="*/ 118 w 118"/>
                    <a:gd name="T35" fmla="*/ 165 h 175"/>
                    <a:gd name="T36" fmla="*/ 118 w 118"/>
                    <a:gd name="T37" fmla="*/ 123 h 175"/>
                    <a:gd name="T38" fmla="*/ 108 w 118"/>
                    <a:gd name="T39" fmla="*/ 123 h 175"/>
                    <a:gd name="T40" fmla="*/ 108 w 118"/>
                    <a:gd name="T41" fmla="*/ 69 h 175"/>
                    <a:gd name="T42" fmla="*/ 58 w 118"/>
                    <a:gd name="T43" fmla="*/ 170 h 175"/>
                    <a:gd name="T44" fmla="*/ 43 w 118"/>
                    <a:gd name="T45" fmla="*/ 155 h 175"/>
                    <a:gd name="T46" fmla="*/ 58 w 118"/>
                    <a:gd name="T47" fmla="*/ 140 h 175"/>
                    <a:gd name="T48" fmla="*/ 73 w 118"/>
                    <a:gd name="T49" fmla="*/ 155 h 175"/>
                    <a:gd name="T50" fmla="*/ 58 w 118"/>
                    <a:gd name="T51" fmla="*/ 17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8" h="175">
                      <a:moveTo>
                        <a:pt x="108" y="69"/>
                      </a:moveTo>
                      <a:cubicBezTo>
                        <a:pt x="107" y="70"/>
                        <a:pt x="107" y="70"/>
                        <a:pt x="107" y="70"/>
                      </a:cubicBezTo>
                      <a:cubicBezTo>
                        <a:pt x="107" y="123"/>
                        <a:pt x="107" y="123"/>
                        <a:pt x="107" y="123"/>
                      </a:cubicBezTo>
                      <a:cubicBezTo>
                        <a:pt x="106" y="123"/>
                        <a:pt x="106" y="123"/>
                        <a:pt x="106" y="123"/>
                      </a:cubicBezTo>
                      <a:cubicBezTo>
                        <a:pt x="106" y="136"/>
                        <a:pt x="106" y="136"/>
                        <a:pt x="106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8" y="15"/>
                        <a:pt x="118" y="15"/>
                        <a:pt x="118" y="15"/>
                      </a:cubicBezTo>
                      <a:cubicBezTo>
                        <a:pt x="118" y="10"/>
                        <a:pt x="118" y="10"/>
                        <a:pt x="118" y="10"/>
                      </a:cubicBezTo>
                      <a:cubicBezTo>
                        <a:pt x="118" y="4"/>
                        <a:pt x="114" y="0"/>
                        <a:pt x="10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1"/>
                        <a:pt x="4" y="175"/>
                        <a:pt x="9" y="17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4" y="175"/>
                        <a:pt x="118" y="171"/>
                        <a:pt x="118" y="165"/>
                      </a:cubicBezTo>
                      <a:cubicBezTo>
                        <a:pt x="118" y="123"/>
                        <a:pt x="118" y="123"/>
                        <a:pt x="118" y="123"/>
                      </a:cubicBezTo>
                      <a:cubicBezTo>
                        <a:pt x="108" y="123"/>
                        <a:pt x="108" y="123"/>
                        <a:pt x="108" y="123"/>
                      </a:cubicBezTo>
                      <a:lnTo>
                        <a:pt x="108" y="69"/>
                      </a:lnTo>
                      <a:close/>
                      <a:moveTo>
                        <a:pt x="58" y="170"/>
                      </a:moveTo>
                      <a:cubicBezTo>
                        <a:pt x="50" y="170"/>
                        <a:pt x="43" y="163"/>
                        <a:pt x="43" y="155"/>
                      </a:cubicBezTo>
                      <a:cubicBezTo>
                        <a:pt x="43" y="147"/>
                        <a:pt x="50" y="140"/>
                        <a:pt x="58" y="140"/>
                      </a:cubicBezTo>
                      <a:cubicBezTo>
                        <a:pt x="66" y="140"/>
                        <a:pt x="73" y="147"/>
                        <a:pt x="73" y="155"/>
                      </a:cubicBezTo>
                      <a:cubicBezTo>
                        <a:pt x="73" y="163"/>
                        <a:pt x="66" y="170"/>
                        <a:pt x="58" y="1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123"/>
                <p:cNvSpPr/>
                <p:nvPr/>
              </p:nvSpPr>
              <p:spPr bwMode="auto">
                <a:xfrm>
                  <a:off x="8852985" y="2272021"/>
                  <a:ext cx="338732" cy="200375"/>
                </a:xfrm>
                <a:custGeom>
                  <a:avLst/>
                  <a:gdLst>
                    <a:gd name="T0" fmla="*/ 204 w 284"/>
                    <a:gd name="T1" fmla="*/ 0 h 168"/>
                    <a:gd name="T2" fmla="*/ 239 w 284"/>
                    <a:gd name="T3" fmla="*/ 35 h 168"/>
                    <a:gd name="T4" fmla="*/ 152 w 284"/>
                    <a:gd name="T5" fmla="*/ 108 h 168"/>
                    <a:gd name="T6" fmla="*/ 93 w 284"/>
                    <a:gd name="T7" fmla="*/ 59 h 168"/>
                    <a:gd name="T8" fmla="*/ 0 w 284"/>
                    <a:gd name="T9" fmla="*/ 134 h 168"/>
                    <a:gd name="T10" fmla="*/ 0 w 284"/>
                    <a:gd name="T11" fmla="*/ 168 h 168"/>
                    <a:gd name="T12" fmla="*/ 93 w 284"/>
                    <a:gd name="T13" fmla="*/ 92 h 168"/>
                    <a:gd name="T14" fmla="*/ 152 w 284"/>
                    <a:gd name="T15" fmla="*/ 142 h 168"/>
                    <a:gd name="T16" fmla="*/ 256 w 284"/>
                    <a:gd name="T17" fmla="*/ 52 h 168"/>
                    <a:gd name="T18" fmla="*/ 284 w 284"/>
                    <a:gd name="T19" fmla="*/ 80 h 168"/>
                    <a:gd name="T20" fmla="*/ 284 w 284"/>
                    <a:gd name="T21" fmla="*/ 0 h 168"/>
                    <a:gd name="T22" fmla="*/ 204 w 284"/>
                    <a:gd name="T2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4" h="168">
                      <a:moveTo>
                        <a:pt x="204" y="0"/>
                      </a:moveTo>
                      <a:lnTo>
                        <a:pt x="239" y="35"/>
                      </a:lnTo>
                      <a:lnTo>
                        <a:pt x="152" y="108"/>
                      </a:lnTo>
                      <a:lnTo>
                        <a:pt x="93" y="59"/>
                      </a:lnTo>
                      <a:lnTo>
                        <a:pt x="0" y="134"/>
                      </a:lnTo>
                      <a:lnTo>
                        <a:pt x="0" y="168"/>
                      </a:lnTo>
                      <a:lnTo>
                        <a:pt x="93" y="92"/>
                      </a:lnTo>
                      <a:lnTo>
                        <a:pt x="152" y="142"/>
                      </a:lnTo>
                      <a:lnTo>
                        <a:pt x="256" y="52"/>
                      </a:lnTo>
                      <a:lnTo>
                        <a:pt x="284" y="80"/>
                      </a:lnTo>
                      <a:lnTo>
                        <a:pt x="284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/>
                <a:lstStyle/>
                <a:p>
                  <a:endParaRPr lang="zh-CN" altLang="en-US" sz="1705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0" name="矩形 99"/>
          <p:cNvSpPr/>
          <p:nvPr/>
        </p:nvSpPr>
        <p:spPr>
          <a:xfrm>
            <a:off x="1091357" y="413809"/>
            <a:ext cx="3089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CURRENT LITERATURE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106" name="文本框 49">
            <a:extLst>
              <a:ext uri="{FF2B5EF4-FFF2-40B4-BE49-F238E27FC236}">
                <a16:creationId xmlns:a16="http://schemas.microsoft.com/office/drawing/2014/main" id="{4B2AE9B2-B5E1-4C2E-9E9A-6167F2F2680A}"/>
              </a:ext>
            </a:extLst>
          </p:cNvPr>
          <p:cNvSpPr txBox="1"/>
          <p:nvPr/>
        </p:nvSpPr>
        <p:spPr>
          <a:xfrm flipH="1">
            <a:off x="4897850" y="3209612"/>
            <a:ext cx="376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Macroeconomics Literature</a:t>
            </a:r>
          </a:p>
        </p:txBody>
      </p:sp>
      <p:sp>
        <p:nvSpPr>
          <p:cNvPr id="107" name="矩形 92">
            <a:extLst>
              <a:ext uri="{FF2B5EF4-FFF2-40B4-BE49-F238E27FC236}">
                <a16:creationId xmlns:a16="http://schemas.microsoft.com/office/drawing/2014/main" id="{3D206EB4-892D-492D-8EF5-2A9620D4E17C}"/>
              </a:ext>
            </a:extLst>
          </p:cNvPr>
          <p:cNvSpPr/>
          <p:nvPr/>
        </p:nvSpPr>
        <p:spPr>
          <a:xfrm flipH="1">
            <a:off x="4750229" y="3571057"/>
            <a:ext cx="4454096" cy="7875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-   Focus on money supply function of banks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Ignore other functions of banks (transformation)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Dangerous</a:t>
            </a:r>
          </a:p>
        </p:txBody>
      </p:sp>
      <p:sp>
        <p:nvSpPr>
          <p:cNvPr id="108" name="文本框 49">
            <a:extLst>
              <a:ext uri="{FF2B5EF4-FFF2-40B4-BE49-F238E27FC236}">
                <a16:creationId xmlns:a16="http://schemas.microsoft.com/office/drawing/2014/main" id="{330EE3F5-389F-4F17-8652-B6B412C30168}"/>
              </a:ext>
            </a:extLst>
          </p:cNvPr>
          <p:cNvSpPr txBox="1"/>
          <p:nvPr/>
        </p:nvSpPr>
        <p:spPr>
          <a:xfrm flipH="1">
            <a:off x="6391742" y="4667051"/>
            <a:ext cx="376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 Other Literature</a:t>
            </a:r>
          </a:p>
        </p:txBody>
      </p:sp>
      <p:sp>
        <p:nvSpPr>
          <p:cNvPr id="109" name="矩形 92">
            <a:extLst>
              <a:ext uri="{FF2B5EF4-FFF2-40B4-BE49-F238E27FC236}">
                <a16:creationId xmlns:a16="http://schemas.microsoft.com/office/drawing/2014/main" id="{C4D12155-2004-42EC-AFCA-DDEECC25B81F}"/>
              </a:ext>
            </a:extLst>
          </p:cNvPr>
          <p:cNvSpPr/>
          <p:nvPr/>
        </p:nvSpPr>
        <p:spPr>
          <a:xfrm flipH="1">
            <a:off x="6244121" y="5028496"/>
            <a:ext cx="4454096" cy="1027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Focus directly on banking industry&amp; services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New born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Not enough empirical verification,</a:t>
            </a:r>
            <a:r>
              <a:rPr lang="zh-CN" altLang="en-US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2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can not lead to regulatory strategy</a:t>
            </a:r>
          </a:p>
        </p:txBody>
      </p:sp>
      <p:grpSp>
        <p:nvGrpSpPr>
          <p:cNvPr id="67" name="组合 66"/>
          <p:cNvGrpSpPr/>
          <p:nvPr/>
        </p:nvGrpSpPr>
        <p:grpSpPr>
          <a:xfrm flipH="1">
            <a:off x="5021614" y="5028496"/>
            <a:ext cx="360150" cy="342867"/>
            <a:chOff x="5122157" y="5572072"/>
            <a:chExt cx="586840" cy="552231"/>
          </a:xfrm>
          <a:solidFill>
            <a:schemeClr val="tx1"/>
          </a:solidFill>
        </p:grpSpPr>
        <p:sp>
          <p:nvSpPr>
            <p:cNvPr id="68" name="Freeform 124"/>
            <p:cNvSpPr>
              <a:spLocks noEditPoints="1"/>
            </p:cNvSpPr>
            <p:nvPr/>
          </p:nvSpPr>
          <p:spPr bwMode="auto">
            <a:xfrm>
              <a:off x="5175840" y="5572072"/>
              <a:ext cx="242122" cy="304144"/>
            </a:xfrm>
            <a:custGeom>
              <a:avLst/>
              <a:gdLst>
                <a:gd name="T0" fmla="*/ 6 w 86"/>
                <a:gd name="T1" fmla="*/ 68 h 108"/>
                <a:gd name="T2" fmla="*/ 14 w 86"/>
                <a:gd name="T3" fmla="*/ 77 h 108"/>
                <a:gd name="T4" fmla="*/ 45 w 86"/>
                <a:gd name="T5" fmla="*/ 108 h 108"/>
                <a:gd name="T6" fmla="*/ 76 w 86"/>
                <a:gd name="T7" fmla="*/ 77 h 108"/>
                <a:gd name="T8" fmla="*/ 76 w 86"/>
                <a:gd name="T9" fmla="*/ 77 h 108"/>
                <a:gd name="T10" fmla="*/ 84 w 86"/>
                <a:gd name="T11" fmla="*/ 68 h 108"/>
                <a:gd name="T12" fmla="*/ 78 w 86"/>
                <a:gd name="T13" fmla="*/ 59 h 108"/>
                <a:gd name="T14" fmla="*/ 78 w 86"/>
                <a:gd name="T15" fmla="*/ 59 h 108"/>
                <a:gd name="T16" fmla="*/ 68 w 86"/>
                <a:gd name="T17" fmla="*/ 24 h 108"/>
                <a:gd name="T18" fmla="*/ 22 w 86"/>
                <a:gd name="T19" fmla="*/ 19 h 108"/>
                <a:gd name="T20" fmla="*/ 11 w 86"/>
                <a:gd name="T21" fmla="*/ 59 h 108"/>
                <a:gd name="T22" fmla="*/ 11 w 86"/>
                <a:gd name="T23" fmla="*/ 59 h 108"/>
                <a:gd name="T24" fmla="*/ 6 w 86"/>
                <a:gd name="T25" fmla="*/ 68 h 108"/>
                <a:gd name="T26" fmla="*/ 14 w 86"/>
                <a:gd name="T27" fmla="*/ 60 h 108"/>
                <a:gd name="T28" fmla="*/ 14 w 86"/>
                <a:gd name="T29" fmla="*/ 60 h 108"/>
                <a:gd name="T30" fmla="*/ 15 w 86"/>
                <a:gd name="T31" fmla="*/ 60 h 108"/>
                <a:gd name="T32" fmla="*/ 15 w 86"/>
                <a:gd name="T33" fmla="*/ 58 h 108"/>
                <a:gd name="T34" fmla="*/ 17 w 86"/>
                <a:gd name="T35" fmla="*/ 46 h 108"/>
                <a:gd name="T36" fmla="*/ 20 w 86"/>
                <a:gd name="T37" fmla="*/ 42 h 108"/>
                <a:gd name="T38" fmla="*/ 56 w 86"/>
                <a:gd name="T39" fmla="*/ 34 h 108"/>
                <a:gd name="T40" fmla="*/ 73 w 86"/>
                <a:gd name="T41" fmla="*/ 61 h 108"/>
                <a:gd name="T42" fmla="*/ 74 w 86"/>
                <a:gd name="T43" fmla="*/ 61 h 108"/>
                <a:gd name="T44" fmla="*/ 75 w 86"/>
                <a:gd name="T45" fmla="*/ 61 h 108"/>
                <a:gd name="T46" fmla="*/ 76 w 86"/>
                <a:gd name="T47" fmla="*/ 60 h 108"/>
                <a:gd name="T48" fmla="*/ 80 w 86"/>
                <a:gd name="T49" fmla="*/ 62 h 108"/>
                <a:gd name="T50" fmla="*/ 82 w 86"/>
                <a:gd name="T51" fmla="*/ 68 h 108"/>
                <a:gd name="T52" fmla="*/ 80 w 86"/>
                <a:gd name="T53" fmla="*/ 73 h 108"/>
                <a:gd name="T54" fmla="*/ 76 w 86"/>
                <a:gd name="T55" fmla="*/ 75 h 108"/>
                <a:gd name="T56" fmla="*/ 76 w 86"/>
                <a:gd name="T57" fmla="*/ 75 h 108"/>
                <a:gd name="T58" fmla="*/ 74 w 86"/>
                <a:gd name="T59" fmla="*/ 75 h 108"/>
                <a:gd name="T60" fmla="*/ 74 w 86"/>
                <a:gd name="T61" fmla="*/ 77 h 108"/>
                <a:gd name="T62" fmla="*/ 63 w 86"/>
                <a:gd name="T63" fmla="*/ 98 h 108"/>
                <a:gd name="T64" fmla="*/ 55 w 86"/>
                <a:gd name="T65" fmla="*/ 104 h 108"/>
                <a:gd name="T66" fmla="*/ 45 w 86"/>
                <a:gd name="T67" fmla="*/ 106 h 108"/>
                <a:gd name="T68" fmla="*/ 35 w 86"/>
                <a:gd name="T69" fmla="*/ 104 h 108"/>
                <a:gd name="T70" fmla="*/ 26 w 86"/>
                <a:gd name="T71" fmla="*/ 98 h 108"/>
                <a:gd name="T72" fmla="*/ 16 w 86"/>
                <a:gd name="T73" fmla="*/ 77 h 108"/>
                <a:gd name="T74" fmla="*/ 15 w 86"/>
                <a:gd name="T75" fmla="*/ 75 h 108"/>
                <a:gd name="T76" fmla="*/ 14 w 86"/>
                <a:gd name="T77" fmla="*/ 75 h 108"/>
                <a:gd name="T78" fmla="*/ 8 w 86"/>
                <a:gd name="T79" fmla="*/ 68 h 108"/>
                <a:gd name="T80" fmla="*/ 10 w 86"/>
                <a:gd name="T81" fmla="*/ 62 h 108"/>
                <a:gd name="T82" fmla="*/ 14 w 86"/>
                <a:gd name="T83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108">
                  <a:moveTo>
                    <a:pt x="6" y="68"/>
                  </a:moveTo>
                  <a:cubicBezTo>
                    <a:pt x="6" y="73"/>
                    <a:pt x="9" y="77"/>
                    <a:pt x="14" y="77"/>
                  </a:cubicBezTo>
                  <a:cubicBezTo>
                    <a:pt x="17" y="95"/>
                    <a:pt x="29" y="108"/>
                    <a:pt x="45" y="108"/>
                  </a:cubicBezTo>
                  <a:cubicBezTo>
                    <a:pt x="60" y="108"/>
                    <a:pt x="73" y="95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81" y="77"/>
                    <a:pt x="84" y="73"/>
                    <a:pt x="84" y="68"/>
                  </a:cubicBezTo>
                  <a:cubicBezTo>
                    <a:pt x="84" y="63"/>
                    <a:pt x="81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86" y="31"/>
                    <a:pt x="68" y="24"/>
                  </a:cubicBezTo>
                  <a:cubicBezTo>
                    <a:pt x="66" y="0"/>
                    <a:pt x="22" y="19"/>
                    <a:pt x="22" y="19"/>
                  </a:cubicBezTo>
                  <a:cubicBezTo>
                    <a:pt x="0" y="30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61"/>
                    <a:pt x="6" y="64"/>
                    <a:pt x="6" y="68"/>
                  </a:cubicBezTo>
                  <a:close/>
                  <a:moveTo>
                    <a:pt x="14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4"/>
                    <a:pt x="20" y="42"/>
                    <a:pt x="20" y="42"/>
                  </a:cubicBezTo>
                  <a:cubicBezTo>
                    <a:pt x="40" y="43"/>
                    <a:pt x="56" y="34"/>
                    <a:pt x="56" y="34"/>
                  </a:cubicBezTo>
                  <a:cubicBezTo>
                    <a:pt x="69" y="24"/>
                    <a:pt x="73" y="61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0"/>
                    <a:pt x="79" y="61"/>
                    <a:pt x="80" y="62"/>
                  </a:cubicBezTo>
                  <a:cubicBezTo>
                    <a:pt x="81" y="64"/>
                    <a:pt x="82" y="66"/>
                    <a:pt x="82" y="68"/>
                  </a:cubicBezTo>
                  <a:cubicBezTo>
                    <a:pt x="82" y="70"/>
                    <a:pt x="81" y="72"/>
                    <a:pt x="80" y="73"/>
                  </a:cubicBezTo>
                  <a:cubicBezTo>
                    <a:pt x="79" y="75"/>
                    <a:pt x="78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2" y="85"/>
                    <a:pt x="69" y="92"/>
                    <a:pt x="63" y="98"/>
                  </a:cubicBezTo>
                  <a:cubicBezTo>
                    <a:pt x="61" y="100"/>
                    <a:pt x="58" y="102"/>
                    <a:pt x="55" y="104"/>
                  </a:cubicBezTo>
                  <a:cubicBezTo>
                    <a:pt x="51" y="105"/>
                    <a:pt x="48" y="106"/>
                    <a:pt x="45" y="106"/>
                  </a:cubicBezTo>
                  <a:cubicBezTo>
                    <a:pt x="41" y="106"/>
                    <a:pt x="38" y="105"/>
                    <a:pt x="35" y="104"/>
                  </a:cubicBezTo>
                  <a:cubicBezTo>
                    <a:pt x="32" y="102"/>
                    <a:pt x="29" y="100"/>
                    <a:pt x="26" y="98"/>
                  </a:cubicBezTo>
                  <a:cubicBezTo>
                    <a:pt x="21" y="93"/>
                    <a:pt x="17" y="85"/>
                    <a:pt x="16" y="77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1" y="75"/>
                    <a:pt x="8" y="72"/>
                    <a:pt x="8" y="68"/>
                  </a:cubicBezTo>
                  <a:cubicBezTo>
                    <a:pt x="8" y="66"/>
                    <a:pt x="9" y="64"/>
                    <a:pt x="10" y="62"/>
                  </a:cubicBezTo>
                  <a:cubicBezTo>
                    <a:pt x="11" y="61"/>
                    <a:pt x="13" y="60"/>
                    <a:pt x="1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5122157" y="5876220"/>
              <a:ext cx="361393" cy="248083"/>
            </a:xfrm>
            <a:custGeom>
              <a:avLst/>
              <a:gdLst>
                <a:gd name="T0" fmla="*/ 126 w 128"/>
                <a:gd name="T1" fmla="*/ 61 h 88"/>
                <a:gd name="T2" fmla="*/ 113 w 128"/>
                <a:gd name="T3" fmla="*/ 64 h 88"/>
                <a:gd name="T4" fmla="*/ 99 w 128"/>
                <a:gd name="T5" fmla="*/ 70 h 88"/>
                <a:gd name="T6" fmla="*/ 83 w 128"/>
                <a:gd name="T7" fmla="*/ 33 h 88"/>
                <a:gd name="T8" fmla="*/ 94 w 128"/>
                <a:gd name="T9" fmla="*/ 28 h 88"/>
                <a:gd name="T10" fmla="*/ 119 w 128"/>
                <a:gd name="T11" fmla="*/ 12 h 88"/>
                <a:gd name="T12" fmla="*/ 99 w 128"/>
                <a:gd name="T13" fmla="*/ 0 h 88"/>
                <a:gd name="T14" fmla="*/ 72 w 128"/>
                <a:gd name="T15" fmla="*/ 43 h 88"/>
                <a:gd name="T16" fmla="*/ 68 w 128"/>
                <a:gd name="T17" fmla="*/ 23 h 88"/>
                <a:gd name="T18" fmla="*/ 72 w 128"/>
                <a:gd name="T19" fmla="*/ 17 h 88"/>
                <a:gd name="T20" fmla="*/ 64 w 128"/>
                <a:gd name="T21" fmla="*/ 10 h 88"/>
                <a:gd name="T22" fmla="*/ 56 w 128"/>
                <a:gd name="T23" fmla="*/ 17 h 88"/>
                <a:gd name="T24" fmla="*/ 60 w 128"/>
                <a:gd name="T25" fmla="*/ 23 h 88"/>
                <a:gd name="T26" fmla="*/ 57 w 128"/>
                <a:gd name="T27" fmla="*/ 43 h 88"/>
                <a:gd name="T28" fmla="*/ 29 w 128"/>
                <a:gd name="T29" fmla="*/ 0 h 88"/>
                <a:gd name="T30" fmla="*/ 0 w 128"/>
                <a:gd name="T31" fmla="*/ 28 h 88"/>
                <a:gd name="T32" fmla="*/ 0 w 128"/>
                <a:gd name="T33" fmla="*/ 82 h 88"/>
                <a:gd name="T34" fmla="*/ 64 w 128"/>
                <a:gd name="T35" fmla="*/ 88 h 88"/>
                <a:gd name="T36" fmla="*/ 128 w 128"/>
                <a:gd name="T37" fmla="*/ 82 h 88"/>
                <a:gd name="T38" fmla="*/ 128 w 128"/>
                <a:gd name="T39" fmla="*/ 65 h 88"/>
                <a:gd name="T40" fmla="*/ 126 w 128"/>
                <a:gd name="T41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88">
                  <a:moveTo>
                    <a:pt x="126" y="61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4" y="7"/>
                    <a:pt x="107" y="3"/>
                    <a:pt x="99" y="0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0" y="22"/>
                    <a:pt x="72" y="20"/>
                    <a:pt x="72" y="17"/>
                  </a:cubicBezTo>
                  <a:cubicBezTo>
                    <a:pt x="72" y="13"/>
                    <a:pt x="68" y="10"/>
                    <a:pt x="64" y="10"/>
                  </a:cubicBezTo>
                  <a:cubicBezTo>
                    <a:pt x="60" y="10"/>
                    <a:pt x="56" y="13"/>
                    <a:pt x="56" y="17"/>
                  </a:cubicBezTo>
                  <a:cubicBezTo>
                    <a:pt x="56" y="20"/>
                    <a:pt x="58" y="22"/>
                    <a:pt x="60" y="2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6"/>
                    <a:pt x="3" y="16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33" y="88"/>
                    <a:pt x="64" y="88"/>
                  </a:cubicBezTo>
                  <a:cubicBezTo>
                    <a:pt x="95" y="88"/>
                    <a:pt x="128" y="82"/>
                    <a:pt x="128" y="8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7" y="64"/>
                    <a:pt x="126" y="62"/>
                    <a:pt x="12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126"/>
            <p:cNvSpPr>
              <a:spLocks noEditPoints="1"/>
            </p:cNvSpPr>
            <p:nvPr/>
          </p:nvSpPr>
          <p:spPr bwMode="auto">
            <a:xfrm>
              <a:off x="5376229" y="5803455"/>
              <a:ext cx="332768" cy="273133"/>
            </a:xfrm>
            <a:custGeom>
              <a:avLst/>
              <a:gdLst>
                <a:gd name="T0" fmla="*/ 117 w 118"/>
                <a:gd name="T1" fmla="*/ 60 h 97"/>
                <a:gd name="T2" fmla="*/ 93 w 118"/>
                <a:gd name="T3" fmla="*/ 4 h 97"/>
                <a:gd name="T4" fmla="*/ 87 w 118"/>
                <a:gd name="T5" fmla="*/ 1 h 97"/>
                <a:gd name="T6" fmla="*/ 84 w 118"/>
                <a:gd name="T7" fmla="*/ 7 h 97"/>
                <a:gd name="T8" fmla="*/ 6 w 118"/>
                <a:gd name="T9" fmla="*/ 59 h 97"/>
                <a:gd name="T10" fmla="*/ 0 w 118"/>
                <a:gd name="T11" fmla="*/ 61 h 97"/>
                <a:gd name="T12" fmla="*/ 11 w 118"/>
                <a:gd name="T13" fmla="*/ 89 h 97"/>
                <a:gd name="T14" fmla="*/ 17 w 118"/>
                <a:gd name="T15" fmla="*/ 86 h 97"/>
                <a:gd name="T16" fmla="*/ 13 w 118"/>
                <a:gd name="T17" fmla="*/ 76 h 97"/>
                <a:gd name="T18" fmla="*/ 15 w 118"/>
                <a:gd name="T19" fmla="*/ 75 h 97"/>
                <a:gd name="T20" fmla="*/ 19 w 118"/>
                <a:gd name="T21" fmla="*/ 85 h 97"/>
                <a:gd name="T22" fmla="*/ 39 w 118"/>
                <a:gd name="T23" fmla="*/ 81 h 97"/>
                <a:gd name="T24" fmla="*/ 40 w 118"/>
                <a:gd name="T25" fmla="*/ 84 h 97"/>
                <a:gd name="T26" fmla="*/ 62 w 118"/>
                <a:gd name="T27" fmla="*/ 94 h 97"/>
                <a:gd name="T28" fmla="*/ 71 w 118"/>
                <a:gd name="T29" fmla="*/ 74 h 97"/>
                <a:gd name="T30" fmla="*/ 108 w 118"/>
                <a:gd name="T31" fmla="*/ 65 h 97"/>
                <a:gd name="T32" fmla="*/ 89 w 118"/>
                <a:gd name="T33" fmla="*/ 23 h 97"/>
                <a:gd name="T34" fmla="*/ 91 w 118"/>
                <a:gd name="T35" fmla="*/ 22 h 97"/>
                <a:gd name="T36" fmla="*/ 110 w 118"/>
                <a:gd name="T37" fmla="*/ 66 h 97"/>
                <a:gd name="T38" fmla="*/ 114 w 118"/>
                <a:gd name="T39" fmla="*/ 66 h 97"/>
                <a:gd name="T40" fmla="*/ 117 w 118"/>
                <a:gd name="T41" fmla="*/ 60 h 97"/>
                <a:gd name="T42" fmla="*/ 59 w 118"/>
                <a:gd name="T43" fmla="*/ 87 h 97"/>
                <a:gd name="T44" fmla="*/ 46 w 118"/>
                <a:gd name="T45" fmla="*/ 82 h 97"/>
                <a:gd name="T46" fmla="*/ 46 w 118"/>
                <a:gd name="T47" fmla="*/ 79 h 97"/>
                <a:gd name="T48" fmla="*/ 64 w 118"/>
                <a:gd name="T49" fmla="*/ 75 h 97"/>
                <a:gd name="T50" fmla="*/ 59 w 118"/>
                <a:gd name="T51" fmla="*/ 87 h 97"/>
                <a:gd name="T52" fmla="*/ 79 w 118"/>
                <a:gd name="T53" fmla="*/ 23 h 97"/>
                <a:gd name="T54" fmla="*/ 18 w 118"/>
                <a:gd name="T55" fmla="*/ 64 h 97"/>
                <a:gd name="T56" fmla="*/ 13 w 118"/>
                <a:gd name="T57" fmla="*/ 63 h 97"/>
                <a:gd name="T58" fmla="*/ 14 w 118"/>
                <a:gd name="T59" fmla="*/ 58 h 97"/>
                <a:gd name="T60" fmla="*/ 75 w 118"/>
                <a:gd name="T61" fmla="*/ 17 h 97"/>
                <a:gd name="T62" fmla="*/ 80 w 118"/>
                <a:gd name="T63" fmla="*/ 18 h 97"/>
                <a:gd name="T64" fmla="*/ 79 w 118"/>
                <a:gd name="T6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97">
                  <a:moveTo>
                    <a:pt x="117" y="60"/>
                  </a:moveTo>
                  <a:cubicBezTo>
                    <a:pt x="93" y="4"/>
                    <a:pt x="93" y="4"/>
                    <a:pt x="93" y="4"/>
                  </a:cubicBezTo>
                  <a:cubicBezTo>
                    <a:pt x="92" y="1"/>
                    <a:pt x="89" y="0"/>
                    <a:pt x="87" y="1"/>
                  </a:cubicBezTo>
                  <a:cubicBezTo>
                    <a:pt x="85" y="2"/>
                    <a:pt x="83" y="5"/>
                    <a:pt x="84" y="7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2"/>
                    <a:pt x="40" y="83"/>
                    <a:pt x="40" y="84"/>
                  </a:cubicBezTo>
                  <a:cubicBezTo>
                    <a:pt x="44" y="93"/>
                    <a:pt x="54" y="97"/>
                    <a:pt x="62" y="94"/>
                  </a:cubicBezTo>
                  <a:cubicBezTo>
                    <a:pt x="69" y="90"/>
                    <a:pt x="73" y="82"/>
                    <a:pt x="71" y="74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1" y="67"/>
                    <a:pt x="113" y="67"/>
                    <a:pt x="114" y="66"/>
                  </a:cubicBezTo>
                  <a:cubicBezTo>
                    <a:pt x="117" y="65"/>
                    <a:pt x="118" y="63"/>
                    <a:pt x="117" y="60"/>
                  </a:cubicBezTo>
                  <a:close/>
                  <a:moveTo>
                    <a:pt x="59" y="87"/>
                  </a:moveTo>
                  <a:cubicBezTo>
                    <a:pt x="54" y="89"/>
                    <a:pt x="48" y="87"/>
                    <a:pt x="46" y="82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80"/>
                    <a:pt x="63" y="85"/>
                    <a:pt x="59" y="87"/>
                  </a:cubicBezTo>
                  <a:close/>
                  <a:moveTo>
                    <a:pt x="79" y="23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7" y="66"/>
                    <a:pt x="14" y="65"/>
                    <a:pt x="13" y="63"/>
                  </a:cubicBezTo>
                  <a:cubicBezTo>
                    <a:pt x="12" y="62"/>
                    <a:pt x="12" y="59"/>
                    <a:pt x="14" y="5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5"/>
                    <a:pt x="79" y="16"/>
                    <a:pt x="80" y="18"/>
                  </a:cubicBezTo>
                  <a:cubicBezTo>
                    <a:pt x="81" y="19"/>
                    <a:pt x="81" y="22"/>
                    <a:pt x="7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70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25" name="矩形 124"/>
          <p:cNvSpPr/>
          <p:nvPr/>
        </p:nvSpPr>
        <p:spPr>
          <a:xfrm>
            <a:off x="1091357" y="35665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OBJECTIVE 	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sp>
        <p:nvSpPr>
          <p:cNvPr id="39" name="任意多边形 145">
            <a:extLst>
              <a:ext uri="{FF2B5EF4-FFF2-40B4-BE49-F238E27FC236}">
                <a16:creationId xmlns:a16="http://schemas.microsoft.com/office/drawing/2014/main" id="{5EA06F73-CB33-43C7-ADF7-EDBEEDF24CE0}"/>
              </a:ext>
            </a:extLst>
          </p:cNvPr>
          <p:cNvSpPr/>
          <p:nvPr/>
        </p:nvSpPr>
        <p:spPr>
          <a:xfrm>
            <a:off x="3650984" y="2279242"/>
            <a:ext cx="2243362" cy="58336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4706516A-1603-44D2-B797-D57F7945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20" y="2030980"/>
            <a:ext cx="4637559" cy="7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Policy implications of existing models of banking industry</a:t>
            </a:r>
          </a:p>
        </p:txBody>
      </p:sp>
      <p:sp>
        <p:nvSpPr>
          <p:cNvPr id="43" name="任意多边形 147">
            <a:extLst>
              <a:ext uri="{FF2B5EF4-FFF2-40B4-BE49-F238E27FC236}">
                <a16:creationId xmlns:a16="http://schemas.microsoft.com/office/drawing/2014/main" id="{B3E253B7-4575-48FC-9BBE-A712BDEA6B78}"/>
              </a:ext>
            </a:extLst>
          </p:cNvPr>
          <p:cNvSpPr/>
          <p:nvPr/>
        </p:nvSpPr>
        <p:spPr>
          <a:xfrm flipV="1">
            <a:off x="3650984" y="4097453"/>
            <a:ext cx="2340241" cy="5815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0B0F26C7-8E99-48DF-848C-0CE06630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929" y="4462026"/>
            <a:ext cx="4791075" cy="70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5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</a:rPr>
              <a:t>Examine some proposals based on the these theories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733248-724F-4C36-8605-93C737614E45}"/>
              </a:ext>
            </a:extLst>
          </p:cNvPr>
          <p:cNvGrpSpPr/>
          <p:nvPr/>
        </p:nvGrpSpPr>
        <p:grpSpPr>
          <a:xfrm>
            <a:off x="713974" y="2059555"/>
            <a:ext cx="3282673" cy="2947170"/>
            <a:chOff x="713974" y="2059555"/>
            <a:chExt cx="3282673" cy="294717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80530FC-0B06-4274-B301-2AFAE6820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974" y="2059555"/>
              <a:ext cx="2947170" cy="2947170"/>
            </a:xfrm>
            <a:custGeom>
              <a:avLst/>
              <a:gdLst>
                <a:gd name="T0" fmla="*/ 380 w 542"/>
                <a:gd name="T1" fmla="*/ 498 h 542"/>
                <a:gd name="T2" fmla="*/ 438 w 542"/>
                <a:gd name="T3" fmla="*/ 448 h 542"/>
                <a:gd name="T4" fmla="*/ 510 w 542"/>
                <a:gd name="T5" fmla="*/ 393 h 542"/>
                <a:gd name="T6" fmla="*/ 521 w 542"/>
                <a:gd name="T7" fmla="*/ 248 h 542"/>
                <a:gd name="T8" fmla="*/ 498 w 542"/>
                <a:gd name="T9" fmla="*/ 180 h 542"/>
                <a:gd name="T10" fmla="*/ 467 w 542"/>
                <a:gd name="T11" fmla="*/ 94 h 542"/>
                <a:gd name="T12" fmla="*/ 346 w 542"/>
                <a:gd name="T13" fmla="*/ 14 h 542"/>
                <a:gd name="T14" fmla="*/ 283 w 542"/>
                <a:gd name="T15" fmla="*/ 25 h 542"/>
                <a:gd name="T16" fmla="*/ 189 w 542"/>
                <a:gd name="T17" fmla="*/ 50 h 542"/>
                <a:gd name="T18" fmla="*/ 60 w 542"/>
                <a:gd name="T19" fmla="*/ 105 h 542"/>
                <a:gd name="T20" fmla="*/ 40 w 542"/>
                <a:gd name="T21" fmla="*/ 167 h 542"/>
                <a:gd name="T22" fmla="*/ 36 w 542"/>
                <a:gd name="T23" fmla="*/ 257 h 542"/>
                <a:gd name="T24" fmla="*/ 13 w 542"/>
                <a:gd name="T25" fmla="*/ 348 h 542"/>
                <a:gd name="T26" fmla="*/ 101 w 542"/>
                <a:gd name="T27" fmla="*/ 457 h 542"/>
                <a:gd name="T28" fmla="*/ 169 w 542"/>
                <a:gd name="T29" fmla="*/ 494 h 542"/>
                <a:gd name="T30" fmla="*/ 244 w 542"/>
                <a:gd name="T31" fmla="*/ 537 h 542"/>
                <a:gd name="T32" fmla="*/ 406 w 542"/>
                <a:gd name="T33" fmla="*/ 488 h 542"/>
                <a:gd name="T34" fmla="*/ 207 w 542"/>
                <a:gd name="T35" fmla="*/ 495 h 542"/>
                <a:gd name="T36" fmla="*/ 141 w 542"/>
                <a:gd name="T37" fmla="*/ 474 h 542"/>
                <a:gd name="T38" fmla="*/ 69 w 542"/>
                <a:gd name="T39" fmla="*/ 357 h 542"/>
                <a:gd name="T40" fmla="*/ 39 w 542"/>
                <a:gd name="T41" fmla="*/ 308 h 542"/>
                <a:gd name="T42" fmla="*/ 33 w 542"/>
                <a:gd name="T43" fmla="*/ 224 h 542"/>
                <a:gd name="T44" fmla="*/ 116 w 542"/>
                <a:gd name="T45" fmla="*/ 116 h 542"/>
                <a:gd name="T46" fmla="*/ 147 w 542"/>
                <a:gd name="T47" fmla="*/ 62 h 542"/>
                <a:gd name="T48" fmla="*/ 242 w 542"/>
                <a:gd name="T49" fmla="*/ 53 h 542"/>
                <a:gd name="T50" fmla="*/ 364 w 542"/>
                <a:gd name="T51" fmla="*/ 57 h 542"/>
                <a:gd name="T52" fmla="*/ 437 w 542"/>
                <a:gd name="T53" fmla="*/ 81 h 542"/>
                <a:gd name="T54" fmla="*/ 482 w 542"/>
                <a:gd name="T55" fmla="*/ 218 h 542"/>
                <a:gd name="T56" fmla="*/ 505 w 542"/>
                <a:gd name="T57" fmla="*/ 269 h 542"/>
                <a:gd name="T58" fmla="*/ 498 w 542"/>
                <a:gd name="T59" fmla="*/ 353 h 542"/>
                <a:gd name="T60" fmla="*/ 398 w 542"/>
                <a:gd name="T61" fmla="*/ 448 h 542"/>
                <a:gd name="T62" fmla="*/ 359 w 542"/>
                <a:gd name="T63" fmla="*/ 495 h 542"/>
                <a:gd name="T64" fmla="*/ 265 w 542"/>
                <a:gd name="T65" fmla="*/ 524 h 542"/>
                <a:gd name="T66" fmla="*/ 462 w 542"/>
                <a:gd name="T67" fmla="*/ 452 h 542"/>
                <a:gd name="T68" fmla="*/ 503 w 542"/>
                <a:gd name="T69" fmla="*/ 351 h 542"/>
                <a:gd name="T70" fmla="*/ 17 w 542"/>
                <a:gd name="T71" fmla="*/ 349 h 542"/>
                <a:gd name="T72" fmla="*/ 35 w 542"/>
                <a:gd name="T73" fmla="*/ 376 h 542"/>
                <a:gd name="T74" fmla="*/ 516 w 542"/>
                <a:gd name="T75" fmla="*/ 278 h 542"/>
                <a:gd name="T76" fmla="*/ 492 w 542"/>
                <a:gd name="T77" fmla="*/ 335 h 542"/>
                <a:gd name="T78" fmla="*/ 14 w 542"/>
                <a:gd name="T79" fmla="*/ 281 h 542"/>
                <a:gd name="T80" fmla="*/ 493 w 542"/>
                <a:gd name="T81" fmla="*/ 269 h 542"/>
                <a:gd name="T82" fmla="*/ 499 w 542"/>
                <a:gd name="T83" fmla="*/ 256 h 542"/>
                <a:gd name="T84" fmla="*/ 508 w 542"/>
                <a:gd name="T85" fmla="*/ 157 h 542"/>
                <a:gd name="T86" fmla="*/ 438 w 542"/>
                <a:gd name="T87" fmla="*/ 76 h 542"/>
                <a:gd name="T88" fmla="*/ 457 w 542"/>
                <a:gd name="T89" fmla="*/ 138 h 542"/>
                <a:gd name="T90" fmla="*/ 386 w 542"/>
                <a:gd name="T91" fmla="*/ 70 h 542"/>
                <a:gd name="T92" fmla="*/ 298 w 542"/>
                <a:gd name="T93" fmla="*/ 14 h 542"/>
                <a:gd name="T94" fmla="*/ 360 w 542"/>
                <a:gd name="T95" fmla="*/ 60 h 542"/>
                <a:gd name="T96" fmla="*/ 254 w 542"/>
                <a:gd name="T97" fmla="*/ 40 h 542"/>
                <a:gd name="T98" fmla="*/ 145 w 542"/>
                <a:gd name="T99" fmla="*/ 59 h 542"/>
                <a:gd name="T100" fmla="*/ 180 w 542"/>
                <a:gd name="T101" fmla="*/ 65 h 542"/>
                <a:gd name="T102" fmla="*/ 124 w 542"/>
                <a:gd name="T103" fmla="*/ 102 h 542"/>
                <a:gd name="T104" fmla="*/ 92 w 542"/>
                <a:gd name="T105" fmla="*/ 126 h 542"/>
                <a:gd name="T106" fmla="*/ 14 w 542"/>
                <a:gd name="T107" fmla="*/ 251 h 542"/>
                <a:gd name="T108" fmla="*/ 17 w 542"/>
                <a:gd name="T109" fmla="*/ 223 h 542"/>
                <a:gd name="T110" fmla="*/ 60 w 542"/>
                <a:gd name="T111" fmla="*/ 364 h 542"/>
                <a:gd name="T112" fmla="*/ 127 w 542"/>
                <a:gd name="T113" fmla="*/ 451 h 542"/>
                <a:gd name="T114" fmla="*/ 145 w 542"/>
                <a:gd name="T115" fmla="*/ 495 h 542"/>
                <a:gd name="T116" fmla="*/ 327 w 542"/>
                <a:gd name="T117" fmla="*/ 487 h 542"/>
                <a:gd name="T118" fmla="*/ 185 w 542"/>
                <a:gd name="T119" fmla="*/ 485 h 542"/>
                <a:gd name="T120" fmla="*/ 217 w 542"/>
                <a:gd name="T121" fmla="*/ 521 h 542"/>
                <a:gd name="T122" fmla="*/ 260 w 542"/>
                <a:gd name="T123" fmla="*/ 52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2" h="542">
                  <a:moveTo>
                    <a:pt x="310" y="536"/>
                  </a:moveTo>
                  <a:cubicBezTo>
                    <a:pt x="312" y="535"/>
                    <a:pt x="312" y="535"/>
                    <a:pt x="312" y="535"/>
                  </a:cubicBezTo>
                  <a:cubicBezTo>
                    <a:pt x="310" y="520"/>
                    <a:pt x="310" y="520"/>
                    <a:pt x="310" y="520"/>
                  </a:cubicBezTo>
                  <a:cubicBezTo>
                    <a:pt x="308" y="520"/>
                    <a:pt x="308" y="520"/>
                    <a:pt x="308" y="520"/>
                  </a:cubicBezTo>
                  <a:cubicBezTo>
                    <a:pt x="308" y="521"/>
                    <a:pt x="300" y="521"/>
                    <a:pt x="294" y="522"/>
                  </a:cubicBezTo>
                  <a:cubicBezTo>
                    <a:pt x="294" y="521"/>
                    <a:pt x="294" y="519"/>
                    <a:pt x="294" y="515"/>
                  </a:cubicBezTo>
                  <a:cubicBezTo>
                    <a:pt x="301" y="515"/>
                    <a:pt x="307" y="513"/>
                    <a:pt x="307" y="513"/>
                  </a:cubicBezTo>
                  <a:cubicBezTo>
                    <a:pt x="310" y="513"/>
                    <a:pt x="310" y="513"/>
                    <a:pt x="310" y="513"/>
                  </a:cubicBezTo>
                  <a:cubicBezTo>
                    <a:pt x="310" y="513"/>
                    <a:pt x="308" y="505"/>
                    <a:pt x="307" y="502"/>
                  </a:cubicBezTo>
                  <a:cubicBezTo>
                    <a:pt x="310" y="502"/>
                    <a:pt x="314" y="501"/>
                    <a:pt x="317" y="501"/>
                  </a:cubicBezTo>
                  <a:cubicBezTo>
                    <a:pt x="319" y="511"/>
                    <a:pt x="323" y="528"/>
                    <a:pt x="323" y="531"/>
                  </a:cubicBezTo>
                  <a:cubicBezTo>
                    <a:pt x="324" y="533"/>
                    <a:pt x="324" y="533"/>
                    <a:pt x="324" y="533"/>
                  </a:cubicBezTo>
                  <a:cubicBezTo>
                    <a:pt x="326" y="533"/>
                    <a:pt x="326" y="533"/>
                    <a:pt x="326" y="533"/>
                  </a:cubicBezTo>
                  <a:cubicBezTo>
                    <a:pt x="326" y="533"/>
                    <a:pt x="358" y="527"/>
                    <a:pt x="386" y="512"/>
                  </a:cubicBezTo>
                  <a:cubicBezTo>
                    <a:pt x="388" y="511"/>
                    <a:pt x="388" y="511"/>
                    <a:pt x="388" y="511"/>
                  </a:cubicBezTo>
                  <a:cubicBezTo>
                    <a:pt x="382" y="497"/>
                    <a:pt x="382" y="497"/>
                    <a:pt x="382" y="497"/>
                  </a:cubicBezTo>
                  <a:cubicBezTo>
                    <a:pt x="380" y="498"/>
                    <a:pt x="380" y="498"/>
                    <a:pt x="380" y="498"/>
                  </a:cubicBezTo>
                  <a:cubicBezTo>
                    <a:pt x="380" y="498"/>
                    <a:pt x="372" y="501"/>
                    <a:pt x="367" y="503"/>
                  </a:cubicBezTo>
                  <a:cubicBezTo>
                    <a:pt x="367" y="502"/>
                    <a:pt x="366" y="500"/>
                    <a:pt x="365" y="497"/>
                  </a:cubicBezTo>
                  <a:cubicBezTo>
                    <a:pt x="371" y="494"/>
                    <a:pt x="377" y="492"/>
                    <a:pt x="377" y="491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79" y="490"/>
                    <a:pt x="375" y="483"/>
                    <a:pt x="374" y="481"/>
                  </a:cubicBezTo>
                  <a:cubicBezTo>
                    <a:pt x="376" y="480"/>
                    <a:pt x="380" y="478"/>
                    <a:pt x="382" y="477"/>
                  </a:cubicBezTo>
                  <a:cubicBezTo>
                    <a:pt x="388" y="486"/>
                    <a:pt x="396" y="501"/>
                    <a:pt x="397" y="504"/>
                  </a:cubicBezTo>
                  <a:cubicBezTo>
                    <a:pt x="398" y="506"/>
                    <a:pt x="398" y="506"/>
                    <a:pt x="398" y="506"/>
                  </a:cubicBezTo>
                  <a:cubicBezTo>
                    <a:pt x="400" y="505"/>
                    <a:pt x="400" y="505"/>
                    <a:pt x="400" y="505"/>
                  </a:cubicBezTo>
                  <a:cubicBezTo>
                    <a:pt x="401" y="505"/>
                    <a:pt x="430" y="490"/>
                    <a:pt x="452" y="467"/>
                  </a:cubicBezTo>
                  <a:cubicBezTo>
                    <a:pt x="453" y="465"/>
                    <a:pt x="453" y="465"/>
                    <a:pt x="453" y="465"/>
                  </a:cubicBezTo>
                  <a:cubicBezTo>
                    <a:pt x="443" y="454"/>
                    <a:pt x="443" y="454"/>
                    <a:pt x="443" y="454"/>
                  </a:cubicBezTo>
                  <a:cubicBezTo>
                    <a:pt x="441" y="455"/>
                    <a:pt x="441" y="455"/>
                    <a:pt x="441" y="455"/>
                  </a:cubicBezTo>
                  <a:cubicBezTo>
                    <a:pt x="441" y="456"/>
                    <a:pt x="435" y="461"/>
                    <a:pt x="431" y="465"/>
                  </a:cubicBezTo>
                  <a:cubicBezTo>
                    <a:pt x="430" y="464"/>
                    <a:pt x="429" y="462"/>
                    <a:pt x="427" y="459"/>
                  </a:cubicBezTo>
                  <a:cubicBezTo>
                    <a:pt x="432" y="455"/>
                    <a:pt x="436" y="450"/>
                    <a:pt x="437" y="450"/>
                  </a:cubicBezTo>
                  <a:cubicBezTo>
                    <a:pt x="438" y="448"/>
                    <a:pt x="438" y="448"/>
                    <a:pt x="438" y="448"/>
                  </a:cubicBezTo>
                  <a:cubicBezTo>
                    <a:pt x="438" y="448"/>
                    <a:pt x="432" y="443"/>
                    <a:pt x="430" y="441"/>
                  </a:cubicBezTo>
                  <a:cubicBezTo>
                    <a:pt x="432" y="439"/>
                    <a:pt x="435" y="437"/>
                    <a:pt x="437" y="434"/>
                  </a:cubicBezTo>
                  <a:cubicBezTo>
                    <a:pt x="445" y="442"/>
                    <a:pt x="458" y="454"/>
                    <a:pt x="460" y="456"/>
                  </a:cubicBezTo>
                  <a:cubicBezTo>
                    <a:pt x="462" y="458"/>
                    <a:pt x="462" y="458"/>
                    <a:pt x="462" y="458"/>
                  </a:cubicBezTo>
                  <a:cubicBezTo>
                    <a:pt x="463" y="456"/>
                    <a:pt x="463" y="456"/>
                    <a:pt x="463" y="456"/>
                  </a:cubicBezTo>
                  <a:cubicBezTo>
                    <a:pt x="464" y="456"/>
                    <a:pt x="488" y="434"/>
                    <a:pt x="502" y="405"/>
                  </a:cubicBezTo>
                  <a:cubicBezTo>
                    <a:pt x="503" y="404"/>
                    <a:pt x="503" y="404"/>
                    <a:pt x="503" y="404"/>
                  </a:cubicBezTo>
                  <a:cubicBezTo>
                    <a:pt x="490" y="396"/>
                    <a:pt x="490" y="396"/>
                    <a:pt x="490" y="396"/>
                  </a:cubicBezTo>
                  <a:cubicBezTo>
                    <a:pt x="489" y="397"/>
                    <a:pt x="489" y="397"/>
                    <a:pt x="489" y="397"/>
                  </a:cubicBezTo>
                  <a:cubicBezTo>
                    <a:pt x="489" y="398"/>
                    <a:pt x="485" y="404"/>
                    <a:pt x="482" y="409"/>
                  </a:cubicBezTo>
                  <a:cubicBezTo>
                    <a:pt x="481" y="408"/>
                    <a:pt x="479" y="407"/>
                    <a:pt x="476" y="405"/>
                  </a:cubicBezTo>
                  <a:cubicBezTo>
                    <a:pt x="480" y="399"/>
                    <a:pt x="483" y="394"/>
                    <a:pt x="483" y="394"/>
                  </a:cubicBezTo>
                  <a:cubicBezTo>
                    <a:pt x="484" y="392"/>
                    <a:pt x="484" y="392"/>
                    <a:pt x="484" y="392"/>
                  </a:cubicBezTo>
                  <a:cubicBezTo>
                    <a:pt x="484" y="392"/>
                    <a:pt x="477" y="388"/>
                    <a:pt x="474" y="387"/>
                  </a:cubicBezTo>
                  <a:cubicBezTo>
                    <a:pt x="476" y="385"/>
                    <a:pt x="478" y="381"/>
                    <a:pt x="479" y="378"/>
                  </a:cubicBezTo>
                  <a:cubicBezTo>
                    <a:pt x="488" y="382"/>
                    <a:pt x="505" y="390"/>
                    <a:pt x="508" y="392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1" y="391"/>
                    <a:pt x="511" y="391"/>
                    <a:pt x="511" y="391"/>
                  </a:cubicBezTo>
                  <a:cubicBezTo>
                    <a:pt x="511" y="391"/>
                    <a:pt x="527" y="361"/>
                    <a:pt x="531" y="329"/>
                  </a:cubicBezTo>
                  <a:cubicBezTo>
                    <a:pt x="532" y="327"/>
                    <a:pt x="532" y="327"/>
                    <a:pt x="532" y="327"/>
                  </a:cubicBezTo>
                  <a:cubicBezTo>
                    <a:pt x="517" y="324"/>
                    <a:pt x="517" y="324"/>
                    <a:pt x="517" y="324"/>
                  </a:cubicBezTo>
                  <a:cubicBezTo>
                    <a:pt x="517" y="326"/>
                    <a:pt x="517" y="326"/>
                    <a:pt x="517" y="326"/>
                  </a:cubicBezTo>
                  <a:cubicBezTo>
                    <a:pt x="516" y="326"/>
                    <a:pt x="514" y="334"/>
                    <a:pt x="513" y="339"/>
                  </a:cubicBezTo>
                  <a:cubicBezTo>
                    <a:pt x="512" y="339"/>
                    <a:pt x="510" y="338"/>
                    <a:pt x="507" y="337"/>
                  </a:cubicBezTo>
                  <a:cubicBezTo>
                    <a:pt x="508" y="331"/>
                    <a:pt x="510" y="324"/>
                    <a:pt x="510" y="324"/>
                  </a:cubicBezTo>
                  <a:cubicBezTo>
                    <a:pt x="510" y="322"/>
                    <a:pt x="510" y="322"/>
                    <a:pt x="510" y="322"/>
                  </a:cubicBezTo>
                  <a:cubicBezTo>
                    <a:pt x="510" y="322"/>
                    <a:pt x="502" y="321"/>
                    <a:pt x="499" y="320"/>
                  </a:cubicBezTo>
                  <a:cubicBezTo>
                    <a:pt x="500" y="318"/>
                    <a:pt x="501" y="314"/>
                    <a:pt x="501" y="311"/>
                  </a:cubicBezTo>
                  <a:cubicBezTo>
                    <a:pt x="511" y="312"/>
                    <a:pt x="530" y="314"/>
                    <a:pt x="533" y="315"/>
                  </a:cubicBezTo>
                  <a:cubicBezTo>
                    <a:pt x="535" y="316"/>
                    <a:pt x="535" y="316"/>
                    <a:pt x="535" y="316"/>
                  </a:cubicBezTo>
                  <a:cubicBezTo>
                    <a:pt x="535" y="313"/>
                    <a:pt x="535" y="313"/>
                    <a:pt x="535" y="313"/>
                  </a:cubicBezTo>
                  <a:cubicBezTo>
                    <a:pt x="535" y="313"/>
                    <a:pt x="542" y="280"/>
                    <a:pt x="537" y="249"/>
                  </a:cubicBezTo>
                  <a:cubicBezTo>
                    <a:pt x="536" y="247"/>
                    <a:pt x="536" y="247"/>
                    <a:pt x="536" y="247"/>
                  </a:cubicBezTo>
                  <a:cubicBezTo>
                    <a:pt x="521" y="248"/>
                    <a:pt x="521" y="248"/>
                    <a:pt x="521" y="248"/>
                  </a:cubicBezTo>
                  <a:cubicBezTo>
                    <a:pt x="521" y="250"/>
                    <a:pt x="521" y="250"/>
                    <a:pt x="521" y="250"/>
                  </a:cubicBezTo>
                  <a:cubicBezTo>
                    <a:pt x="521" y="251"/>
                    <a:pt x="522" y="259"/>
                    <a:pt x="522" y="264"/>
                  </a:cubicBezTo>
                  <a:cubicBezTo>
                    <a:pt x="521" y="264"/>
                    <a:pt x="519" y="264"/>
                    <a:pt x="516" y="264"/>
                  </a:cubicBezTo>
                  <a:cubicBezTo>
                    <a:pt x="515" y="258"/>
                    <a:pt x="514" y="251"/>
                    <a:pt x="514" y="251"/>
                  </a:cubicBez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06" y="250"/>
                    <a:pt x="503" y="250"/>
                  </a:cubicBezTo>
                  <a:cubicBezTo>
                    <a:pt x="503" y="248"/>
                    <a:pt x="503" y="244"/>
                    <a:pt x="502" y="241"/>
                  </a:cubicBezTo>
                  <a:cubicBezTo>
                    <a:pt x="513" y="239"/>
                    <a:pt x="531" y="236"/>
                    <a:pt x="534" y="236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36" y="233"/>
                    <a:pt x="536" y="233"/>
                    <a:pt x="536" y="233"/>
                  </a:cubicBezTo>
                  <a:cubicBezTo>
                    <a:pt x="536" y="233"/>
                    <a:pt x="533" y="201"/>
                    <a:pt x="518" y="172"/>
                  </a:cubicBezTo>
                  <a:cubicBezTo>
                    <a:pt x="518" y="170"/>
                    <a:pt x="518" y="170"/>
                    <a:pt x="518" y="170"/>
                  </a:cubicBezTo>
                  <a:cubicBezTo>
                    <a:pt x="504" y="176"/>
                    <a:pt x="504" y="176"/>
                    <a:pt x="504" y="176"/>
                  </a:cubicBezTo>
                  <a:cubicBezTo>
                    <a:pt x="504" y="178"/>
                    <a:pt x="504" y="178"/>
                    <a:pt x="504" y="178"/>
                  </a:cubicBezTo>
                  <a:cubicBezTo>
                    <a:pt x="504" y="178"/>
                    <a:pt x="507" y="186"/>
                    <a:pt x="509" y="191"/>
                  </a:cubicBezTo>
                  <a:cubicBezTo>
                    <a:pt x="508" y="191"/>
                    <a:pt x="506" y="192"/>
                    <a:pt x="503" y="193"/>
                  </a:cubicBezTo>
                  <a:cubicBezTo>
                    <a:pt x="500" y="186"/>
                    <a:pt x="498" y="181"/>
                    <a:pt x="498" y="180"/>
                  </a:cubicBezTo>
                  <a:cubicBezTo>
                    <a:pt x="497" y="178"/>
                    <a:pt x="497" y="178"/>
                    <a:pt x="497" y="178"/>
                  </a:cubicBezTo>
                  <a:cubicBezTo>
                    <a:pt x="497" y="178"/>
                    <a:pt x="489" y="182"/>
                    <a:pt x="487" y="183"/>
                  </a:cubicBezTo>
                  <a:cubicBezTo>
                    <a:pt x="486" y="181"/>
                    <a:pt x="484" y="177"/>
                    <a:pt x="483" y="174"/>
                  </a:cubicBezTo>
                  <a:cubicBezTo>
                    <a:pt x="492" y="170"/>
                    <a:pt x="509" y="161"/>
                    <a:pt x="511" y="160"/>
                  </a:cubicBezTo>
                  <a:cubicBezTo>
                    <a:pt x="513" y="159"/>
                    <a:pt x="513" y="159"/>
                    <a:pt x="513" y="159"/>
                  </a:cubicBezTo>
                  <a:cubicBezTo>
                    <a:pt x="513" y="157"/>
                    <a:pt x="513" y="157"/>
                    <a:pt x="513" y="157"/>
                  </a:cubicBezTo>
                  <a:cubicBezTo>
                    <a:pt x="512" y="156"/>
                    <a:pt x="499" y="126"/>
                    <a:pt x="477" y="103"/>
                  </a:cubicBezTo>
                  <a:cubicBezTo>
                    <a:pt x="475" y="101"/>
                    <a:pt x="475" y="101"/>
                    <a:pt x="475" y="101"/>
                  </a:cubicBezTo>
                  <a:cubicBezTo>
                    <a:pt x="464" y="111"/>
                    <a:pt x="464" y="111"/>
                    <a:pt x="464" y="111"/>
                  </a:cubicBezTo>
                  <a:cubicBezTo>
                    <a:pt x="465" y="113"/>
                    <a:pt x="465" y="113"/>
                    <a:pt x="465" y="113"/>
                  </a:cubicBezTo>
                  <a:cubicBezTo>
                    <a:pt x="465" y="113"/>
                    <a:pt x="470" y="119"/>
                    <a:pt x="474" y="124"/>
                  </a:cubicBezTo>
                  <a:cubicBezTo>
                    <a:pt x="473" y="124"/>
                    <a:pt x="471" y="126"/>
                    <a:pt x="468" y="127"/>
                  </a:cubicBezTo>
                  <a:cubicBezTo>
                    <a:pt x="464" y="122"/>
                    <a:pt x="460" y="117"/>
                    <a:pt x="459" y="117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5"/>
                    <a:pt x="452" y="121"/>
                    <a:pt x="450" y="123"/>
                  </a:cubicBezTo>
                  <a:cubicBezTo>
                    <a:pt x="449" y="121"/>
                    <a:pt x="446" y="118"/>
                    <a:pt x="444" y="116"/>
                  </a:cubicBezTo>
                  <a:cubicBezTo>
                    <a:pt x="452" y="108"/>
                    <a:pt x="465" y="96"/>
                    <a:pt x="467" y="94"/>
                  </a:cubicBezTo>
                  <a:cubicBezTo>
                    <a:pt x="469" y="93"/>
                    <a:pt x="469" y="93"/>
                    <a:pt x="469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7" y="91"/>
                    <a:pt x="447" y="65"/>
                    <a:pt x="419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11" y="61"/>
                    <a:pt x="411" y="61"/>
                    <a:pt x="411" y="61"/>
                  </a:cubicBezTo>
                  <a:cubicBezTo>
                    <a:pt x="411" y="62"/>
                    <a:pt x="417" y="67"/>
                    <a:pt x="422" y="70"/>
                  </a:cubicBezTo>
                  <a:cubicBezTo>
                    <a:pt x="421" y="71"/>
                    <a:pt x="420" y="72"/>
                    <a:pt x="418" y="75"/>
                  </a:cubicBezTo>
                  <a:cubicBezTo>
                    <a:pt x="412" y="71"/>
                    <a:pt x="407" y="67"/>
                    <a:pt x="406" y="67"/>
                  </a:cubicBezTo>
                  <a:cubicBezTo>
                    <a:pt x="404" y="66"/>
                    <a:pt x="404" y="66"/>
                    <a:pt x="404" y="66"/>
                  </a:cubicBezTo>
                  <a:cubicBezTo>
                    <a:pt x="404" y="66"/>
                    <a:pt x="400" y="73"/>
                    <a:pt x="399" y="75"/>
                  </a:cubicBezTo>
                  <a:cubicBezTo>
                    <a:pt x="397" y="74"/>
                    <a:pt x="394" y="72"/>
                    <a:pt x="391" y="70"/>
                  </a:cubicBezTo>
                  <a:cubicBezTo>
                    <a:pt x="396" y="61"/>
                    <a:pt x="405" y="45"/>
                    <a:pt x="407" y="43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6" y="40"/>
                    <a:pt x="406" y="40"/>
                    <a:pt x="406" y="40"/>
                  </a:cubicBezTo>
                  <a:cubicBezTo>
                    <a:pt x="406" y="40"/>
                    <a:pt x="379" y="22"/>
                    <a:pt x="348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51" y="32"/>
                    <a:pt x="356" y="33"/>
                  </a:cubicBezTo>
                  <a:cubicBezTo>
                    <a:pt x="356" y="35"/>
                    <a:pt x="355" y="37"/>
                    <a:pt x="354" y="40"/>
                  </a:cubicBezTo>
                  <a:cubicBezTo>
                    <a:pt x="347" y="37"/>
                    <a:pt x="341" y="36"/>
                    <a:pt x="341" y="36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39" y="35"/>
                    <a:pt x="337" y="43"/>
                    <a:pt x="336" y="46"/>
                  </a:cubicBezTo>
                  <a:cubicBezTo>
                    <a:pt x="334" y="45"/>
                    <a:pt x="330" y="44"/>
                    <a:pt x="327" y="43"/>
                  </a:cubicBezTo>
                  <a:cubicBezTo>
                    <a:pt x="329" y="32"/>
                    <a:pt x="334" y="15"/>
                    <a:pt x="335" y="12"/>
                  </a:cubicBezTo>
                  <a:cubicBezTo>
                    <a:pt x="335" y="10"/>
                    <a:pt x="335" y="10"/>
                    <a:pt x="335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9"/>
                    <a:pt x="301" y="0"/>
                    <a:pt x="270" y="2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8"/>
                    <a:pt x="278" y="18"/>
                    <a:pt x="283" y="18"/>
                  </a:cubicBezTo>
                  <a:cubicBezTo>
                    <a:pt x="283" y="19"/>
                    <a:pt x="283" y="21"/>
                    <a:pt x="283" y="25"/>
                  </a:cubicBezTo>
                  <a:cubicBezTo>
                    <a:pt x="276" y="24"/>
                    <a:pt x="270" y="25"/>
                    <a:pt x="269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7" y="33"/>
                    <a:pt x="268" y="36"/>
                  </a:cubicBezTo>
                  <a:cubicBezTo>
                    <a:pt x="265" y="36"/>
                    <a:pt x="261" y="35"/>
                    <a:pt x="258" y="36"/>
                  </a:cubicBezTo>
                  <a:cubicBezTo>
                    <a:pt x="257" y="26"/>
                    <a:pt x="256" y="8"/>
                    <a:pt x="256" y="4"/>
                  </a:cubicBezTo>
                  <a:cubicBezTo>
                    <a:pt x="256" y="4"/>
                    <a:pt x="256" y="2"/>
                    <a:pt x="256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2"/>
                    <a:pt x="220" y="3"/>
                    <a:pt x="190" y="14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5" y="29"/>
                    <a:pt x="202" y="27"/>
                    <a:pt x="208" y="25"/>
                  </a:cubicBezTo>
                  <a:cubicBezTo>
                    <a:pt x="208" y="26"/>
                    <a:pt x="209" y="29"/>
                    <a:pt x="209" y="32"/>
                  </a:cubicBezTo>
                  <a:cubicBezTo>
                    <a:pt x="203" y="34"/>
                    <a:pt x="197" y="36"/>
                    <a:pt x="196" y="3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4" y="37"/>
                    <a:pt x="197" y="44"/>
                    <a:pt x="198" y="47"/>
                  </a:cubicBezTo>
                  <a:cubicBezTo>
                    <a:pt x="196" y="47"/>
                    <a:pt x="192" y="49"/>
                    <a:pt x="189" y="50"/>
                  </a:cubicBezTo>
                  <a:cubicBezTo>
                    <a:pt x="185" y="41"/>
                    <a:pt x="178" y="23"/>
                    <a:pt x="177" y="21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42" y="30"/>
                    <a:pt x="118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7" y="63"/>
                    <a:pt x="133" y="59"/>
                    <a:pt x="138" y="55"/>
                  </a:cubicBezTo>
                  <a:cubicBezTo>
                    <a:pt x="139" y="56"/>
                    <a:pt x="140" y="58"/>
                    <a:pt x="141" y="61"/>
                  </a:cubicBezTo>
                  <a:cubicBezTo>
                    <a:pt x="136" y="65"/>
                    <a:pt x="131" y="69"/>
                    <a:pt x="130" y="69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33" y="77"/>
                    <a:pt x="135" y="79"/>
                  </a:cubicBezTo>
                  <a:cubicBezTo>
                    <a:pt x="133" y="80"/>
                    <a:pt x="130" y="82"/>
                    <a:pt x="127" y="84"/>
                  </a:cubicBezTo>
                  <a:cubicBezTo>
                    <a:pt x="121" y="76"/>
                    <a:pt x="109" y="62"/>
                    <a:pt x="108" y="60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60"/>
                    <a:pt x="78" y="79"/>
                    <a:pt x="60" y="105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4"/>
                    <a:pt x="78" y="108"/>
                    <a:pt x="81" y="104"/>
                  </a:cubicBezTo>
                  <a:cubicBezTo>
                    <a:pt x="82" y="105"/>
                    <a:pt x="84" y="106"/>
                    <a:pt x="86" y="108"/>
                  </a:cubicBezTo>
                  <a:cubicBezTo>
                    <a:pt x="82" y="114"/>
                    <a:pt x="78" y="119"/>
                    <a:pt x="78" y="119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1"/>
                    <a:pt x="83" y="126"/>
                    <a:pt x="85" y="127"/>
                  </a:cubicBezTo>
                  <a:cubicBezTo>
                    <a:pt x="84" y="129"/>
                    <a:pt x="81" y="132"/>
                    <a:pt x="79" y="135"/>
                  </a:cubicBezTo>
                  <a:cubicBezTo>
                    <a:pt x="70" y="129"/>
                    <a:pt x="56" y="119"/>
                    <a:pt x="54" y="11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30" y="143"/>
                    <a:pt x="20" y="174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4" y="179"/>
                    <a:pt x="38" y="172"/>
                    <a:pt x="40" y="167"/>
                  </a:cubicBezTo>
                  <a:cubicBezTo>
                    <a:pt x="41" y="167"/>
                    <a:pt x="43" y="168"/>
                    <a:pt x="46" y="170"/>
                  </a:cubicBezTo>
                  <a:cubicBezTo>
                    <a:pt x="43" y="176"/>
                    <a:pt x="41" y="182"/>
                    <a:pt x="41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8" y="187"/>
                    <a:pt x="50" y="188"/>
                  </a:cubicBezTo>
                  <a:cubicBezTo>
                    <a:pt x="49" y="190"/>
                    <a:pt x="48" y="194"/>
                    <a:pt x="47" y="197"/>
                  </a:cubicBezTo>
                  <a:cubicBezTo>
                    <a:pt x="38" y="194"/>
                    <a:pt x="20" y="189"/>
                    <a:pt x="17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3" y="221"/>
                    <a:pt x="3" y="253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4"/>
                    <a:pt x="19" y="246"/>
                    <a:pt x="20" y="240"/>
                  </a:cubicBezTo>
                  <a:cubicBezTo>
                    <a:pt x="21" y="240"/>
                    <a:pt x="23" y="241"/>
                    <a:pt x="26" y="241"/>
                  </a:cubicBezTo>
                  <a:cubicBezTo>
                    <a:pt x="26" y="248"/>
                    <a:pt x="25" y="254"/>
                    <a:pt x="25" y="255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33" y="257"/>
                    <a:pt x="36" y="257"/>
                  </a:cubicBezTo>
                  <a:cubicBezTo>
                    <a:pt x="36" y="259"/>
                    <a:pt x="36" y="263"/>
                    <a:pt x="36" y="266"/>
                  </a:cubicBezTo>
                  <a:cubicBezTo>
                    <a:pt x="25" y="266"/>
                    <a:pt x="7" y="266"/>
                    <a:pt x="4" y="266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2" y="269"/>
                    <a:pt x="0" y="301"/>
                    <a:pt x="9" y="332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29"/>
                    <a:pt x="24" y="329"/>
                    <a:pt x="24" y="329"/>
                  </a:cubicBezTo>
                  <a:cubicBezTo>
                    <a:pt x="24" y="328"/>
                    <a:pt x="23" y="320"/>
                    <a:pt x="22" y="315"/>
                  </a:cubicBezTo>
                  <a:cubicBezTo>
                    <a:pt x="23" y="315"/>
                    <a:pt x="25" y="314"/>
                    <a:pt x="28" y="314"/>
                  </a:cubicBezTo>
                  <a:cubicBezTo>
                    <a:pt x="30" y="321"/>
                    <a:pt x="31" y="327"/>
                    <a:pt x="31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2" y="329"/>
                    <a:pt x="40" y="327"/>
                    <a:pt x="42" y="326"/>
                  </a:cubicBezTo>
                  <a:cubicBezTo>
                    <a:pt x="43" y="329"/>
                    <a:pt x="44" y="333"/>
                    <a:pt x="44" y="336"/>
                  </a:cubicBezTo>
                  <a:cubicBezTo>
                    <a:pt x="36" y="338"/>
                    <a:pt x="17" y="344"/>
                    <a:pt x="14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13" y="348"/>
                    <a:pt x="21" y="380"/>
                    <a:pt x="40" y="406"/>
                  </a:cubicBezTo>
                  <a:cubicBezTo>
                    <a:pt x="41" y="408"/>
                    <a:pt x="41" y="408"/>
                    <a:pt x="41" y="408"/>
                  </a:cubicBezTo>
                  <a:cubicBezTo>
                    <a:pt x="54" y="400"/>
                    <a:pt x="54" y="400"/>
                    <a:pt x="54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2" y="398"/>
                    <a:pt x="49" y="391"/>
                    <a:pt x="46" y="386"/>
                  </a:cubicBezTo>
                  <a:cubicBezTo>
                    <a:pt x="47" y="386"/>
                    <a:pt x="49" y="385"/>
                    <a:pt x="52" y="383"/>
                  </a:cubicBezTo>
                  <a:cubicBezTo>
                    <a:pt x="55" y="389"/>
                    <a:pt x="59" y="395"/>
                    <a:pt x="59" y="395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60" y="397"/>
                    <a:pt x="67" y="392"/>
                    <a:pt x="69" y="391"/>
                  </a:cubicBezTo>
                  <a:cubicBezTo>
                    <a:pt x="70" y="393"/>
                    <a:pt x="72" y="396"/>
                    <a:pt x="74" y="399"/>
                  </a:cubicBezTo>
                  <a:cubicBezTo>
                    <a:pt x="66" y="404"/>
                    <a:pt x="51" y="416"/>
                    <a:pt x="48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48" y="420"/>
                    <a:pt x="65" y="449"/>
                    <a:pt x="90" y="468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100" y="457"/>
                    <a:pt x="95" y="451"/>
                    <a:pt x="91" y="447"/>
                  </a:cubicBezTo>
                  <a:cubicBezTo>
                    <a:pt x="91" y="447"/>
                    <a:pt x="93" y="445"/>
                    <a:pt x="95" y="443"/>
                  </a:cubicBezTo>
                  <a:cubicBezTo>
                    <a:pt x="100" y="448"/>
                    <a:pt x="105" y="452"/>
                    <a:pt x="106" y="452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7" y="454"/>
                    <a:pt x="112" y="447"/>
                    <a:pt x="114" y="445"/>
                  </a:cubicBezTo>
                  <a:cubicBezTo>
                    <a:pt x="116" y="447"/>
                    <a:pt x="119" y="449"/>
                    <a:pt x="121" y="451"/>
                  </a:cubicBezTo>
                  <a:cubicBezTo>
                    <a:pt x="115" y="460"/>
                    <a:pt x="104" y="474"/>
                    <a:pt x="102" y="476"/>
                  </a:cubicBezTo>
                  <a:cubicBezTo>
                    <a:pt x="100" y="477"/>
                    <a:pt x="100" y="477"/>
                    <a:pt x="100" y="477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2" y="479"/>
                    <a:pt x="127" y="501"/>
                    <a:pt x="156" y="513"/>
                  </a:cubicBezTo>
                  <a:cubicBezTo>
                    <a:pt x="158" y="514"/>
                    <a:pt x="158" y="514"/>
                    <a:pt x="158" y="514"/>
                  </a:cubicBezTo>
                  <a:cubicBezTo>
                    <a:pt x="165" y="500"/>
                    <a:pt x="165" y="500"/>
                    <a:pt x="165" y="500"/>
                  </a:cubicBezTo>
                  <a:cubicBezTo>
                    <a:pt x="163" y="499"/>
                    <a:pt x="163" y="499"/>
                    <a:pt x="163" y="499"/>
                  </a:cubicBezTo>
                  <a:cubicBezTo>
                    <a:pt x="163" y="499"/>
                    <a:pt x="156" y="495"/>
                    <a:pt x="151" y="493"/>
                  </a:cubicBezTo>
                  <a:cubicBezTo>
                    <a:pt x="152" y="492"/>
                    <a:pt x="153" y="490"/>
                    <a:pt x="154" y="487"/>
                  </a:cubicBezTo>
                  <a:cubicBezTo>
                    <a:pt x="160" y="490"/>
                    <a:pt x="166" y="493"/>
                    <a:pt x="167" y="493"/>
                  </a:cubicBezTo>
                  <a:cubicBezTo>
                    <a:pt x="169" y="494"/>
                    <a:pt x="169" y="494"/>
                    <a:pt x="169" y="494"/>
                  </a:cubicBezTo>
                  <a:cubicBezTo>
                    <a:pt x="169" y="494"/>
                    <a:pt x="172" y="487"/>
                    <a:pt x="173" y="484"/>
                  </a:cubicBezTo>
                  <a:cubicBezTo>
                    <a:pt x="175" y="485"/>
                    <a:pt x="179" y="487"/>
                    <a:pt x="181" y="488"/>
                  </a:cubicBezTo>
                  <a:cubicBezTo>
                    <a:pt x="179" y="494"/>
                    <a:pt x="170" y="514"/>
                    <a:pt x="169" y="516"/>
                  </a:cubicBezTo>
                  <a:cubicBezTo>
                    <a:pt x="168" y="518"/>
                    <a:pt x="168" y="518"/>
                    <a:pt x="168" y="518"/>
                  </a:cubicBezTo>
                  <a:cubicBezTo>
                    <a:pt x="170" y="519"/>
                    <a:pt x="170" y="519"/>
                    <a:pt x="170" y="519"/>
                  </a:cubicBezTo>
                  <a:cubicBezTo>
                    <a:pt x="170" y="519"/>
                    <a:pt x="200" y="532"/>
                    <a:pt x="231" y="535"/>
                  </a:cubicBezTo>
                  <a:cubicBezTo>
                    <a:pt x="233" y="535"/>
                    <a:pt x="233" y="535"/>
                    <a:pt x="233" y="535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3" y="520"/>
                    <a:pt x="226" y="518"/>
                    <a:pt x="220" y="517"/>
                  </a:cubicBezTo>
                  <a:cubicBezTo>
                    <a:pt x="220" y="516"/>
                    <a:pt x="221" y="514"/>
                    <a:pt x="222" y="511"/>
                  </a:cubicBezTo>
                  <a:cubicBezTo>
                    <a:pt x="228" y="512"/>
                    <a:pt x="235" y="512"/>
                    <a:pt x="235" y="513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37" y="513"/>
                    <a:pt x="238" y="505"/>
                    <a:pt x="238" y="502"/>
                  </a:cubicBezTo>
                  <a:cubicBezTo>
                    <a:pt x="241" y="502"/>
                    <a:pt x="245" y="503"/>
                    <a:pt x="248" y="503"/>
                  </a:cubicBezTo>
                  <a:cubicBezTo>
                    <a:pt x="247" y="514"/>
                    <a:pt x="245" y="532"/>
                    <a:pt x="245" y="535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247" y="537"/>
                    <a:pt x="247" y="537"/>
                    <a:pt x="247" y="537"/>
                  </a:cubicBezTo>
                  <a:cubicBezTo>
                    <a:pt x="247" y="537"/>
                    <a:pt x="279" y="542"/>
                    <a:pt x="310" y="536"/>
                  </a:cubicBezTo>
                  <a:cubicBezTo>
                    <a:pt x="310" y="536"/>
                    <a:pt x="310" y="536"/>
                    <a:pt x="310" y="536"/>
                  </a:cubicBezTo>
                  <a:close/>
                  <a:moveTo>
                    <a:pt x="400" y="500"/>
                  </a:moveTo>
                  <a:cubicBezTo>
                    <a:pt x="397" y="493"/>
                    <a:pt x="386" y="474"/>
                    <a:pt x="385" y="473"/>
                  </a:cubicBezTo>
                  <a:cubicBezTo>
                    <a:pt x="384" y="471"/>
                    <a:pt x="384" y="471"/>
                    <a:pt x="384" y="471"/>
                  </a:cubicBezTo>
                  <a:cubicBezTo>
                    <a:pt x="382" y="472"/>
                    <a:pt x="382" y="472"/>
                    <a:pt x="382" y="472"/>
                  </a:cubicBezTo>
                  <a:cubicBezTo>
                    <a:pt x="378" y="474"/>
                    <a:pt x="370" y="478"/>
                    <a:pt x="370" y="478"/>
                  </a:cubicBezTo>
                  <a:cubicBezTo>
                    <a:pt x="367" y="479"/>
                    <a:pt x="367" y="479"/>
                    <a:pt x="367" y="479"/>
                  </a:cubicBezTo>
                  <a:cubicBezTo>
                    <a:pt x="367" y="479"/>
                    <a:pt x="372" y="486"/>
                    <a:pt x="373" y="488"/>
                  </a:cubicBezTo>
                  <a:cubicBezTo>
                    <a:pt x="371" y="490"/>
                    <a:pt x="367" y="491"/>
                    <a:pt x="363" y="493"/>
                  </a:cubicBezTo>
                  <a:cubicBezTo>
                    <a:pt x="362" y="489"/>
                    <a:pt x="359" y="484"/>
                    <a:pt x="359" y="484"/>
                  </a:cubicBezTo>
                  <a:cubicBezTo>
                    <a:pt x="358" y="484"/>
                    <a:pt x="358" y="484"/>
                    <a:pt x="358" y="484"/>
                  </a:cubicBezTo>
                  <a:cubicBezTo>
                    <a:pt x="357" y="484"/>
                    <a:pt x="351" y="485"/>
                    <a:pt x="346" y="487"/>
                  </a:cubicBezTo>
                  <a:cubicBezTo>
                    <a:pt x="345" y="485"/>
                    <a:pt x="345" y="483"/>
                    <a:pt x="344" y="481"/>
                  </a:cubicBezTo>
                  <a:cubicBezTo>
                    <a:pt x="350" y="478"/>
                    <a:pt x="371" y="471"/>
                    <a:pt x="388" y="460"/>
                  </a:cubicBezTo>
                  <a:cubicBezTo>
                    <a:pt x="390" y="463"/>
                    <a:pt x="406" y="488"/>
                    <a:pt x="406" y="488"/>
                  </a:cubicBezTo>
                  <a:cubicBezTo>
                    <a:pt x="407" y="487"/>
                    <a:pt x="407" y="487"/>
                    <a:pt x="407" y="487"/>
                  </a:cubicBezTo>
                  <a:cubicBezTo>
                    <a:pt x="415" y="484"/>
                    <a:pt x="421" y="479"/>
                    <a:pt x="421" y="479"/>
                  </a:cubicBezTo>
                  <a:cubicBezTo>
                    <a:pt x="422" y="477"/>
                    <a:pt x="422" y="477"/>
                    <a:pt x="422" y="477"/>
                  </a:cubicBezTo>
                  <a:cubicBezTo>
                    <a:pt x="422" y="477"/>
                    <a:pt x="418" y="470"/>
                    <a:pt x="416" y="468"/>
                  </a:cubicBezTo>
                  <a:cubicBezTo>
                    <a:pt x="418" y="467"/>
                    <a:pt x="421" y="465"/>
                    <a:pt x="423" y="462"/>
                  </a:cubicBezTo>
                  <a:cubicBezTo>
                    <a:pt x="426" y="465"/>
                    <a:pt x="430" y="471"/>
                    <a:pt x="430" y="471"/>
                  </a:cubicBezTo>
                  <a:cubicBezTo>
                    <a:pt x="432" y="469"/>
                    <a:pt x="432" y="469"/>
                    <a:pt x="432" y="469"/>
                  </a:cubicBezTo>
                  <a:cubicBezTo>
                    <a:pt x="435" y="467"/>
                    <a:pt x="440" y="462"/>
                    <a:pt x="442" y="460"/>
                  </a:cubicBezTo>
                  <a:cubicBezTo>
                    <a:pt x="444" y="461"/>
                    <a:pt x="446" y="464"/>
                    <a:pt x="447" y="465"/>
                  </a:cubicBezTo>
                  <a:cubicBezTo>
                    <a:pt x="429" y="484"/>
                    <a:pt x="407" y="497"/>
                    <a:pt x="400" y="500"/>
                  </a:cubicBezTo>
                  <a:cubicBezTo>
                    <a:pt x="400" y="500"/>
                    <a:pt x="400" y="500"/>
                    <a:pt x="400" y="500"/>
                  </a:cubicBezTo>
                  <a:close/>
                  <a:moveTo>
                    <a:pt x="265" y="524"/>
                  </a:moveTo>
                  <a:cubicBezTo>
                    <a:pt x="265" y="520"/>
                    <a:pt x="266" y="489"/>
                    <a:pt x="266" y="489"/>
                  </a:cubicBezTo>
                  <a:cubicBezTo>
                    <a:pt x="264" y="489"/>
                    <a:pt x="264" y="489"/>
                    <a:pt x="264" y="489"/>
                  </a:cubicBezTo>
                  <a:cubicBezTo>
                    <a:pt x="239" y="489"/>
                    <a:pt x="213" y="481"/>
                    <a:pt x="213" y="481"/>
                  </a:cubicBezTo>
                  <a:cubicBezTo>
                    <a:pt x="211" y="480"/>
                    <a:pt x="211" y="480"/>
                    <a:pt x="211" y="480"/>
                  </a:cubicBezTo>
                  <a:cubicBezTo>
                    <a:pt x="207" y="495"/>
                    <a:pt x="207" y="495"/>
                    <a:pt x="207" y="495"/>
                  </a:cubicBezTo>
                  <a:cubicBezTo>
                    <a:pt x="209" y="495"/>
                    <a:pt x="209" y="495"/>
                    <a:pt x="209" y="495"/>
                  </a:cubicBezTo>
                  <a:cubicBezTo>
                    <a:pt x="212" y="496"/>
                    <a:pt x="217" y="498"/>
                    <a:pt x="220" y="499"/>
                  </a:cubicBezTo>
                  <a:cubicBezTo>
                    <a:pt x="220" y="500"/>
                    <a:pt x="219" y="502"/>
                    <a:pt x="218" y="506"/>
                  </a:cubicBezTo>
                  <a:cubicBezTo>
                    <a:pt x="214" y="505"/>
                    <a:pt x="210" y="504"/>
                    <a:pt x="207" y="503"/>
                  </a:cubicBezTo>
                  <a:cubicBezTo>
                    <a:pt x="205" y="502"/>
                    <a:pt x="205" y="502"/>
                    <a:pt x="205" y="502"/>
                  </a:cubicBezTo>
                  <a:cubicBezTo>
                    <a:pt x="205" y="502"/>
                    <a:pt x="203" y="511"/>
                    <a:pt x="202" y="514"/>
                  </a:cubicBezTo>
                  <a:cubicBezTo>
                    <a:pt x="200" y="513"/>
                    <a:pt x="195" y="512"/>
                    <a:pt x="191" y="510"/>
                  </a:cubicBezTo>
                  <a:cubicBezTo>
                    <a:pt x="193" y="507"/>
                    <a:pt x="203" y="479"/>
                    <a:pt x="203" y="479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177" y="471"/>
                    <a:pt x="155" y="456"/>
                    <a:pt x="155" y="456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45" y="468"/>
                    <a:pt x="145" y="468"/>
                    <a:pt x="145" y="468"/>
                  </a:cubicBezTo>
                  <a:cubicBezTo>
                    <a:pt x="147" y="469"/>
                    <a:pt x="147" y="469"/>
                    <a:pt x="147" y="469"/>
                  </a:cubicBezTo>
                  <a:cubicBezTo>
                    <a:pt x="150" y="470"/>
                    <a:pt x="154" y="474"/>
                    <a:pt x="156" y="475"/>
                  </a:cubicBezTo>
                  <a:cubicBezTo>
                    <a:pt x="156" y="476"/>
                    <a:pt x="154" y="479"/>
                    <a:pt x="153" y="481"/>
                  </a:cubicBezTo>
                  <a:cubicBezTo>
                    <a:pt x="149" y="479"/>
                    <a:pt x="145" y="477"/>
                    <a:pt x="143" y="476"/>
                  </a:cubicBezTo>
                  <a:cubicBezTo>
                    <a:pt x="141" y="474"/>
                    <a:pt x="141" y="474"/>
                    <a:pt x="141" y="474"/>
                  </a:cubicBezTo>
                  <a:cubicBezTo>
                    <a:pt x="141" y="474"/>
                    <a:pt x="136" y="482"/>
                    <a:pt x="135" y="484"/>
                  </a:cubicBezTo>
                  <a:cubicBezTo>
                    <a:pt x="133" y="483"/>
                    <a:pt x="129" y="480"/>
                    <a:pt x="126" y="477"/>
                  </a:cubicBezTo>
                  <a:cubicBezTo>
                    <a:pt x="128" y="474"/>
                    <a:pt x="145" y="450"/>
                    <a:pt x="145" y="450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23" y="435"/>
                    <a:pt x="105" y="413"/>
                    <a:pt x="105" y="413"/>
                  </a:cubicBezTo>
                  <a:cubicBezTo>
                    <a:pt x="103" y="411"/>
                    <a:pt x="103" y="411"/>
                    <a:pt x="103" y="411"/>
                  </a:cubicBezTo>
                  <a:cubicBezTo>
                    <a:pt x="92" y="422"/>
                    <a:pt x="92" y="422"/>
                    <a:pt x="92" y="422"/>
                  </a:cubicBezTo>
                  <a:cubicBezTo>
                    <a:pt x="93" y="423"/>
                    <a:pt x="93" y="423"/>
                    <a:pt x="93" y="423"/>
                  </a:cubicBezTo>
                  <a:cubicBezTo>
                    <a:pt x="96" y="425"/>
                    <a:pt x="99" y="430"/>
                    <a:pt x="100" y="432"/>
                  </a:cubicBezTo>
                  <a:cubicBezTo>
                    <a:pt x="100" y="433"/>
                    <a:pt x="98" y="435"/>
                    <a:pt x="95" y="437"/>
                  </a:cubicBezTo>
                  <a:cubicBezTo>
                    <a:pt x="92" y="434"/>
                    <a:pt x="89" y="431"/>
                    <a:pt x="88" y="429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86" y="427"/>
                    <a:pt x="79" y="433"/>
                    <a:pt x="77" y="435"/>
                  </a:cubicBezTo>
                  <a:cubicBezTo>
                    <a:pt x="76" y="433"/>
                    <a:pt x="73" y="429"/>
                    <a:pt x="70" y="426"/>
                  </a:cubicBezTo>
                  <a:cubicBezTo>
                    <a:pt x="73" y="424"/>
                    <a:pt x="97" y="404"/>
                    <a:pt x="97" y="404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80" y="384"/>
                    <a:pt x="69" y="358"/>
                    <a:pt x="69" y="357"/>
                  </a:cubicBezTo>
                  <a:cubicBezTo>
                    <a:pt x="68" y="355"/>
                    <a:pt x="68" y="355"/>
                    <a:pt x="68" y="355"/>
                  </a:cubicBezTo>
                  <a:cubicBezTo>
                    <a:pt x="54" y="362"/>
                    <a:pt x="54" y="362"/>
                    <a:pt x="54" y="362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7" y="366"/>
                    <a:pt x="59" y="372"/>
                    <a:pt x="60" y="375"/>
                  </a:cubicBezTo>
                  <a:cubicBezTo>
                    <a:pt x="59" y="375"/>
                    <a:pt x="56" y="376"/>
                    <a:pt x="53" y="378"/>
                  </a:cubicBezTo>
                  <a:cubicBezTo>
                    <a:pt x="51" y="374"/>
                    <a:pt x="49" y="370"/>
                    <a:pt x="48" y="368"/>
                  </a:cubicBezTo>
                  <a:cubicBezTo>
                    <a:pt x="48" y="366"/>
                    <a:pt x="48" y="366"/>
                    <a:pt x="48" y="366"/>
                  </a:cubicBezTo>
                  <a:cubicBezTo>
                    <a:pt x="48" y="366"/>
                    <a:pt x="39" y="369"/>
                    <a:pt x="37" y="370"/>
                  </a:cubicBezTo>
                  <a:cubicBezTo>
                    <a:pt x="36" y="368"/>
                    <a:pt x="34" y="364"/>
                    <a:pt x="33" y="360"/>
                  </a:cubicBezTo>
                  <a:cubicBezTo>
                    <a:pt x="36" y="358"/>
                    <a:pt x="65" y="347"/>
                    <a:pt x="65" y="347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55" y="322"/>
                    <a:pt x="53" y="295"/>
                    <a:pt x="53" y="295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8" y="297"/>
                    <a:pt x="38" y="297"/>
                    <a:pt x="38" y="297"/>
                  </a:cubicBezTo>
                  <a:cubicBezTo>
                    <a:pt x="38" y="299"/>
                    <a:pt x="39" y="304"/>
                    <a:pt x="39" y="307"/>
                  </a:cubicBezTo>
                  <a:cubicBezTo>
                    <a:pt x="39" y="308"/>
                    <a:pt x="39" y="308"/>
                    <a:pt x="39" y="308"/>
                  </a:cubicBezTo>
                  <a:cubicBezTo>
                    <a:pt x="37" y="308"/>
                    <a:pt x="35" y="309"/>
                    <a:pt x="32" y="309"/>
                  </a:cubicBezTo>
                  <a:cubicBezTo>
                    <a:pt x="31" y="305"/>
                    <a:pt x="30" y="301"/>
                    <a:pt x="30" y="298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0" y="296"/>
                    <a:pt x="21" y="296"/>
                    <a:pt x="18" y="297"/>
                  </a:cubicBezTo>
                  <a:cubicBezTo>
                    <a:pt x="18" y="295"/>
                    <a:pt x="18" y="292"/>
                    <a:pt x="18" y="288"/>
                  </a:cubicBezTo>
                  <a:cubicBezTo>
                    <a:pt x="18" y="287"/>
                    <a:pt x="18" y="286"/>
                    <a:pt x="18" y="285"/>
                  </a:cubicBezTo>
                  <a:cubicBezTo>
                    <a:pt x="21" y="285"/>
                    <a:pt x="52" y="284"/>
                    <a:pt x="52" y="284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1" y="278"/>
                    <a:pt x="51" y="274"/>
                    <a:pt x="51" y="271"/>
                  </a:cubicBezTo>
                  <a:cubicBezTo>
                    <a:pt x="51" y="250"/>
                    <a:pt x="55" y="230"/>
                    <a:pt x="55" y="230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0"/>
                    <a:pt x="39" y="236"/>
                    <a:pt x="38" y="238"/>
                  </a:cubicBezTo>
                  <a:cubicBezTo>
                    <a:pt x="37" y="238"/>
                    <a:pt x="34" y="238"/>
                    <a:pt x="31" y="237"/>
                  </a:cubicBezTo>
                  <a:cubicBezTo>
                    <a:pt x="31" y="233"/>
                    <a:pt x="32" y="229"/>
                    <a:pt x="32" y="226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4"/>
                    <a:pt x="24" y="222"/>
                    <a:pt x="22" y="222"/>
                  </a:cubicBezTo>
                  <a:cubicBezTo>
                    <a:pt x="22" y="219"/>
                    <a:pt x="23" y="215"/>
                    <a:pt x="24" y="211"/>
                  </a:cubicBezTo>
                  <a:cubicBezTo>
                    <a:pt x="28" y="212"/>
                    <a:pt x="57" y="218"/>
                    <a:pt x="57" y="218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63" y="192"/>
                    <a:pt x="77" y="168"/>
                    <a:pt x="77" y="168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2" y="164"/>
                    <a:pt x="59" y="168"/>
                    <a:pt x="58" y="171"/>
                  </a:cubicBezTo>
                  <a:cubicBezTo>
                    <a:pt x="57" y="170"/>
                    <a:pt x="54" y="169"/>
                    <a:pt x="51" y="168"/>
                  </a:cubicBezTo>
                  <a:cubicBezTo>
                    <a:pt x="53" y="164"/>
                    <a:pt x="55" y="160"/>
                    <a:pt x="56" y="158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0" y="151"/>
                    <a:pt x="47" y="150"/>
                  </a:cubicBezTo>
                  <a:cubicBezTo>
                    <a:pt x="49" y="148"/>
                    <a:pt x="51" y="144"/>
                    <a:pt x="53" y="140"/>
                  </a:cubicBezTo>
                  <a:cubicBezTo>
                    <a:pt x="56" y="142"/>
                    <a:pt x="83" y="158"/>
                    <a:pt x="83" y="158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6" y="135"/>
                    <a:pt x="116" y="116"/>
                    <a:pt x="116" y="116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4" y="107"/>
                    <a:pt x="99" y="111"/>
                    <a:pt x="97" y="113"/>
                  </a:cubicBezTo>
                  <a:cubicBezTo>
                    <a:pt x="96" y="112"/>
                    <a:pt x="94" y="110"/>
                    <a:pt x="92" y="108"/>
                  </a:cubicBezTo>
                  <a:cubicBezTo>
                    <a:pt x="95" y="105"/>
                    <a:pt x="97" y="102"/>
                    <a:pt x="99" y="100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95" y="92"/>
                    <a:pt x="93" y="90"/>
                  </a:cubicBezTo>
                  <a:cubicBezTo>
                    <a:pt x="95" y="88"/>
                    <a:pt x="98" y="85"/>
                    <a:pt x="101" y="82"/>
                  </a:cubicBezTo>
                  <a:cubicBezTo>
                    <a:pt x="104" y="85"/>
                    <a:pt x="124" y="108"/>
                    <a:pt x="124" y="108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4" y="89"/>
                    <a:pt x="168" y="77"/>
                    <a:pt x="168" y="7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9" y="65"/>
                    <a:pt x="153" y="67"/>
                    <a:pt x="151" y="68"/>
                  </a:cubicBezTo>
                  <a:cubicBezTo>
                    <a:pt x="150" y="67"/>
                    <a:pt x="149" y="65"/>
                    <a:pt x="147" y="62"/>
                  </a:cubicBezTo>
                  <a:cubicBezTo>
                    <a:pt x="151" y="60"/>
                    <a:pt x="154" y="58"/>
                    <a:pt x="157" y="57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9" y="56"/>
                    <a:pt x="155" y="48"/>
                    <a:pt x="153" y="45"/>
                  </a:cubicBezTo>
                  <a:cubicBezTo>
                    <a:pt x="156" y="44"/>
                    <a:pt x="159" y="42"/>
                    <a:pt x="164" y="41"/>
                  </a:cubicBezTo>
                  <a:cubicBezTo>
                    <a:pt x="165" y="44"/>
                    <a:pt x="178" y="71"/>
                    <a:pt x="178" y="71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203" y="60"/>
                    <a:pt x="230" y="55"/>
                    <a:pt x="231" y="55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1"/>
                    <a:pt x="219" y="41"/>
                    <a:pt x="216" y="41"/>
                  </a:cubicBezTo>
                  <a:cubicBezTo>
                    <a:pt x="216" y="40"/>
                    <a:pt x="215" y="38"/>
                    <a:pt x="214" y="35"/>
                  </a:cubicBezTo>
                  <a:cubicBezTo>
                    <a:pt x="219" y="33"/>
                    <a:pt x="223" y="32"/>
                    <a:pt x="225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2"/>
                    <a:pt x="226" y="23"/>
                    <a:pt x="226" y="20"/>
                  </a:cubicBezTo>
                  <a:cubicBezTo>
                    <a:pt x="228" y="20"/>
                    <a:pt x="232" y="19"/>
                    <a:pt x="237" y="19"/>
                  </a:cubicBezTo>
                  <a:cubicBezTo>
                    <a:pt x="237" y="22"/>
                    <a:pt x="242" y="53"/>
                    <a:pt x="242" y="53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68" y="49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4" y="38"/>
                    <a:pt x="289" y="37"/>
                    <a:pt x="286" y="36"/>
                  </a:cubicBezTo>
                  <a:cubicBezTo>
                    <a:pt x="286" y="35"/>
                    <a:pt x="286" y="32"/>
                    <a:pt x="287" y="29"/>
                  </a:cubicBezTo>
                  <a:cubicBezTo>
                    <a:pt x="291" y="29"/>
                    <a:pt x="295" y="29"/>
                    <a:pt x="298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1" y="22"/>
                    <a:pt x="302" y="19"/>
                  </a:cubicBezTo>
                  <a:cubicBezTo>
                    <a:pt x="304" y="19"/>
                    <a:pt x="309" y="20"/>
                    <a:pt x="313" y="21"/>
                  </a:cubicBezTo>
                  <a:cubicBezTo>
                    <a:pt x="312" y="24"/>
                    <a:pt x="307" y="54"/>
                    <a:pt x="307" y="54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33" y="59"/>
                    <a:pt x="358" y="71"/>
                    <a:pt x="358" y="71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1" y="56"/>
                    <a:pt x="356" y="53"/>
                    <a:pt x="354" y="51"/>
                  </a:cubicBezTo>
                  <a:cubicBezTo>
                    <a:pt x="354" y="50"/>
                    <a:pt x="355" y="48"/>
                    <a:pt x="356" y="45"/>
                  </a:cubicBezTo>
                  <a:cubicBezTo>
                    <a:pt x="360" y="46"/>
                    <a:pt x="364" y="48"/>
                    <a:pt x="367" y="49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69" y="50"/>
                    <a:pt x="373" y="42"/>
                    <a:pt x="374" y="40"/>
                  </a:cubicBezTo>
                  <a:cubicBezTo>
                    <a:pt x="376" y="41"/>
                    <a:pt x="380" y="42"/>
                    <a:pt x="384" y="45"/>
                  </a:cubicBezTo>
                  <a:cubicBezTo>
                    <a:pt x="382" y="48"/>
                    <a:pt x="368" y="75"/>
                    <a:pt x="368" y="75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92" y="87"/>
                    <a:pt x="412" y="106"/>
                    <a:pt x="412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24" y="96"/>
                    <a:pt x="424" y="96"/>
                    <a:pt x="424" y="96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0" y="92"/>
                    <a:pt x="416" y="88"/>
                    <a:pt x="414" y="86"/>
                  </a:cubicBezTo>
                  <a:cubicBezTo>
                    <a:pt x="415" y="85"/>
                    <a:pt x="416" y="83"/>
                    <a:pt x="418" y="81"/>
                  </a:cubicBezTo>
                  <a:cubicBezTo>
                    <a:pt x="422" y="83"/>
                    <a:pt x="425" y="86"/>
                    <a:pt x="427" y="88"/>
                  </a:cubicBezTo>
                  <a:cubicBezTo>
                    <a:pt x="429" y="89"/>
                    <a:pt x="429" y="89"/>
                    <a:pt x="429" y="89"/>
                  </a:cubicBezTo>
                  <a:cubicBezTo>
                    <a:pt x="429" y="89"/>
                    <a:pt x="435" y="83"/>
                    <a:pt x="437" y="81"/>
                  </a:cubicBezTo>
                  <a:cubicBezTo>
                    <a:pt x="438" y="82"/>
                    <a:pt x="442" y="85"/>
                    <a:pt x="445" y="89"/>
                  </a:cubicBezTo>
                  <a:cubicBezTo>
                    <a:pt x="442" y="91"/>
                    <a:pt x="421" y="114"/>
                    <a:pt x="421" y="114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41" y="132"/>
                    <a:pt x="455" y="156"/>
                    <a:pt x="455" y="156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8" y="147"/>
                    <a:pt x="468" y="147"/>
                    <a:pt x="468" y="147"/>
                  </a:cubicBezTo>
                  <a:cubicBezTo>
                    <a:pt x="466" y="145"/>
                    <a:pt x="463" y="140"/>
                    <a:pt x="462" y="137"/>
                  </a:cubicBezTo>
                  <a:cubicBezTo>
                    <a:pt x="463" y="137"/>
                    <a:pt x="465" y="135"/>
                    <a:pt x="468" y="133"/>
                  </a:cubicBezTo>
                  <a:cubicBezTo>
                    <a:pt x="470" y="137"/>
                    <a:pt x="473" y="140"/>
                    <a:pt x="474" y="142"/>
                  </a:cubicBezTo>
                  <a:cubicBezTo>
                    <a:pt x="475" y="144"/>
                    <a:pt x="475" y="144"/>
                    <a:pt x="475" y="144"/>
                  </a:cubicBezTo>
                  <a:cubicBezTo>
                    <a:pt x="475" y="144"/>
                    <a:pt x="483" y="140"/>
                    <a:pt x="485" y="138"/>
                  </a:cubicBezTo>
                  <a:cubicBezTo>
                    <a:pt x="486" y="140"/>
                    <a:pt x="489" y="144"/>
                    <a:pt x="491" y="148"/>
                  </a:cubicBezTo>
                  <a:cubicBezTo>
                    <a:pt x="488" y="150"/>
                    <a:pt x="461" y="166"/>
                    <a:pt x="461" y="166"/>
                  </a:cubicBezTo>
                  <a:cubicBezTo>
                    <a:pt x="462" y="167"/>
                    <a:pt x="462" y="167"/>
                    <a:pt x="462" y="167"/>
                  </a:cubicBezTo>
                  <a:cubicBezTo>
                    <a:pt x="475" y="188"/>
                    <a:pt x="482" y="216"/>
                    <a:pt x="482" y="216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97" y="214"/>
                    <a:pt x="497" y="214"/>
                    <a:pt x="497" y="214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5" y="209"/>
                    <a:pt x="494" y="203"/>
                    <a:pt x="494" y="200"/>
                  </a:cubicBezTo>
                  <a:cubicBezTo>
                    <a:pt x="495" y="200"/>
                    <a:pt x="497" y="199"/>
                    <a:pt x="500" y="198"/>
                  </a:cubicBezTo>
                  <a:cubicBezTo>
                    <a:pt x="502" y="202"/>
                    <a:pt x="503" y="206"/>
                    <a:pt x="504" y="209"/>
                  </a:cubicBezTo>
                  <a:cubicBezTo>
                    <a:pt x="504" y="211"/>
                    <a:pt x="504" y="211"/>
                    <a:pt x="504" y="211"/>
                  </a:cubicBezTo>
                  <a:cubicBezTo>
                    <a:pt x="504" y="211"/>
                    <a:pt x="513" y="209"/>
                    <a:pt x="516" y="208"/>
                  </a:cubicBezTo>
                  <a:cubicBezTo>
                    <a:pt x="516" y="210"/>
                    <a:pt x="518" y="215"/>
                    <a:pt x="518" y="219"/>
                  </a:cubicBezTo>
                  <a:cubicBezTo>
                    <a:pt x="515" y="220"/>
                    <a:pt x="484" y="227"/>
                    <a:pt x="484" y="227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8" y="243"/>
                    <a:pt x="489" y="259"/>
                    <a:pt x="489" y="269"/>
                  </a:cubicBezTo>
                  <a:cubicBezTo>
                    <a:pt x="489" y="276"/>
                    <a:pt x="489" y="280"/>
                    <a:pt x="489" y="280"/>
                  </a:cubicBezTo>
                  <a:cubicBezTo>
                    <a:pt x="489" y="283"/>
                    <a:pt x="489" y="283"/>
                    <a:pt x="489" y="283"/>
                  </a:cubicBezTo>
                  <a:cubicBezTo>
                    <a:pt x="504" y="283"/>
                    <a:pt x="504" y="283"/>
                    <a:pt x="504" y="283"/>
                  </a:cubicBezTo>
                  <a:cubicBezTo>
                    <a:pt x="504" y="280"/>
                    <a:pt x="504" y="280"/>
                    <a:pt x="504" y="280"/>
                  </a:cubicBezTo>
                  <a:cubicBezTo>
                    <a:pt x="504" y="280"/>
                    <a:pt x="504" y="280"/>
                    <a:pt x="504" y="279"/>
                  </a:cubicBezTo>
                  <a:cubicBezTo>
                    <a:pt x="504" y="276"/>
                    <a:pt x="504" y="271"/>
                    <a:pt x="505" y="269"/>
                  </a:cubicBezTo>
                  <a:cubicBezTo>
                    <a:pt x="506" y="269"/>
                    <a:pt x="508" y="269"/>
                    <a:pt x="512" y="269"/>
                  </a:cubicBezTo>
                  <a:cubicBezTo>
                    <a:pt x="512" y="272"/>
                    <a:pt x="512" y="275"/>
                    <a:pt x="512" y="277"/>
                  </a:cubicBezTo>
                  <a:cubicBezTo>
                    <a:pt x="512" y="278"/>
                    <a:pt x="512" y="279"/>
                    <a:pt x="512" y="280"/>
                  </a:cubicBezTo>
                  <a:cubicBezTo>
                    <a:pt x="512" y="282"/>
                    <a:pt x="512" y="282"/>
                    <a:pt x="512" y="282"/>
                  </a:cubicBezTo>
                  <a:cubicBezTo>
                    <a:pt x="512" y="282"/>
                    <a:pt x="521" y="283"/>
                    <a:pt x="523" y="283"/>
                  </a:cubicBezTo>
                  <a:cubicBezTo>
                    <a:pt x="523" y="283"/>
                    <a:pt x="523" y="283"/>
                    <a:pt x="523" y="284"/>
                  </a:cubicBezTo>
                  <a:cubicBezTo>
                    <a:pt x="523" y="287"/>
                    <a:pt x="523" y="290"/>
                    <a:pt x="523" y="294"/>
                  </a:cubicBezTo>
                  <a:cubicBezTo>
                    <a:pt x="519" y="294"/>
                    <a:pt x="488" y="291"/>
                    <a:pt x="488" y="291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6" y="318"/>
                    <a:pt x="476" y="344"/>
                    <a:pt x="476" y="344"/>
                  </a:cubicBezTo>
                  <a:cubicBezTo>
                    <a:pt x="475" y="346"/>
                    <a:pt x="475" y="346"/>
                    <a:pt x="475" y="346"/>
                  </a:cubicBezTo>
                  <a:cubicBezTo>
                    <a:pt x="490" y="351"/>
                    <a:pt x="490" y="351"/>
                    <a:pt x="490" y="351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346"/>
                    <a:pt x="494" y="341"/>
                    <a:pt x="495" y="338"/>
                  </a:cubicBezTo>
                  <a:cubicBezTo>
                    <a:pt x="496" y="339"/>
                    <a:pt x="499" y="339"/>
                    <a:pt x="502" y="340"/>
                  </a:cubicBezTo>
                  <a:cubicBezTo>
                    <a:pt x="501" y="344"/>
                    <a:pt x="500" y="349"/>
                    <a:pt x="499" y="351"/>
                  </a:cubicBezTo>
                  <a:cubicBezTo>
                    <a:pt x="498" y="353"/>
                    <a:pt x="498" y="353"/>
                    <a:pt x="498" y="353"/>
                  </a:cubicBezTo>
                  <a:cubicBezTo>
                    <a:pt x="498" y="353"/>
                    <a:pt x="506" y="356"/>
                    <a:pt x="509" y="357"/>
                  </a:cubicBezTo>
                  <a:cubicBezTo>
                    <a:pt x="508" y="359"/>
                    <a:pt x="506" y="364"/>
                    <a:pt x="504" y="368"/>
                  </a:cubicBezTo>
                  <a:cubicBezTo>
                    <a:pt x="501" y="366"/>
                    <a:pt x="472" y="354"/>
                    <a:pt x="472" y="354"/>
                  </a:cubicBezTo>
                  <a:cubicBezTo>
                    <a:pt x="472" y="354"/>
                    <a:pt x="472" y="358"/>
                    <a:pt x="472" y="358"/>
                  </a:cubicBezTo>
                  <a:cubicBezTo>
                    <a:pt x="462" y="381"/>
                    <a:pt x="445" y="402"/>
                    <a:pt x="445" y="402"/>
                  </a:cubicBezTo>
                  <a:cubicBezTo>
                    <a:pt x="444" y="404"/>
                    <a:pt x="444" y="404"/>
                    <a:pt x="444" y="40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7" y="411"/>
                    <a:pt x="457" y="411"/>
                    <a:pt x="457" y="411"/>
                  </a:cubicBezTo>
                  <a:cubicBezTo>
                    <a:pt x="459" y="409"/>
                    <a:pt x="463" y="405"/>
                    <a:pt x="465" y="402"/>
                  </a:cubicBezTo>
                  <a:cubicBezTo>
                    <a:pt x="466" y="403"/>
                    <a:pt x="468" y="405"/>
                    <a:pt x="470" y="407"/>
                  </a:cubicBezTo>
                  <a:cubicBezTo>
                    <a:pt x="468" y="410"/>
                    <a:pt x="466" y="414"/>
                    <a:pt x="464" y="416"/>
                  </a:cubicBezTo>
                  <a:cubicBezTo>
                    <a:pt x="463" y="417"/>
                    <a:pt x="463" y="417"/>
                    <a:pt x="463" y="417"/>
                  </a:cubicBezTo>
                  <a:cubicBezTo>
                    <a:pt x="463" y="417"/>
                    <a:pt x="469" y="423"/>
                    <a:pt x="472" y="425"/>
                  </a:cubicBezTo>
                  <a:cubicBezTo>
                    <a:pt x="470" y="427"/>
                    <a:pt x="468" y="430"/>
                    <a:pt x="464" y="433"/>
                  </a:cubicBezTo>
                  <a:cubicBezTo>
                    <a:pt x="462" y="431"/>
                    <a:pt x="438" y="411"/>
                    <a:pt x="438" y="411"/>
                  </a:cubicBezTo>
                  <a:cubicBezTo>
                    <a:pt x="436" y="413"/>
                    <a:pt x="436" y="413"/>
                    <a:pt x="436" y="413"/>
                  </a:cubicBezTo>
                  <a:cubicBezTo>
                    <a:pt x="421" y="432"/>
                    <a:pt x="398" y="447"/>
                    <a:pt x="398" y="448"/>
                  </a:cubicBezTo>
                  <a:cubicBezTo>
                    <a:pt x="396" y="449"/>
                    <a:pt x="396" y="449"/>
                    <a:pt x="396" y="449"/>
                  </a:cubicBezTo>
                  <a:cubicBezTo>
                    <a:pt x="405" y="461"/>
                    <a:pt x="405" y="461"/>
                    <a:pt x="405" y="461"/>
                  </a:cubicBezTo>
                  <a:cubicBezTo>
                    <a:pt x="407" y="460"/>
                    <a:pt x="407" y="460"/>
                    <a:pt x="407" y="460"/>
                  </a:cubicBezTo>
                  <a:cubicBezTo>
                    <a:pt x="409" y="458"/>
                    <a:pt x="414" y="455"/>
                    <a:pt x="416" y="453"/>
                  </a:cubicBezTo>
                  <a:cubicBezTo>
                    <a:pt x="417" y="454"/>
                    <a:pt x="419" y="456"/>
                    <a:pt x="421" y="459"/>
                  </a:cubicBezTo>
                  <a:cubicBezTo>
                    <a:pt x="417" y="462"/>
                    <a:pt x="414" y="464"/>
                    <a:pt x="412" y="466"/>
                  </a:cubicBezTo>
                  <a:cubicBezTo>
                    <a:pt x="410" y="467"/>
                    <a:pt x="410" y="467"/>
                    <a:pt x="410" y="467"/>
                  </a:cubicBezTo>
                  <a:cubicBezTo>
                    <a:pt x="410" y="467"/>
                    <a:pt x="415" y="474"/>
                    <a:pt x="417" y="477"/>
                  </a:cubicBezTo>
                  <a:cubicBezTo>
                    <a:pt x="415" y="478"/>
                    <a:pt x="411" y="481"/>
                    <a:pt x="407" y="483"/>
                  </a:cubicBezTo>
                  <a:cubicBezTo>
                    <a:pt x="405" y="480"/>
                    <a:pt x="389" y="454"/>
                    <a:pt x="389" y="45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67" y="469"/>
                    <a:pt x="341" y="477"/>
                    <a:pt x="341" y="477"/>
                  </a:cubicBezTo>
                  <a:cubicBezTo>
                    <a:pt x="338" y="478"/>
                    <a:pt x="338" y="478"/>
                    <a:pt x="338" y="478"/>
                  </a:cubicBezTo>
                  <a:cubicBezTo>
                    <a:pt x="344" y="492"/>
                    <a:pt x="344" y="492"/>
                    <a:pt x="344" y="492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8" y="490"/>
                    <a:pt x="354" y="489"/>
                    <a:pt x="357" y="488"/>
                  </a:cubicBezTo>
                  <a:cubicBezTo>
                    <a:pt x="357" y="489"/>
                    <a:pt x="358" y="492"/>
                    <a:pt x="359" y="495"/>
                  </a:cubicBezTo>
                  <a:cubicBezTo>
                    <a:pt x="355" y="497"/>
                    <a:pt x="351" y="498"/>
                    <a:pt x="349" y="499"/>
                  </a:cubicBezTo>
                  <a:cubicBezTo>
                    <a:pt x="347" y="500"/>
                    <a:pt x="347" y="500"/>
                    <a:pt x="347" y="500"/>
                  </a:cubicBezTo>
                  <a:cubicBezTo>
                    <a:pt x="347" y="500"/>
                    <a:pt x="349" y="508"/>
                    <a:pt x="350" y="511"/>
                  </a:cubicBezTo>
                  <a:cubicBezTo>
                    <a:pt x="348" y="512"/>
                    <a:pt x="344" y="513"/>
                    <a:pt x="339" y="514"/>
                  </a:cubicBezTo>
                  <a:cubicBezTo>
                    <a:pt x="338" y="510"/>
                    <a:pt x="330" y="481"/>
                    <a:pt x="330" y="481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05" y="489"/>
                    <a:pt x="277" y="489"/>
                    <a:pt x="277" y="489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505"/>
                    <a:pt x="275" y="505"/>
                    <a:pt x="275" y="505"/>
                  </a:cubicBezTo>
                  <a:cubicBezTo>
                    <a:pt x="277" y="504"/>
                    <a:pt x="277" y="504"/>
                    <a:pt x="277" y="504"/>
                  </a:cubicBezTo>
                  <a:cubicBezTo>
                    <a:pt x="280" y="504"/>
                    <a:pt x="286" y="504"/>
                    <a:pt x="289" y="505"/>
                  </a:cubicBezTo>
                  <a:cubicBezTo>
                    <a:pt x="289" y="506"/>
                    <a:pt x="289" y="508"/>
                    <a:pt x="289" y="512"/>
                  </a:cubicBezTo>
                  <a:cubicBezTo>
                    <a:pt x="285" y="512"/>
                    <a:pt x="281" y="513"/>
                    <a:pt x="278" y="512"/>
                  </a:cubicBezTo>
                  <a:cubicBezTo>
                    <a:pt x="276" y="512"/>
                    <a:pt x="276" y="512"/>
                    <a:pt x="276" y="512"/>
                  </a:cubicBezTo>
                  <a:cubicBezTo>
                    <a:pt x="276" y="512"/>
                    <a:pt x="276" y="521"/>
                    <a:pt x="276" y="524"/>
                  </a:cubicBezTo>
                  <a:cubicBezTo>
                    <a:pt x="274" y="524"/>
                    <a:pt x="269" y="524"/>
                    <a:pt x="265" y="524"/>
                  </a:cubicBezTo>
                  <a:cubicBezTo>
                    <a:pt x="265" y="524"/>
                    <a:pt x="265" y="524"/>
                    <a:pt x="265" y="524"/>
                  </a:cubicBezTo>
                  <a:close/>
                  <a:moveTo>
                    <a:pt x="424" y="456"/>
                  </a:moveTo>
                  <a:cubicBezTo>
                    <a:pt x="421" y="453"/>
                    <a:pt x="417" y="448"/>
                    <a:pt x="417" y="448"/>
                  </a:cubicBezTo>
                  <a:cubicBezTo>
                    <a:pt x="416" y="449"/>
                    <a:pt x="416" y="449"/>
                    <a:pt x="416" y="449"/>
                  </a:cubicBezTo>
                  <a:cubicBezTo>
                    <a:pt x="416" y="449"/>
                    <a:pt x="410" y="452"/>
                    <a:pt x="406" y="455"/>
                  </a:cubicBezTo>
                  <a:cubicBezTo>
                    <a:pt x="404" y="453"/>
                    <a:pt x="403" y="452"/>
                    <a:pt x="402" y="450"/>
                  </a:cubicBezTo>
                  <a:cubicBezTo>
                    <a:pt x="408" y="446"/>
                    <a:pt x="425" y="433"/>
                    <a:pt x="438" y="417"/>
                  </a:cubicBezTo>
                  <a:cubicBezTo>
                    <a:pt x="441" y="419"/>
                    <a:pt x="464" y="439"/>
                    <a:pt x="464" y="439"/>
                  </a:cubicBezTo>
                  <a:cubicBezTo>
                    <a:pt x="466" y="438"/>
                    <a:pt x="466" y="438"/>
                    <a:pt x="466" y="438"/>
                  </a:cubicBezTo>
                  <a:cubicBezTo>
                    <a:pt x="472" y="433"/>
                    <a:pt x="476" y="426"/>
                    <a:pt x="476" y="425"/>
                  </a:cubicBezTo>
                  <a:cubicBezTo>
                    <a:pt x="477" y="424"/>
                    <a:pt x="477" y="424"/>
                    <a:pt x="477" y="424"/>
                  </a:cubicBezTo>
                  <a:cubicBezTo>
                    <a:pt x="477" y="424"/>
                    <a:pt x="471" y="418"/>
                    <a:pt x="469" y="417"/>
                  </a:cubicBezTo>
                  <a:cubicBezTo>
                    <a:pt x="470" y="415"/>
                    <a:pt x="472" y="412"/>
                    <a:pt x="474" y="409"/>
                  </a:cubicBezTo>
                  <a:cubicBezTo>
                    <a:pt x="477" y="411"/>
                    <a:pt x="483" y="415"/>
                    <a:pt x="483" y="415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6" y="410"/>
                    <a:pt x="490" y="404"/>
                    <a:pt x="492" y="402"/>
                  </a:cubicBezTo>
                  <a:cubicBezTo>
                    <a:pt x="493" y="403"/>
                    <a:pt x="496" y="404"/>
                    <a:pt x="498" y="405"/>
                  </a:cubicBezTo>
                  <a:cubicBezTo>
                    <a:pt x="485" y="428"/>
                    <a:pt x="467" y="447"/>
                    <a:pt x="462" y="452"/>
                  </a:cubicBezTo>
                  <a:cubicBezTo>
                    <a:pt x="456" y="446"/>
                    <a:pt x="439" y="431"/>
                    <a:pt x="439" y="430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35" y="430"/>
                    <a:pt x="435" y="430"/>
                    <a:pt x="435" y="430"/>
                  </a:cubicBezTo>
                  <a:cubicBezTo>
                    <a:pt x="433" y="433"/>
                    <a:pt x="426" y="439"/>
                    <a:pt x="425" y="439"/>
                  </a:cubicBezTo>
                  <a:cubicBezTo>
                    <a:pt x="424" y="441"/>
                    <a:pt x="424" y="441"/>
                    <a:pt x="424" y="441"/>
                  </a:cubicBezTo>
                  <a:cubicBezTo>
                    <a:pt x="424" y="441"/>
                    <a:pt x="430" y="447"/>
                    <a:pt x="432" y="448"/>
                  </a:cubicBezTo>
                  <a:cubicBezTo>
                    <a:pt x="430" y="450"/>
                    <a:pt x="427" y="453"/>
                    <a:pt x="424" y="456"/>
                  </a:cubicBezTo>
                  <a:cubicBezTo>
                    <a:pt x="424" y="456"/>
                    <a:pt x="424" y="456"/>
                    <a:pt x="424" y="456"/>
                  </a:cubicBezTo>
                  <a:close/>
                  <a:moveTo>
                    <a:pt x="463" y="398"/>
                  </a:moveTo>
                  <a:cubicBezTo>
                    <a:pt x="463" y="398"/>
                    <a:pt x="458" y="403"/>
                    <a:pt x="455" y="407"/>
                  </a:cubicBezTo>
                  <a:cubicBezTo>
                    <a:pt x="453" y="406"/>
                    <a:pt x="451" y="404"/>
                    <a:pt x="450" y="403"/>
                  </a:cubicBezTo>
                  <a:cubicBezTo>
                    <a:pt x="454" y="398"/>
                    <a:pt x="467" y="380"/>
                    <a:pt x="476" y="361"/>
                  </a:cubicBezTo>
                  <a:cubicBezTo>
                    <a:pt x="479" y="362"/>
                    <a:pt x="506" y="373"/>
                    <a:pt x="506" y="373"/>
                  </a:cubicBezTo>
                  <a:cubicBezTo>
                    <a:pt x="507" y="371"/>
                    <a:pt x="507" y="371"/>
                    <a:pt x="507" y="371"/>
                  </a:cubicBezTo>
                  <a:cubicBezTo>
                    <a:pt x="511" y="365"/>
                    <a:pt x="513" y="357"/>
                    <a:pt x="513" y="356"/>
                  </a:cubicBezTo>
                  <a:cubicBezTo>
                    <a:pt x="514" y="354"/>
                    <a:pt x="514" y="354"/>
                    <a:pt x="514" y="354"/>
                  </a:cubicBezTo>
                  <a:cubicBezTo>
                    <a:pt x="514" y="354"/>
                    <a:pt x="506" y="351"/>
                    <a:pt x="503" y="351"/>
                  </a:cubicBezTo>
                  <a:cubicBezTo>
                    <a:pt x="504" y="348"/>
                    <a:pt x="505" y="345"/>
                    <a:pt x="506" y="341"/>
                  </a:cubicBezTo>
                  <a:cubicBezTo>
                    <a:pt x="510" y="343"/>
                    <a:pt x="516" y="345"/>
                    <a:pt x="516" y="345"/>
                  </a:cubicBezTo>
                  <a:cubicBezTo>
                    <a:pt x="517" y="342"/>
                    <a:pt x="517" y="342"/>
                    <a:pt x="517" y="342"/>
                  </a:cubicBezTo>
                  <a:cubicBezTo>
                    <a:pt x="518" y="339"/>
                    <a:pt x="519" y="332"/>
                    <a:pt x="520" y="329"/>
                  </a:cubicBezTo>
                  <a:cubicBezTo>
                    <a:pt x="522" y="329"/>
                    <a:pt x="525" y="330"/>
                    <a:pt x="527" y="330"/>
                  </a:cubicBezTo>
                  <a:cubicBezTo>
                    <a:pt x="523" y="356"/>
                    <a:pt x="511" y="380"/>
                    <a:pt x="508" y="387"/>
                  </a:cubicBezTo>
                  <a:cubicBezTo>
                    <a:pt x="501" y="383"/>
                    <a:pt x="482" y="375"/>
                    <a:pt x="479" y="374"/>
                  </a:cubicBezTo>
                  <a:cubicBezTo>
                    <a:pt x="478" y="373"/>
                    <a:pt x="478" y="373"/>
                    <a:pt x="478" y="373"/>
                  </a:cubicBezTo>
                  <a:cubicBezTo>
                    <a:pt x="477" y="375"/>
                    <a:pt x="477" y="375"/>
                    <a:pt x="477" y="375"/>
                  </a:cubicBezTo>
                  <a:cubicBezTo>
                    <a:pt x="475" y="378"/>
                    <a:pt x="470" y="386"/>
                    <a:pt x="470" y="386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8" y="388"/>
                    <a:pt x="476" y="392"/>
                    <a:pt x="478" y="393"/>
                  </a:cubicBezTo>
                  <a:cubicBezTo>
                    <a:pt x="477" y="396"/>
                    <a:pt x="475" y="399"/>
                    <a:pt x="473" y="403"/>
                  </a:cubicBezTo>
                  <a:cubicBezTo>
                    <a:pt x="469" y="400"/>
                    <a:pt x="464" y="397"/>
                    <a:pt x="464" y="397"/>
                  </a:cubicBezTo>
                  <a:cubicBezTo>
                    <a:pt x="463" y="398"/>
                    <a:pt x="463" y="398"/>
                    <a:pt x="463" y="398"/>
                  </a:cubicBezTo>
                  <a:close/>
                  <a:moveTo>
                    <a:pt x="42" y="402"/>
                  </a:moveTo>
                  <a:cubicBezTo>
                    <a:pt x="27" y="381"/>
                    <a:pt x="19" y="356"/>
                    <a:pt x="17" y="349"/>
                  </a:cubicBezTo>
                  <a:cubicBezTo>
                    <a:pt x="25" y="346"/>
                    <a:pt x="47" y="339"/>
                    <a:pt x="48" y="339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8" y="332"/>
                    <a:pt x="46" y="323"/>
                    <a:pt x="46" y="323"/>
                  </a:cubicBezTo>
                  <a:cubicBezTo>
                    <a:pt x="46" y="321"/>
                    <a:pt x="46" y="321"/>
                    <a:pt x="46" y="321"/>
                  </a:cubicBezTo>
                  <a:cubicBezTo>
                    <a:pt x="46" y="321"/>
                    <a:pt x="38" y="323"/>
                    <a:pt x="35" y="324"/>
                  </a:cubicBezTo>
                  <a:cubicBezTo>
                    <a:pt x="34" y="322"/>
                    <a:pt x="33" y="318"/>
                    <a:pt x="32" y="313"/>
                  </a:cubicBezTo>
                  <a:cubicBezTo>
                    <a:pt x="37" y="313"/>
                    <a:pt x="43" y="312"/>
                    <a:pt x="43" y="312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3" y="310"/>
                    <a:pt x="43" y="309"/>
                    <a:pt x="43" y="307"/>
                  </a:cubicBezTo>
                  <a:cubicBezTo>
                    <a:pt x="43" y="305"/>
                    <a:pt x="43" y="301"/>
                    <a:pt x="43" y="298"/>
                  </a:cubicBezTo>
                  <a:cubicBezTo>
                    <a:pt x="45" y="298"/>
                    <a:pt x="47" y="297"/>
                    <a:pt x="49" y="297"/>
                  </a:cubicBezTo>
                  <a:cubicBezTo>
                    <a:pt x="50" y="304"/>
                    <a:pt x="52" y="325"/>
                    <a:pt x="59" y="345"/>
                  </a:cubicBezTo>
                  <a:cubicBezTo>
                    <a:pt x="56" y="346"/>
                    <a:pt x="28" y="357"/>
                    <a:pt x="28" y="357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30" y="367"/>
                    <a:pt x="34" y="374"/>
                    <a:pt x="34" y="374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5" y="376"/>
                    <a:pt x="43" y="372"/>
                    <a:pt x="45" y="371"/>
                  </a:cubicBezTo>
                  <a:cubicBezTo>
                    <a:pt x="46" y="374"/>
                    <a:pt x="48" y="377"/>
                    <a:pt x="50" y="380"/>
                  </a:cubicBezTo>
                  <a:cubicBezTo>
                    <a:pt x="46" y="382"/>
                    <a:pt x="40" y="385"/>
                    <a:pt x="40" y="385"/>
                  </a:cubicBezTo>
                  <a:cubicBezTo>
                    <a:pt x="41" y="387"/>
                    <a:pt x="41" y="387"/>
                    <a:pt x="41" y="387"/>
                  </a:cubicBezTo>
                  <a:cubicBezTo>
                    <a:pt x="43" y="390"/>
                    <a:pt x="46" y="396"/>
                    <a:pt x="48" y="399"/>
                  </a:cubicBezTo>
                  <a:cubicBezTo>
                    <a:pt x="46" y="400"/>
                    <a:pt x="44" y="401"/>
                    <a:pt x="42" y="402"/>
                  </a:cubicBezTo>
                  <a:cubicBezTo>
                    <a:pt x="42" y="402"/>
                    <a:pt x="42" y="402"/>
                    <a:pt x="42" y="402"/>
                  </a:cubicBezTo>
                  <a:close/>
                  <a:moveTo>
                    <a:pt x="492" y="335"/>
                  </a:moveTo>
                  <a:cubicBezTo>
                    <a:pt x="492" y="335"/>
                    <a:pt x="489" y="341"/>
                    <a:pt x="487" y="346"/>
                  </a:cubicBezTo>
                  <a:cubicBezTo>
                    <a:pt x="485" y="345"/>
                    <a:pt x="483" y="344"/>
                    <a:pt x="481" y="344"/>
                  </a:cubicBezTo>
                  <a:cubicBezTo>
                    <a:pt x="483" y="337"/>
                    <a:pt x="490" y="317"/>
                    <a:pt x="492" y="296"/>
                  </a:cubicBezTo>
                  <a:cubicBezTo>
                    <a:pt x="496" y="296"/>
                    <a:pt x="526" y="299"/>
                    <a:pt x="526" y="299"/>
                  </a:cubicBezTo>
                  <a:cubicBezTo>
                    <a:pt x="526" y="297"/>
                    <a:pt x="526" y="297"/>
                    <a:pt x="526" y="297"/>
                  </a:cubicBezTo>
                  <a:cubicBezTo>
                    <a:pt x="527" y="292"/>
                    <a:pt x="528" y="287"/>
                    <a:pt x="528" y="284"/>
                  </a:cubicBezTo>
                  <a:cubicBezTo>
                    <a:pt x="528" y="282"/>
                    <a:pt x="528" y="281"/>
                    <a:pt x="528" y="280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27" y="279"/>
                    <a:pt x="519" y="278"/>
                    <a:pt x="516" y="278"/>
                  </a:cubicBezTo>
                  <a:cubicBezTo>
                    <a:pt x="516" y="278"/>
                    <a:pt x="516" y="277"/>
                    <a:pt x="516" y="277"/>
                  </a:cubicBezTo>
                  <a:cubicBezTo>
                    <a:pt x="516" y="275"/>
                    <a:pt x="516" y="272"/>
                    <a:pt x="516" y="269"/>
                  </a:cubicBezTo>
                  <a:cubicBezTo>
                    <a:pt x="520" y="269"/>
                    <a:pt x="527" y="268"/>
                    <a:pt x="527" y="268"/>
                  </a:cubicBezTo>
                  <a:cubicBezTo>
                    <a:pt x="527" y="266"/>
                    <a:pt x="527" y="266"/>
                    <a:pt x="527" y="266"/>
                  </a:cubicBezTo>
                  <a:cubicBezTo>
                    <a:pt x="526" y="262"/>
                    <a:pt x="526" y="256"/>
                    <a:pt x="526" y="252"/>
                  </a:cubicBezTo>
                  <a:cubicBezTo>
                    <a:pt x="528" y="252"/>
                    <a:pt x="530" y="252"/>
                    <a:pt x="533" y="252"/>
                  </a:cubicBezTo>
                  <a:cubicBezTo>
                    <a:pt x="534" y="260"/>
                    <a:pt x="534" y="268"/>
                    <a:pt x="534" y="276"/>
                  </a:cubicBezTo>
                  <a:cubicBezTo>
                    <a:pt x="534" y="292"/>
                    <a:pt x="532" y="306"/>
                    <a:pt x="532" y="310"/>
                  </a:cubicBezTo>
                  <a:cubicBezTo>
                    <a:pt x="524" y="309"/>
                    <a:pt x="501" y="306"/>
                    <a:pt x="500" y="306"/>
                  </a:cubicBezTo>
                  <a:cubicBezTo>
                    <a:pt x="498" y="306"/>
                    <a:pt x="498" y="306"/>
                    <a:pt x="498" y="306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7" y="312"/>
                    <a:pt x="494" y="321"/>
                    <a:pt x="494" y="321"/>
                  </a:cubicBezTo>
                  <a:cubicBezTo>
                    <a:pt x="494" y="324"/>
                    <a:pt x="494" y="324"/>
                    <a:pt x="494" y="324"/>
                  </a:cubicBezTo>
                  <a:cubicBezTo>
                    <a:pt x="494" y="324"/>
                    <a:pt x="502" y="325"/>
                    <a:pt x="505" y="325"/>
                  </a:cubicBezTo>
                  <a:cubicBezTo>
                    <a:pt x="504" y="328"/>
                    <a:pt x="504" y="332"/>
                    <a:pt x="503" y="336"/>
                  </a:cubicBezTo>
                  <a:cubicBezTo>
                    <a:pt x="499" y="335"/>
                    <a:pt x="493" y="333"/>
                    <a:pt x="493" y="333"/>
                  </a:cubicBezTo>
                  <a:cubicBezTo>
                    <a:pt x="492" y="335"/>
                    <a:pt x="492" y="335"/>
                    <a:pt x="492" y="335"/>
                  </a:cubicBezTo>
                  <a:close/>
                  <a:moveTo>
                    <a:pt x="13" y="329"/>
                  </a:moveTo>
                  <a:cubicBezTo>
                    <a:pt x="7" y="308"/>
                    <a:pt x="6" y="286"/>
                    <a:pt x="6" y="275"/>
                  </a:cubicBezTo>
                  <a:cubicBezTo>
                    <a:pt x="6" y="273"/>
                    <a:pt x="6" y="272"/>
                    <a:pt x="6" y="271"/>
                  </a:cubicBezTo>
                  <a:cubicBezTo>
                    <a:pt x="14" y="271"/>
                    <a:pt x="37" y="271"/>
                    <a:pt x="38" y="271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0" y="264"/>
                    <a:pt x="41" y="255"/>
                    <a:pt x="41" y="255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1" y="252"/>
                    <a:pt x="33" y="253"/>
                    <a:pt x="30" y="253"/>
                  </a:cubicBezTo>
                  <a:cubicBezTo>
                    <a:pt x="30" y="250"/>
                    <a:pt x="30" y="246"/>
                    <a:pt x="30" y="242"/>
                  </a:cubicBezTo>
                  <a:cubicBezTo>
                    <a:pt x="35" y="242"/>
                    <a:pt x="41" y="243"/>
                    <a:pt x="41" y="243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1"/>
                    <a:pt x="43" y="235"/>
                    <a:pt x="44" y="230"/>
                  </a:cubicBezTo>
                  <a:cubicBezTo>
                    <a:pt x="46" y="230"/>
                    <a:pt x="49" y="231"/>
                    <a:pt x="51" y="231"/>
                  </a:cubicBezTo>
                  <a:cubicBezTo>
                    <a:pt x="50" y="237"/>
                    <a:pt x="47" y="253"/>
                    <a:pt x="47" y="270"/>
                  </a:cubicBezTo>
                  <a:cubicBezTo>
                    <a:pt x="47" y="273"/>
                    <a:pt x="47" y="277"/>
                    <a:pt x="47" y="280"/>
                  </a:cubicBezTo>
                  <a:cubicBezTo>
                    <a:pt x="44" y="280"/>
                    <a:pt x="14" y="281"/>
                    <a:pt x="14" y="281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3" y="285"/>
                    <a:pt x="13" y="286"/>
                    <a:pt x="13" y="288"/>
                  </a:cubicBezTo>
                  <a:cubicBezTo>
                    <a:pt x="13" y="294"/>
                    <a:pt x="14" y="299"/>
                    <a:pt x="14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23" y="301"/>
                    <a:pt x="26" y="300"/>
                  </a:cubicBezTo>
                  <a:cubicBezTo>
                    <a:pt x="26" y="303"/>
                    <a:pt x="27" y="306"/>
                    <a:pt x="27" y="310"/>
                  </a:cubicBezTo>
                  <a:cubicBezTo>
                    <a:pt x="23" y="310"/>
                    <a:pt x="16" y="311"/>
                    <a:pt x="16" y="311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18" y="317"/>
                    <a:pt x="19" y="324"/>
                    <a:pt x="20" y="327"/>
                  </a:cubicBezTo>
                  <a:cubicBezTo>
                    <a:pt x="18" y="328"/>
                    <a:pt x="15" y="328"/>
                    <a:pt x="13" y="329"/>
                  </a:cubicBezTo>
                  <a:cubicBezTo>
                    <a:pt x="13" y="329"/>
                    <a:pt x="13" y="329"/>
                    <a:pt x="13" y="329"/>
                  </a:cubicBezTo>
                  <a:close/>
                  <a:moveTo>
                    <a:pt x="503" y="265"/>
                  </a:moveTo>
                  <a:cubicBezTo>
                    <a:pt x="501" y="265"/>
                    <a:pt x="501" y="265"/>
                    <a:pt x="501" y="265"/>
                  </a:cubicBezTo>
                  <a:cubicBezTo>
                    <a:pt x="501" y="267"/>
                    <a:pt x="501" y="267"/>
                    <a:pt x="501" y="267"/>
                  </a:cubicBezTo>
                  <a:cubicBezTo>
                    <a:pt x="501" y="267"/>
                    <a:pt x="500" y="274"/>
                    <a:pt x="500" y="278"/>
                  </a:cubicBezTo>
                  <a:cubicBezTo>
                    <a:pt x="497" y="278"/>
                    <a:pt x="495" y="278"/>
                    <a:pt x="493" y="278"/>
                  </a:cubicBezTo>
                  <a:cubicBezTo>
                    <a:pt x="493" y="276"/>
                    <a:pt x="493" y="273"/>
                    <a:pt x="493" y="269"/>
                  </a:cubicBezTo>
                  <a:cubicBezTo>
                    <a:pt x="493" y="259"/>
                    <a:pt x="493" y="244"/>
                    <a:pt x="489" y="230"/>
                  </a:cubicBezTo>
                  <a:cubicBezTo>
                    <a:pt x="493" y="229"/>
                    <a:pt x="523" y="222"/>
                    <a:pt x="523" y="222"/>
                  </a:cubicBezTo>
                  <a:cubicBezTo>
                    <a:pt x="523" y="221"/>
                    <a:pt x="523" y="221"/>
                    <a:pt x="523" y="221"/>
                  </a:cubicBezTo>
                  <a:cubicBezTo>
                    <a:pt x="522" y="213"/>
                    <a:pt x="519" y="205"/>
                    <a:pt x="519" y="205"/>
                  </a:cubicBezTo>
                  <a:cubicBezTo>
                    <a:pt x="518" y="203"/>
                    <a:pt x="518" y="203"/>
                    <a:pt x="518" y="203"/>
                  </a:cubicBezTo>
                  <a:cubicBezTo>
                    <a:pt x="518" y="203"/>
                    <a:pt x="510" y="205"/>
                    <a:pt x="508" y="206"/>
                  </a:cubicBezTo>
                  <a:cubicBezTo>
                    <a:pt x="507" y="203"/>
                    <a:pt x="506" y="200"/>
                    <a:pt x="504" y="197"/>
                  </a:cubicBezTo>
                  <a:cubicBezTo>
                    <a:pt x="508" y="196"/>
                    <a:pt x="515" y="193"/>
                    <a:pt x="515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2" y="188"/>
                    <a:pt x="510" y="181"/>
                    <a:pt x="509" y="178"/>
                  </a:cubicBezTo>
                  <a:cubicBezTo>
                    <a:pt x="511" y="177"/>
                    <a:pt x="513" y="176"/>
                    <a:pt x="515" y="176"/>
                  </a:cubicBezTo>
                  <a:cubicBezTo>
                    <a:pt x="527" y="199"/>
                    <a:pt x="530" y="225"/>
                    <a:pt x="531" y="232"/>
                  </a:cubicBezTo>
                  <a:cubicBezTo>
                    <a:pt x="523" y="233"/>
                    <a:pt x="500" y="237"/>
                    <a:pt x="499" y="237"/>
                  </a:cubicBezTo>
                  <a:cubicBezTo>
                    <a:pt x="497" y="237"/>
                    <a:pt x="497" y="237"/>
                    <a:pt x="497" y="237"/>
                  </a:cubicBezTo>
                  <a:cubicBezTo>
                    <a:pt x="498" y="240"/>
                    <a:pt x="498" y="240"/>
                    <a:pt x="498" y="240"/>
                  </a:cubicBezTo>
                  <a:cubicBezTo>
                    <a:pt x="498" y="244"/>
                    <a:pt x="499" y="253"/>
                    <a:pt x="499" y="253"/>
                  </a:cubicBezTo>
                  <a:cubicBezTo>
                    <a:pt x="499" y="256"/>
                    <a:pt x="499" y="256"/>
                    <a:pt x="499" y="256"/>
                  </a:cubicBezTo>
                  <a:cubicBezTo>
                    <a:pt x="499" y="256"/>
                    <a:pt x="507" y="254"/>
                    <a:pt x="510" y="254"/>
                  </a:cubicBezTo>
                  <a:cubicBezTo>
                    <a:pt x="510" y="256"/>
                    <a:pt x="511" y="260"/>
                    <a:pt x="511" y="264"/>
                  </a:cubicBezTo>
                  <a:cubicBezTo>
                    <a:pt x="507" y="265"/>
                    <a:pt x="503" y="265"/>
                    <a:pt x="503" y="265"/>
                  </a:cubicBezTo>
                  <a:cubicBezTo>
                    <a:pt x="503" y="265"/>
                    <a:pt x="503" y="265"/>
                    <a:pt x="503" y="265"/>
                  </a:cubicBezTo>
                  <a:close/>
                  <a:moveTo>
                    <a:pt x="485" y="213"/>
                  </a:moveTo>
                  <a:cubicBezTo>
                    <a:pt x="484" y="206"/>
                    <a:pt x="477" y="185"/>
                    <a:pt x="467" y="167"/>
                  </a:cubicBezTo>
                  <a:cubicBezTo>
                    <a:pt x="470" y="165"/>
                    <a:pt x="496" y="150"/>
                    <a:pt x="496" y="150"/>
                  </a:cubicBezTo>
                  <a:cubicBezTo>
                    <a:pt x="496" y="148"/>
                    <a:pt x="496" y="148"/>
                    <a:pt x="496" y="148"/>
                  </a:cubicBezTo>
                  <a:cubicBezTo>
                    <a:pt x="493" y="141"/>
                    <a:pt x="488" y="134"/>
                    <a:pt x="487" y="134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2"/>
                    <a:pt x="479" y="137"/>
                    <a:pt x="477" y="138"/>
                  </a:cubicBezTo>
                  <a:cubicBezTo>
                    <a:pt x="475" y="136"/>
                    <a:pt x="473" y="134"/>
                    <a:pt x="471" y="131"/>
                  </a:cubicBezTo>
                  <a:cubicBezTo>
                    <a:pt x="474" y="128"/>
                    <a:pt x="480" y="124"/>
                    <a:pt x="480" y="124"/>
                  </a:cubicBezTo>
                  <a:cubicBezTo>
                    <a:pt x="478" y="123"/>
                    <a:pt x="478" y="123"/>
                    <a:pt x="478" y="123"/>
                  </a:cubicBezTo>
                  <a:cubicBezTo>
                    <a:pt x="476" y="120"/>
                    <a:pt x="472" y="114"/>
                    <a:pt x="470" y="112"/>
                  </a:cubicBezTo>
                  <a:cubicBezTo>
                    <a:pt x="471" y="110"/>
                    <a:pt x="473" y="109"/>
                    <a:pt x="475" y="107"/>
                  </a:cubicBezTo>
                  <a:cubicBezTo>
                    <a:pt x="493" y="126"/>
                    <a:pt x="505" y="150"/>
                    <a:pt x="508" y="157"/>
                  </a:cubicBezTo>
                  <a:cubicBezTo>
                    <a:pt x="501" y="160"/>
                    <a:pt x="480" y="171"/>
                    <a:pt x="479" y="171"/>
                  </a:cubicBezTo>
                  <a:cubicBezTo>
                    <a:pt x="478" y="172"/>
                    <a:pt x="478" y="172"/>
                    <a:pt x="478" y="172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480" y="178"/>
                    <a:pt x="484" y="187"/>
                    <a:pt x="484" y="187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189"/>
                    <a:pt x="492" y="185"/>
                    <a:pt x="495" y="184"/>
                  </a:cubicBezTo>
                  <a:cubicBezTo>
                    <a:pt x="496" y="186"/>
                    <a:pt x="497" y="190"/>
                    <a:pt x="499" y="194"/>
                  </a:cubicBezTo>
                  <a:cubicBezTo>
                    <a:pt x="495" y="195"/>
                    <a:pt x="489" y="197"/>
                    <a:pt x="489" y="197"/>
                  </a:cubicBezTo>
                  <a:cubicBezTo>
                    <a:pt x="489" y="199"/>
                    <a:pt x="489" y="199"/>
                    <a:pt x="489" y="199"/>
                  </a:cubicBezTo>
                  <a:cubicBezTo>
                    <a:pt x="489" y="199"/>
                    <a:pt x="490" y="206"/>
                    <a:pt x="492" y="211"/>
                  </a:cubicBezTo>
                  <a:cubicBezTo>
                    <a:pt x="490" y="211"/>
                    <a:pt x="487" y="212"/>
                    <a:pt x="485" y="213"/>
                  </a:cubicBezTo>
                  <a:cubicBezTo>
                    <a:pt x="485" y="213"/>
                    <a:pt x="485" y="213"/>
                    <a:pt x="485" y="213"/>
                  </a:cubicBezTo>
                  <a:close/>
                  <a:moveTo>
                    <a:pt x="458" y="152"/>
                  </a:moveTo>
                  <a:cubicBezTo>
                    <a:pt x="454" y="146"/>
                    <a:pt x="442" y="128"/>
                    <a:pt x="427" y="114"/>
                  </a:cubicBezTo>
                  <a:cubicBezTo>
                    <a:pt x="429" y="111"/>
                    <a:pt x="450" y="89"/>
                    <a:pt x="450" y="89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44" y="81"/>
                    <a:pt x="438" y="76"/>
                    <a:pt x="438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6" y="75"/>
                    <a:pt x="430" y="81"/>
                    <a:pt x="428" y="83"/>
                  </a:cubicBezTo>
                  <a:cubicBezTo>
                    <a:pt x="426" y="81"/>
                    <a:pt x="424" y="79"/>
                    <a:pt x="421" y="77"/>
                  </a:cubicBezTo>
                  <a:cubicBezTo>
                    <a:pt x="424" y="74"/>
                    <a:pt x="428" y="69"/>
                    <a:pt x="428" y="69"/>
                  </a:cubicBezTo>
                  <a:cubicBezTo>
                    <a:pt x="426" y="67"/>
                    <a:pt x="426" y="67"/>
                    <a:pt x="426" y="67"/>
                  </a:cubicBezTo>
                  <a:cubicBezTo>
                    <a:pt x="423" y="65"/>
                    <a:pt x="417" y="61"/>
                    <a:pt x="415" y="59"/>
                  </a:cubicBezTo>
                  <a:cubicBezTo>
                    <a:pt x="416" y="58"/>
                    <a:pt x="418" y="55"/>
                    <a:pt x="419" y="54"/>
                  </a:cubicBezTo>
                  <a:cubicBezTo>
                    <a:pt x="441" y="67"/>
                    <a:pt x="458" y="86"/>
                    <a:pt x="463" y="92"/>
                  </a:cubicBezTo>
                  <a:cubicBezTo>
                    <a:pt x="457" y="97"/>
                    <a:pt x="440" y="113"/>
                    <a:pt x="439" y="114"/>
                  </a:cubicBezTo>
                  <a:cubicBezTo>
                    <a:pt x="438" y="116"/>
                    <a:pt x="438" y="116"/>
                    <a:pt x="438" y="116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42" y="120"/>
                    <a:pt x="448" y="128"/>
                    <a:pt x="448" y="128"/>
                  </a:cubicBezTo>
                  <a:cubicBezTo>
                    <a:pt x="450" y="130"/>
                    <a:pt x="450" y="130"/>
                    <a:pt x="450" y="130"/>
                  </a:cubicBezTo>
                  <a:cubicBezTo>
                    <a:pt x="450" y="130"/>
                    <a:pt x="456" y="124"/>
                    <a:pt x="458" y="122"/>
                  </a:cubicBezTo>
                  <a:cubicBezTo>
                    <a:pt x="459" y="124"/>
                    <a:pt x="462" y="127"/>
                    <a:pt x="465" y="130"/>
                  </a:cubicBezTo>
                  <a:cubicBezTo>
                    <a:pt x="462" y="132"/>
                    <a:pt x="456" y="136"/>
                    <a:pt x="456" y="136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57" y="138"/>
                    <a:pt x="460" y="144"/>
                    <a:pt x="463" y="148"/>
                  </a:cubicBezTo>
                  <a:cubicBezTo>
                    <a:pt x="461" y="149"/>
                    <a:pt x="459" y="151"/>
                    <a:pt x="458" y="152"/>
                  </a:cubicBezTo>
                  <a:cubicBezTo>
                    <a:pt x="458" y="152"/>
                    <a:pt x="458" y="152"/>
                    <a:pt x="458" y="152"/>
                  </a:cubicBezTo>
                  <a:close/>
                  <a:moveTo>
                    <a:pt x="414" y="101"/>
                  </a:moveTo>
                  <a:cubicBezTo>
                    <a:pt x="409" y="97"/>
                    <a:pt x="392" y="83"/>
                    <a:pt x="374" y="73"/>
                  </a:cubicBezTo>
                  <a:cubicBezTo>
                    <a:pt x="376" y="70"/>
                    <a:pt x="389" y="44"/>
                    <a:pt x="389" y="44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1" y="38"/>
                    <a:pt x="374" y="35"/>
                    <a:pt x="373" y="35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68" y="42"/>
                    <a:pt x="367" y="44"/>
                  </a:cubicBezTo>
                  <a:cubicBezTo>
                    <a:pt x="364" y="43"/>
                    <a:pt x="361" y="42"/>
                    <a:pt x="358" y="41"/>
                  </a:cubicBezTo>
                  <a:cubicBezTo>
                    <a:pt x="359" y="37"/>
                    <a:pt x="362" y="31"/>
                    <a:pt x="362" y="31"/>
                  </a:cubicBezTo>
                  <a:cubicBezTo>
                    <a:pt x="360" y="30"/>
                    <a:pt x="360" y="30"/>
                    <a:pt x="360" y="30"/>
                  </a:cubicBezTo>
                  <a:cubicBezTo>
                    <a:pt x="356" y="29"/>
                    <a:pt x="350" y="27"/>
                    <a:pt x="347" y="26"/>
                  </a:cubicBezTo>
                  <a:cubicBezTo>
                    <a:pt x="347" y="24"/>
                    <a:pt x="348" y="21"/>
                    <a:pt x="349" y="19"/>
                  </a:cubicBezTo>
                  <a:cubicBezTo>
                    <a:pt x="374" y="25"/>
                    <a:pt x="396" y="39"/>
                    <a:pt x="402" y="42"/>
                  </a:cubicBezTo>
                  <a:cubicBezTo>
                    <a:pt x="398" y="49"/>
                    <a:pt x="387" y="69"/>
                    <a:pt x="386" y="70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91" y="75"/>
                    <a:pt x="398" y="80"/>
                    <a:pt x="398" y="80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0" y="82"/>
                    <a:pt x="404" y="74"/>
                    <a:pt x="406" y="72"/>
                  </a:cubicBezTo>
                  <a:cubicBezTo>
                    <a:pt x="408" y="73"/>
                    <a:pt x="411" y="76"/>
                    <a:pt x="415" y="78"/>
                  </a:cubicBezTo>
                  <a:cubicBezTo>
                    <a:pt x="412" y="81"/>
                    <a:pt x="408" y="86"/>
                    <a:pt x="408" y="86"/>
                  </a:cubicBezTo>
                  <a:cubicBezTo>
                    <a:pt x="410" y="88"/>
                    <a:pt x="410" y="88"/>
                    <a:pt x="410" y="88"/>
                  </a:cubicBezTo>
                  <a:cubicBezTo>
                    <a:pt x="410" y="88"/>
                    <a:pt x="414" y="93"/>
                    <a:pt x="418" y="96"/>
                  </a:cubicBezTo>
                  <a:cubicBezTo>
                    <a:pt x="417" y="98"/>
                    <a:pt x="415" y="99"/>
                    <a:pt x="414" y="101"/>
                  </a:cubicBezTo>
                  <a:cubicBezTo>
                    <a:pt x="414" y="101"/>
                    <a:pt x="414" y="101"/>
                    <a:pt x="414" y="101"/>
                  </a:cubicBezTo>
                  <a:close/>
                  <a:moveTo>
                    <a:pt x="358" y="66"/>
                  </a:moveTo>
                  <a:cubicBezTo>
                    <a:pt x="352" y="63"/>
                    <a:pt x="332" y="54"/>
                    <a:pt x="312" y="51"/>
                  </a:cubicBezTo>
                  <a:cubicBezTo>
                    <a:pt x="312" y="47"/>
                    <a:pt x="318" y="18"/>
                    <a:pt x="318" y="18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09" y="15"/>
                    <a:pt x="300" y="14"/>
                    <a:pt x="300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7" y="23"/>
                    <a:pt x="296" y="25"/>
                  </a:cubicBezTo>
                  <a:cubicBezTo>
                    <a:pt x="294" y="25"/>
                    <a:pt x="291" y="25"/>
                    <a:pt x="287" y="25"/>
                  </a:cubicBezTo>
                  <a:cubicBezTo>
                    <a:pt x="287" y="21"/>
                    <a:pt x="288" y="14"/>
                    <a:pt x="288" y="14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2" y="14"/>
                    <a:pt x="275" y="14"/>
                    <a:pt x="272" y="13"/>
                  </a:cubicBezTo>
                  <a:cubicBezTo>
                    <a:pt x="272" y="11"/>
                    <a:pt x="272" y="9"/>
                    <a:pt x="272" y="6"/>
                  </a:cubicBezTo>
                  <a:cubicBezTo>
                    <a:pt x="298" y="5"/>
                    <a:pt x="323" y="11"/>
                    <a:pt x="330" y="13"/>
                  </a:cubicBezTo>
                  <a:cubicBezTo>
                    <a:pt x="328" y="21"/>
                    <a:pt x="323" y="43"/>
                    <a:pt x="322" y="44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8" y="47"/>
                    <a:pt x="337" y="51"/>
                    <a:pt x="337" y="51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9" y="51"/>
                    <a:pt x="341" y="43"/>
                    <a:pt x="342" y="40"/>
                  </a:cubicBezTo>
                  <a:cubicBezTo>
                    <a:pt x="344" y="41"/>
                    <a:pt x="348" y="42"/>
                    <a:pt x="352" y="44"/>
                  </a:cubicBezTo>
                  <a:cubicBezTo>
                    <a:pt x="351" y="47"/>
                    <a:pt x="348" y="53"/>
                    <a:pt x="348" y="53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50" y="54"/>
                    <a:pt x="356" y="58"/>
                    <a:pt x="360" y="60"/>
                  </a:cubicBezTo>
                  <a:cubicBezTo>
                    <a:pt x="360" y="62"/>
                    <a:pt x="359" y="64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lose/>
                  <a:moveTo>
                    <a:pt x="294" y="49"/>
                  </a:moveTo>
                  <a:cubicBezTo>
                    <a:pt x="288" y="48"/>
                    <a:pt x="266" y="45"/>
                    <a:pt x="245" y="48"/>
                  </a:cubicBezTo>
                  <a:cubicBezTo>
                    <a:pt x="245" y="44"/>
                    <a:pt x="241" y="15"/>
                    <a:pt x="241" y="15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1" y="14"/>
                    <a:pt x="223" y="17"/>
                    <a:pt x="223" y="17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2" y="25"/>
                    <a:pt x="223" y="28"/>
                  </a:cubicBezTo>
                  <a:cubicBezTo>
                    <a:pt x="220" y="29"/>
                    <a:pt x="217" y="29"/>
                    <a:pt x="213" y="30"/>
                  </a:cubicBezTo>
                  <a:cubicBezTo>
                    <a:pt x="213" y="26"/>
                    <a:pt x="211" y="20"/>
                    <a:pt x="211" y="20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5" y="22"/>
                    <a:pt x="199" y="23"/>
                    <a:pt x="195" y="24"/>
                  </a:cubicBezTo>
                  <a:cubicBezTo>
                    <a:pt x="195" y="22"/>
                    <a:pt x="194" y="20"/>
                    <a:pt x="193" y="18"/>
                  </a:cubicBezTo>
                  <a:cubicBezTo>
                    <a:pt x="218" y="9"/>
                    <a:pt x="244" y="7"/>
                    <a:pt x="251" y="6"/>
                  </a:cubicBezTo>
                  <a:cubicBezTo>
                    <a:pt x="252" y="14"/>
                    <a:pt x="254" y="37"/>
                    <a:pt x="254" y="38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0" y="40"/>
                    <a:pt x="270" y="40"/>
                    <a:pt x="270" y="40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0"/>
                    <a:pt x="272" y="32"/>
                    <a:pt x="271" y="29"/>
                  </a:cubicBezTo>
                  <a:cubicBezTo>
                    <a:pt x="274" y="29"/>
                    <a:pt x="278" y="29"/>
                    <a:pt x="282" y="29"/>
                  </a:cubicBezTo>
                  <a:cubicBezTo>
                    <a:pt x="282" y="33"/>
                    <a:pt x="282" y="39"/>
                    <a:pt x="282" y="39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4" y="40"/>
                    <a:pt x="290" y="41"/>
                    <a:pt x="295" y="42"/>
                  </a:cubicBezTo>
                  <a:cubicBezTo>
                    <a:pt x="295" y="44"/>
                    <a:pt x="295" y="46"/>
                    <a:pt x="294" y="49"/>
                  </a:cubicBezTo>
                  <a:cubicBezTo>
                    <a:pt x="294" y="49"/>
                    <a:pt x="294" y="49"/>
                    <a:pt x="294" y="49"/>
                  </a:cubicBezTo>
                  <a:close/>
                  <a:moveTo>
                    <a:pt x="180" y="65"/>
                  </a:moveTo>
                  <a:cubicBezTo>
                    <a:pt x="179" y="62"/>
                    <a:pt x="166" y="35"/>
                    <a:pt x="166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8"/>
                    <a:pt x="150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52" y="51"/>
                    <a:pt x="153" y="54"/>
                  </a:cubicBezTo>
                  <a:cubicBezTo>
                    <a:pt x="151" y="55"/>
                    <a:pt x="148" y="57"/>
                    <a:pt x="145" y="59"/>
                  </a:cubicBezTo>
                  <a:cubicBezTo>
                    <a:pt x="143" y="55"/>
                    <a:pt x="139" y="49"/>
                    <a:pt x="139" y="4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4" y="53"/>
                    <a:pt x="129" y="56"/>
                    <a:pt x="126" y="58"/>
                  </a:cubicBezTo>
                  <a:cubicBezTo>
                    <a:pt x="124" y="57"/>
                    <a:pt x="123" y="54"/>
                    <a:pt x="122" y="53"/>
                  </a:cubicBezTo>
                  <a:cubicBezTo>
                    <a:pt x="142" y="37"/>
                    <a:pt x="167" y="27"/>
                    <a:pt x="174" y="24"/>
                  </a:cubicBezTo>
                  <a:cubicBezTo>
                    <a:pt x="177" y="31"/>
                    <a:pt x="185" y="52"/>
                    <a:pt x="186" y="53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3" y="53"/>
                    <a:pt x="202" y="50"/>
                    <a:pt x="202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1" y="42"/>
                    <a:pt x="200" y="39"/>
                  </a:cubicBezTo>
                  <a:cubicBezTo>
                    <a:pt x="202" y="38"/>
                    <a:pt x="206" y="37"/>
                    <a:pt x="210" y="36"/>
                  </a:cubicBezTo>
                  <a:cubicBezTo>
                    <a:pt x="211" y="40"/>
                    <a:pt x="213" y="46"/>
                    <a:pt x="213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5" y="46"/>
                    <a:pt x="222" y="45"/>
                    <a:pt x="226" y="45"/>
                  </a:cubicBezTo>
                  <a:cubicBezTo>
                    <a:pt x="227" y="47"/>
                    <a:pt x="227" y="49"/>
                    <a:pt x="228" y="51"/>
                  </a:cubicBezTo>
                  <a:cubicBezTo>
                    <a:pt x="221" y="52"/>
                    <a:pt x="199" y="57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lose/>
                  <a:moveTo>
                    <a:pt x="79" y="100"/>
                  </a:moveTo>
                  <a:cubicBezTo>
                    <a:pt x="77" y="103"/>
                    <a:pt x="72" y="108"/>
                    <a:pt x="70" y="110"/>
                  </a:cubicBezTo>
                  <a:cubicBezTo>
                    <a:pt x="69" y="109"/>
                    <a:pt x="66" y="107"/>
                    <a:pt x="65" y="106"/>
                  </a:cubicBezTo>
                  <a:cubicBezTo>
                    <a:pt x="80" y="85"/>
                    <a:pt x="100" y="69"/>
                    <a:pt x="106" y="64"/>
                  </a:cubicBezTo>
                  <a:cubicBezTo>
                    <a:pt x="110" y="70"/>
                    <a:pt x="125" y="88"/>
                    <a:pt x="125" y="8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2" y="86"/>
                    <a:pt x="140" y="81"/>
                    <a:pt x="140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0"/>
                    <a:pt x="136" y="73"/>
                    <a:pt x="135" y="71"/>
                  </a:cubicBezTo>
                  <a:cubicBezTo>
                    <a:pt x="136" y="70"/>
                    <a:pt x="140" y="67"/>
                    <a:pt x="143" y="65"/>
                  </a:cubicBezTo>
                  <a:cubicBezTo>
                    <a:pt x="146" y="68"/>
                    <a:pt x="149" y="74"/>
                    <a:pt x="149" y="74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7" y="70"/>
                    <a:pt x="161" y="68"/>
                  </a:cubicBezTo>
                  <a:cubicBezTo>
                    <a:pt x="162" y="70"/>
                    <a:pt x="163" y="72"/>
                    <a:pt x="164" y="74"/>
                  </a:cubicBezTo>
                  <a:cubicBezTo>
                    <a:pt x="158" y="77"/>
                    <a:pt x="140" y="88"/>
                    <a:pt x="124" y="102"/>
                  </a:cubicBezTo>
                  <a:cubicBezTo>
                    <a:pt x="122" y="99"/>
                    <a:pt x="102" y="77"/>
                    <a:pt x="102" y="77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4" y="82"/>
                    <a:pt x="89" y="88"/>
                    <a:pt x="88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93" y="96"/>
                    <a:pt x="95" y="98"/>
                  </a:cubicBezTo>
                  <a:cubicBezTo>
                    <a:pt x="93" y="100"/>
                    <a:pt x="91" y="103"/>
                    <a:pt x="89" y="105"/>
                  </a:cubicBezTo>
                  <a:cubicBezTo>
                    <a:pt x="86" y="102"/>
                    <a:pt x="80" y="98"/>
                    <a:pt x="80" y="98"/>
                  </a:cubicBezTo>
                  <a:cubicBezTo>
                    <a:pt x="79" y="100"/>
                    <a:pt x="79" y="100"/>
                    <a:pt x="79" y="100"/>
                  </a:cubicBezTo>
                  <a:close/>
                  <a:moveTo>
                    <a:pt x="37" y="163"/>
                  </a:moveTo>
                  <a:cubicBezTo>
                    <a:pt x="35" y="167"/>
                    <a:pt x="33" y="173"/>
                    <a:pt x="31" y="176"/>
                  </a:cubicBezTo>
                  <a:cubicBezTo>
                    <a:pt x="29" y="175"/>
                    <a:pt x="27" y="174"/>
                    <a:pt x="25" y="173"/>
                  </a:cubicBezTo>
                  <a:cubicBezTo>
                    <a:pt x="33" y="149"/>
                    <a:pt x="48" y="127"/>
                    <a:pt x="53" y="122"/>
                  </a:cubicBezTo>
                  <a:cubicBezTo>
                    <a:pt x="59" y="126"/>
                    <a:pt x="78" y="139"/>
                    <a:pt x="79" y="139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4" y="135"/>
                    <a:pt x="90" y="128"/>
                    <a:pt x="90" y="128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85" y="122"/>
                    <a:pt x="82" y="120"/>
                  </a:cubicBezTo>
                  <a:cubicBezTo>
                    <a:pt x="84" y="118"/>
                    <a:pt x="86" y="115"/>
                    <a:pt x="89" y="111"/>
                  </a:cubicBezTo>
                  <a:cubicBezTo>
                    <a:pt x="92" y="114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7"/>
                    <a:pt x="104" y="113"/>
                    <a:pt x="107" y="110"/>
                  </a:cubicBezTo>
                  <a:cubicBezTo>
                    <a:pt x="109" y="111"/>
                    <a:pt x="110" y="113"/>
                    <a:pt x="112" y="114"/>
                  </a:cubicBezTo>
                  <a:cubicBezTo>
                    <a:pt x="107" y="119"/>
                    <a:pt x="92" y="135"/>
                    <a:pt x="81" y="152"/>
                  </a:cubicBezTo>
                  <a:cubicBezTo>
                    <a:pt x="78" y="150"/>
                    <a:pt x="53" y="135"/>
                    <a:pt x="53" y="13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46" y="142"/>
                    <a:pt x="43" y="150"/>
                    <a:pt x="43" y="150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9" y="156"/>
                    <a:pt x="52" y="157"/>
                  </a:cubicBezTo>
                  <a:cubicBezTo>
                    <a:pt x="50" y="160"/>
                    <a:pt x="49" y="163"/>
                    <a:pt x="47" y="166"/>
                  </a:cubicBezTo>
                  <a:cubicBezTo>
                    <a:pt x="44" y="164"/>
                    <a:pt x="38" y="161"/>
                    <a:pt x="38" y="161"/>
                  </a:cubicBezTo>
                  <a:cubicBezTo>
                    <a:pt x="37" y="163"/>
                    <a:pt x="37" y="163"/>
                    <a:pt x="37" y="163"/>
                  </a:cubicBezTo>
                  <a:close/>
                  <a:moveTo>
                    <a:pt x="16" y="238"/>
                  </a:moveTo>
                  <a:cubicBezTo>
                    <a:pt x="15" y="241"/>
                    <a:pt x="15" y="248"/>
                    <a:pt x="14" y="251"/>
                  </a:cubicBezTo>
                  <a:cubicBezTo>
                    <a:pt x="12" y="251"/>
                    <a:pt x="10" y="251"/>
                    <a:pt x="7" y="251"/>
                  </a:cubicBezTo>
                  <a:cubicBezTo>
                    <a:pt x="8" y="225"/>
                    <a:pt x="15" y="200"/>
                    <a:pt x="17" y="192"/>
                  </a:cubicBezTo>
                  <a:cubicBezTo>
                    <a:pt x="25" y="195"/>
                    <a:pt x="46" y="201"/>
                    <a:pt x="47" y="201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51" y="196"/>
                    <a:pt x="55" y="188"/>
                    <a:pt x="55" y="187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48" y="183"/>
                    <a:pt x="46" y="182"/>
                  </a:cubicBezTo>
                  <a:cubicBezTo>
                    <a:pt x="46" y="180"/>
                    <a:pt x="48" y="176"/>
                    <a:pt x="50" y="172"/>
                  </a:cubicBezTo>
                  <a:cubicBezTo>
                    <a:pt x="53" y="173"/>
                    <a:pt x="59" y="176"/>
                    <a:pt x="59" y="176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5"/>
                    <a:pt x="64" y="169"/>
                    <a:pt x="66" y="165"/>
                  </a:cubicBezTo>
                  <a:cubicBezTo>
                    <a:pt x="68" y="166"/>
                    <a:pt x="70" y="167"/>
                    <a:pt x="72" y="168"/>
                  </a:cubicBezTo>
                  <a:cubicBezTo>
                    <a:pt x="69" y="174"/>
                    <a:pt x="59" y="193"/>
                    <a:pt x="54" y="213"/>
                  </a:cubicBezTo>
                  <a:cubicBezTo>
                    <a:pt x="50" y="212"/>
                    <a:pt x="22" y="206"/>
                    <a:pt x="22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18" y="215"/>
                    <a:pt x="17" y="223"/>
                    <a:pt x="17" y="223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17" y="225"/>
                    <a:pt x="25" y="227"/>
                    <a:pt x="28" y="227"/>
                  </a:cubicBezTo>
                  <a:cubicBezTo>
                    <a:pt x="27" y="230"/>
                    <a:pt x="27" y="233"/>
                    <a:pt x="27" y="237"/>
                  </a:cubicBezTo>
                  <a:cubicBezTo>
                    <a:pt x="22" y="236"/>
                    <a:pt x="16" y="235"/>
                    <a:pt x="16" y="235"/>
                  </a:cubicBezTo>
                  <a:cubicBezTo>
                    <a:pt x="16" y="238"/>
                    <a:pt x="16" y="238"/>
                    <a:pt x="16" y="238"/>
                  </a:cubicBezTo>
                  <a:close/>
                  <a:moveTo>
                    <a:pt x="91" y="464"/>
                  </a:moveTo>
                  <a:cubicBezTo>
                    <a:pt x="71" y="447"/>
                    <a:pt x="56" y="426"/>
                    <a:pt x="52" y="420"/>
                  </a:cubicBezTo>
                  <a:cubicBezTo>
                    <a:pt x="59" y="415"/>
                    <a:pt x="77" y="402"/>
                    <a:pt x="78" y="401"/>
                  </a:cubicBezTo>
                  <a:cubicBezTo>
                    <a:pt x="80" y="400"/>
                    <a:pt x="80" y="400"/>
                    <a:pt x="80" y="400"/>
                  </a:cubicBezTo>
                  <a:cubicBezTo>
                    <a:pt x="79" y="398"/>
                    <a:pt x="79" y="398"/>
                    <a:pt x="79" y="398"/>
                  </a:cubicBezTo>
                  <a:cubicBezTo>
                    <a:pt x="76" y="395"/>
                    <a:pt x="72" y="386"/>
                    <a:pt x="72" y="386"/>
                  </a:cubicBezTo>
                  <a:cubicBezTo>
                    <a:pt x="71" y="384"/>
                    <a:pt x="71" y="384"/>
                    <a:pt x="71" y="384"/>
                  </a:cubicBezTo>
                  <a:cubicBezTo>
                    <a:pt x="71" y="384"/>
                    <a:pt x="64" y="389"/>
                    <a:pt x="61" y="391"/>
                  </a:cubicBezTo>
                  <a:cubicBezTo>
                    <a:pt x="60" y="389"/>
                    <a:pt x="58" y="385"/>
                    <a:pt x="56" y="381"/>
                  </a:cubicBezTo>
                  <a:cubicBezTo>
                    <a:pt x="59" y="380"/>
                    <a:pt x="65" y="377"/>
                    <a:pt x="65" y="377"/>
                  </a:cubicBezTo>
                  <a:cubicBezTo>
                    <a:pt x="64" y="375"/>
                    <a:pt x="64" y="375"/>
                    <a:pt x="64" y="375"/>
                  </a:cubicBezTo>
                  <a:cubicBezTo>
                    <a:pt x="64" y="375"/>
                    <a:pt x="62" y="368"/>
                    <a:pt x="60" y="364"/>
                  </a:cubicBezTo>
                  <a:cubicBezTo>
                    <a:pt x="62" y="363"/>
                    <a:pt x="64" y="362"/>
                    <a:pt x="66" y="361"/>
                  </a:cubicBezTo>
                  <a:cubicBezTo>
                    <a:pt x="69" y="367"/>
                    <a:pt x="78" y="387"/>
                    <a:pt x="91" y="404"/>
                  </a:cubicBezTo>
                  <a:cubicBezTo>
                    <a:pt x="88" y="406"/>
                    <a:pt x="65" y="425"/>
                    <a:pt x="65" y="425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70" y="433"/>
                    <a:pt x="75" y="439"/>
                    <a:pt x="76" y="439"/>
                  </a:cubicBezTo>
                  <a:cubicBezTo>
                    <a:pt x="77" y="440"/>
                    <a:pt x="77" y="440"/>
                    <a:pt x="77" y="440"/>
                  </a:cubicBezTo>
                  <a:cubicBezTo>
                    <a:pt x="77" y="440"/>
                    <a:pt x="84" y="435"/>
                    <a:pt x="86" y="433"/>
                  </a:cubicBezTo>
                  <a:cubicBezTo>
                    <a:pt x="87" y="435"/>
                    <a:pt x="90" y="438"/>
                    <a:pt x="92" y="440"/>
                  </a:cubicBezTo>
                  <a:cubicBezTo>
                    <a:pt x="89" y="443"/>
                    <a:pt x="84" y="448"/>
                    <a:pt x="84" y="448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89" y="452"/>
                    <a:pt x="94" y="456"/>
                    <a:pt x="96" y="459"/>
                  </a:cubicBezTo>
                  <a:cubicBezTo>
                    <a:pt x="95" y="460"/>
                    <a:pt x="93" y="462"/>
                    <a:pt x="91" y="464"/>
                  </a:cubicBezTo>
                  <a:cubicBezTo>
                    <a:pt x="91" y="464"/>
                    <a:pt x="91" y="464"/>
                    <a:pt x="91" y="464"/>
                  </a:cubicBezTo>
                  <a:close/>
                  <a:moveTo>
                    <a:pt x="156" y="508"/>
                  </a:moveTo>
                  <a:cubicBezTo>
                    <a:pt x="132" y="498"/>
                    <a:pt x="112" y="482"/>
                    <a:pt x="106" y="477"/>
                  </a:cubicBezTo>
                  <a:cubicBezTo>
                    <a:pt x="111" y="471"/>
                    <a:pt x="125" y="453"/>
                    <a:pt x="126" y="452"/>
                  </a:cubicBezTo>
                  <a:cubicBezTo>
                    <a:pt x="127" y="451"/>
                    <a:pt x="127" y="451"/>
                    <a:pt x="127" y="451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2" y="447"/>
                    <a:pt x="115" y="440"/>
                    <a:pt x="115" y="440"/>
                  </a:cubicBezTo>
                  <a:cubicBezTo>
                    <a:pt x="114" y="438"/>
                    <a:pt x="114" y="438"/>
                    <a:pt x="114" y="438"/>
                  </a:cubicBezTo>
                  <a:cubicBezTo>
                    <a:pt x="114" y="438"/>
                    <a:pt x="108" y="445"/>
                    <a:pt x="107" y="447"/>
                  </a:cubicBezTo>
                  <a:cubicBezTo>
                    <a:pt x="105" y="446"/>
                    <a:pt x="102" y="443"/>
                    <a:pt x="98" y="440"/>
                  </a:cubicBezTo>
                  <a:cubicBezTo>
                    <a:pt x="101" y="437"/>
                    <a:pt x="106" y="433"/>
                    <a:pt x="106" y="433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5" y="431"/>
                    <a:pt x="101" y="425"/>
                    <a:pt x="98" y="422"/>
                  </a:cubicBezTo>
                  <a:cubicBezTo>
                    <a:pt x="100" y="420"/>
                    <a:pt x="101" y="419"/>
                    <a:pt x="103" y="417"/>
                  </a:cubicBezTo>
                  <a:cubicBezTo>
                    <a:pt x="107" y="423"/>
                    <a:pt x="122" y="439"/>
                    <a:pt x="139" y="451"/>
                  </a:cubicBezTo>
                  <a:cubicBezTo>
                    <a:pt x="137" y="454"/>
                    <a:pt x="120" y="478"/>
                    <a:pt x="120" y="478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7" y="485"/>
                    <a:pt x="134" y="488"/>
                    <a:pt x="134" y="489"/>
                  </a:cubicBezTo>
                  <a:cubicBezTo>
                    <a:pt x="136" y="490"/>
                    <a:pt x="136" y="490"/>
                    <a:pt x="136" y="490"/>
                  </a:cubicBezTo>
                  <a:cubicBezTo>
                    <a:pt x="136" y="490"/>
                    <a:pt x="141" y="483"/>
                    <a:pt x="142" y="480"/>
                  </a:cubicBezTo>
                  <a:cubicBezTo>
                    <a:pt x="145" y="482"/>
                    <a:pt x="147" y="483"/>
                    <a:pt x="151" y="485"/>
                  </a:cubicBezTo>
                  <a:cubicBezTo>
                    <a:pt x="148" y="489"/>
                    <a:pt x="145" y="495"/>
                    <a:pt x="145" y="495"/>
                  </a:cubicBezTo>
                  <a:cubicBezTo>
                    <a:pt x="147" y="496"/>
                    <a:pt x="147" y="496"/>
                    <a:pt x="147" y="496"/>
                  </a:cubicBezTo>
                  <a:cubicBezTo>
                    <a:pt x="150" y="497"/>
                    <a:pt x="156" y="500"/>
                    <a:pt x="159" y="502"/>
                  </a:cubicBezTo>
                  <a:cubicBezTo>
                    <a:pt x="158" y="504"/>
                    <a:pt x="157" y="506"/>
                    <a:pt x="156" y="508"/>
                  </a:cubicBezTo>
                  <a:cubicBezTo>
                    <a:pt x="156" y="508"/>
                    <a:pt x="156" y="508"/>
                    <a:pt x="156" y="508"/>
                  </a:cubicBezTo>
                  <a:close/>
                  <a:moveTo>
                    <a:pt x="327" y="528"/>
                  </a:moveTo>
                  <a:cubicBezTo>
                    <a:pt x="326" y="521"/>
                    <a:pt x="321" y="499"/>
                    <a:pt x="321" y="498"/>
                  </a:cubicBezTo>
                  <a:cubicBezTo>
                    <a:pt x="320" y="496"/>
                    <a:pt x="320" y="496"/>
                    <a:pt x="320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14" y="497"/>
                    <a:pt x="305" y="498"/>
                    <a:pt x="305" y="498"/>
                  </a:cubicBezTo>
                  <a:cubicBezTo>
                    <a:pt x="302" y="498"/>
                    <a:pt x="302" y="498"/>
                    <a:pt x="302" y="498"/>
                  </a:cubicBezTo>
                  <a:cubicBezTo>
                    <a:pt x="302" y="498"/>
                    <a:pt x="304" y="507"/>
                    <a:pt x="305" y="509"/>
                  </a:cubicBezTo>
                  <a:cubicBezTo>
                    <a:pt x="302" y="510"/>
                    <a:pt x="298" y="511"/>
                    <a:pt x="294" y="511"/>
                  </a:cubicBezTo>
                  <a:cubicBezTo>
                    <a:pt x="293" y="507"/>
                    <a:pt x="293" y="501"/>
                    <a:pt x="293" y="501"/>
                  </a:cubicBezTo>
                  <a:cubicBezTo>
                    <a:pt x="291" y="501"/>
                    <a:pt x="291" y="501"/>
                    <a:pt x="291" y="501"/>
                  </a:cubicBezTo>
                  <a:cubicBezTo>
                    <a:pt x="291" y="501"/>
                    <a:pt x="284" y="500"/>
                    <a:pt x="279" y="500"/>
                  </a:cubicBezTo>
                  <a:cubicBezTo>
                    <a:pt x="279" y="498"/>
                    <a:pt x="279" y="496"/>
                    <a:pt x="279" y="493"/>
                  </a:cubicBezTo>
                  <a:cubicBezTo>
                    <a:pt x="286" y="493"/>
                    <a:pt x="308" y="492"/>
                    <a:pt x="327" y="487"/>
                  </a:cubicBezTo>
                  <a:cubicBezTo>
                    <a:pt x="328" y="490"/>
                    <a:pt x="336" y="518"/>
                    <a:pt x="336" y="518"/>
                  </a:cubicBezTo>
                  <a:cubicBezTo>
                    <a:pt x="338" y="518"/>
                    <a:pt x="338" y="518"/>
                    <a:pt x="338" y="518"/>
                  </a:cubicBezTo>
                  <a:cubicBezTo>
                    <a:pt x="346" y="517"/>
                    <a:pt x="353" y="514"/>
                    <a:pt x="354" y="514"/>
                  </a:cubicBezTo>
                  <a:cubicBezTo>
                    <a:pt x="355" y="513"/>
                    <a:pt x="355" y="513"/>
                    <a:pt x="355" y="513"/>
                  </a:cubicBezTo>
                  <a:cubicBezTo>
                    <a:pt x="355" y="513"/>
                    <a:pt x="353" y="505"/>
                    <a:pt x="352" y="502"/>
                  </a:cubicBezTo>
                  <a:cubicBezTo>
                    <a:pt x="355" y="502"/>
                    <a:pt x="358" y="500"/>
                    <a:pt x="361" y="499"/>
                  </a:cubicBezTo>
                  <a:cubicBezTo>
                    <a:pt x="362" y="503"/>
                    <a:pt x="365" y="509"/>
                    <a:pt x="365" y="509"/>
                  </a:cubicBezTo>
                  <a:cubicBezTo>
                    <a:pt x="367" y="508"/>
                    <a:pt x="367" y="508"/>
                    <a:pt x="367" y="508"/>
                  </a:cubicBezTo>
                  <a:cubicBezTo>
                    <a:pt x="370" y="507"/>
                    <a:pt x="377" y="504"/>
                    <a:pt x="380" y="503"/>
                  </a:cubicBezTo>
                  <a:cubicBezTo>
                    <a:pt x="381" y="505"/>
                    <a:pt x="382" y="507"/>
                    <a:pt x="383" y="509"/>
                  </a:cubicBezTo>
                  <a:cubicBezTo>
                    <a:pt x="360" y="521"/>
                    <a:pt x="334" y="527"/>
                    <a:pt x="327" y="528"/>
                  </a:cubicBezTo>
                  <a:cubicBezTo>
                    <a:pt x="327" y="528"/>
                    <a:pt x="327" y="528"/>
                    <a:pt x="327" y="528"/>
                  </a:cubicBezTo>
                  <a:close/>
                  <a:moveTo>
                    <a:pt x="230" y="530"/>
                  </a:moveTo>
                  <a:cubicBezTo>
                    <a:pt x="204" y="528"/>
                    <a:pt x="181" y="519"/>
                    <a:pt x="174" y="516"/>
                  </a:cubicBezTo>
                  <a:cubicBezTo>
                    <a:pt x="177" y="509"/>
                    <a:pt x="186" y="489"/>
                    <a:pt x="186" y="488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5" y="485"/>
                    <a:pt x="185" y="485"/>
                    <a:pt x="185" y="485"/>
                  </a:cubicBezTo>
                  <a:cubicBezTo>
                    <a:pt x="181" y="484"/>
                    <a:pt x="173" y="479"/>
                    <a:pt x="173" y="479"/>
                  </a:cubicBezTo>
                  <a:cubicBezTo>
                    <a:pt x="171" y="478"/>
                    <a:pt x="171" y="478"/>
                    <a:pt x="171" y="478"/>
                  </a:cubicBezTo>
                  <a:cubicBezTo>
                    <a:pt x="171" y="478"/>
                    <a:pt x="167" y="486"/>
                    <a:pt x="166" y="488"/>
                  </a:cubicBezTo>
                  <a:cubicBezTo>
                    <a:pt x="164" y="487"/>
                    <a:pt x="160" y="485"/>
                    <a:pt x="157" y="483"/>
                  </a:cubicBezTo>
                  <a:cubicBezTo>
                    <a:pt x="159" y="480"/>
                    <a:pt x="162" y="475"/>
                    <a:pt x="162" y="475"/>
                  </a:cubicBezTo>
                  <a:cubicBezTo>
                    <a:pt x="161" y="473"/>
                    <a:pt x="161" y="473"/>
                    <a:pt x="161" y="473"/>
                  </a:cubicBezTo>
                  <a:cubicBezTo>
                    <a:pt x="160" y="473"/>
                    <a:pt x="155" y="469"/>
                    <a:pt x="151" y="466"/>
                  </a:cubicBezTo>
                  <a:cubicBezTo>
                    <a:pt x="152" y="464"/>
                    <a:pt x="153" y="462"/>
                    <a:pt x="155" y="461"/>
                  </a:cubicBezTo>
                  <a:cubicBezTo>
                    <a:pt x="160" y="464"/>
                    <a:pt x="178" y="475"/>
                    <a:pt x="197" y="482"/>
                  </a:cubicBezTo>
                  <a:cubicBezTo>
                    <a:pt x="196" y="485"/>
                    <a:pt x="186" y="512"/>
                    <a:pt x="186" y="512"/>
                  </a:cubicBezTo>
                  <a:cubicBezTo>
                    <a:pt x="188" y="513"/>
                    <a:pt x="188" y="513"/>
                    <a:pt x="188" y="513"/>
                  </a:cubicBezTo>
                  <a:cubicBezTo>
                    <a:pt x="195" y="517"/>
                    <a:pt x="203" y="518"/>
                    <a:pt x="203" y="518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19"/>
                    <a:pt x="207" y="511"/>
                    <a:pt x="208" y="508"/>
                  </a:cubicBezTo>
                  <a:cubicBezTo>
                    <a:pt x="211" y="509"/>
                    <a:pt x="214" y="509"/>
                    <a:pt x="217" y="510"/>
                  </a:cubicBezTo>
                  <a:cubicBezTo>
                    <a:pt x="216" y="514"/>
                    <a:pt x="215" y="521"/>
                    <a:pt x="215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21" y="521"/>
                    <a:pt x="228" y="523"/>
                    <a:pt x="231" y="523"/>
                  </a:cubicBezTo>
                  <a:cubicBezTo>
                    <a:pt x="231" y="525"/>
                    <a:pt x="230" y="528"/>
                    <a:pt x="230" y="530"/>
                  </a:cubicBezTo>
                  <a:cubicBezTo>
                    <a:pt x="230" y="530"/>
                    <a:pt x="230" y="530"/>
                    <a:pt x="230" y="530"/>
                  </a:cubicBezTo>
                  <a:close/>
                  <a:moveTo>
                    <a:pt x="249" y="533"/>
                  </a:moveTo>
                  <a:cubicBezTo>
                    <a:pt x="250" y="526"/>
                    <a:pt x="252" y="503"/>
                    <a:pt x="252" y="502"/>
                  </a:cubicBezTo>
                  <a:cubicBezTo>
                    <a:pt x="252" y="499"/>
                    <a:pt x="252" y="499"/>
                    <a:pt x="252" y="499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46" y="499"/>
                    <a:pt x="237" y="497"/>
                    <a:pt x="237" y="497"/>
                  </a:cubicBezTo>
                  <a:cubicBezTo>
                    <a:pt x="234" y="497"/>
                    <a:pt x="234" y="497"/>
                    <a:pt x="234" y="497"/>
                  </a:cubicBezTo>
                  <a:cubicBezTo>
                    <a:pt x="234" y="497"/>
                    <a:pt x="234" y="505"/>
                    <a:pt x="233" y="508"/>
                  </a:cubicBezTo>
                  <a:cubicBezTo>
                    <a:pt x="231" y="508"/>
                    <a:pt x="227" y="507"/>
                    <a:pt x="223" y="506"/>
                  </a:cubicBezTo>
                  <a:cubicBezTo>
                    <a:pt x="223" y="502"/>
                    <a:pt x="225" y="496"/>
                    <a:pt x="225" y="496"/>
                  </a:cubicBezTo>
                  <a:cubicBezTo>
                    <a:pt x="223" y="496"/>
                    <a:pt x="223" y="496"/>
                    <a:pt x="223" y="496"/>
                  </a:cubicBezTo>
                  <a:cubicBezTo>
                    <a:pt x="223" y="495"/>
                    <a:pt x="217" y="493"/>
                    <a:pt x="212" y="492"/>
                  </a:cubicBezTo>
                  <a:cubicBezTo>
                    <a:pt x="213" y="490"/>
                    <a:pt x="213" y="487"/>
                    <a:pt x="214" y="485"/>
                  </a:cubicBezTo>
                  <a:cubicBezTo>
                    <a:pt x="220" y="487"/>
                    <a:pt x="241" y="493"/>
                    <a:pt x="262" y="493"/>
                  </a:cubicBezTo>
                  <a:cubicBezTo>
                    <a:pt x="261" y="497"/>
                    <a:pt x="260" y="527"/>
                    <a:pt x="260" y="527"/>
                  </a:cubicBezTo>
                  <a:cubicBezTo>
                    <a:pt x="262" y="528"/>
                    <a:pt x="262" y="528"/>
                    <a:pt x="262" y="528"/>
                  </a:cubicBezTo>
                  <a:cubicBezTo>
                    <a:pt x="270" y="529"/>
                    <a:pt x="278" y="528"/>
                    <a:pt x="278" y="528"/>
                  </a:cubicBezTo>
                  <a:cubicBezTo>
                    <a:pt x="280" y="528"/>
                    <a:pt x="280" y="528"/>
                    <a:pt x="280" y="528"/>
                  </a:cubicBezTo>
                  <a:cubicBezTo>
                    <a:pt x="280" y="528"/>
                    <a:pt x="280" y="519"/>
                    <a:pt x="280" y="517"/>
                  </a:cubicBezTo>
                  <a:cubicBezTo>
                    <a:pt x="283" y="517"/>
                    <a:pt x="286" y="516"/>
                    <a:pt x="290" y="516"/>
                  </a:cubicBezTo>
                  <a:cubicBezTo>
                    <a:pt x="290" y="520"/>
                    <a:pt x="290" y="527"/>
                    <a:pt x="29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297" y="526"/>
                    <a:pt x="303" y="525"/>
                    <a:pt x="307" y="525"/>
                  </a:cubicBezTo>
                  <a:cubicBezTo>
                    <a:pt x="307" y="527"/>
                    <a:pt x="307" y="530"/>
                    <a:pt x="308" y="532"/>
                  </a:cubicBezTo>
                  <a:cubicBezTo>
                    <a:pt x="282" y="537"/>
                    <a:pt x="257" y="534"/>
                    <a:pt x="249" y="533"/>
                  </a:cubicBezTo>
                  <a:cubicBezTo>
                    <a:pt x="249" y="533"/>
                    <a:pt x="249" y="533"/>
                    <a:pt x="249" y="533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A0000"/>
                </a:solidFill>
              </a:endParaRPr>
            </a:p>
          </p:txBody>
        </p:sp>
        <p:sp>
          <p:nvSpPr>
            <p:cNvPr id="50" name="矩形 124">
              <a:extLst>
                <a:ext uri="{FF2B5EF4-FFF2-40B4-BE49-F238E27FC236}">
                  <a16:creationId xmlns:a16="http://schemas.microsoft.com/office/drawing/2014/main" id="{DECA01A2-93AF-4E20-B1CE-AAF692E5D716}"/>
                </a:ext>
              </a:extLst>
            </p:cNvPr>
            <p:cNvSpPr/>
            <p:nvPr/>
          </p:nvSpPr>
          <p:spPr>
            <a:xfrm>
              <a:off x="1041992" y="3280093"/>
              <a:ext cx="29546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5A0000"/>
                  </a:solidFill>
                  <a:latin typeface="Arial" panose="020B0604020202020204" pitchFamily="34" charset="0"/>
                  <a:ea typeface="黑体" panose="02010600030101010101" charset="-122"/>
                  <a:cs typeface="Arial" panose="020B0604020202020204" pitchFamily="34" charset="0"/>
                </a:rPr>
                <a:t>OBJECTIVE 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2" grpId="0"/>
      <p:bldP spid="43" grpId="0" bldLvl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1501-DD99-47C8-B308-8435816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Definition of deposit insurance:</a:t>
            </a:r>
            <a:endParaRPr lang="zh-CN" altLang="en-US" sz="400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7EBD-4F8F-409A-AD11-1EDF0B76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6150"/>
          </a:xfrm>
        </p:spPr>
        <p:txBody>
          <a:bodyPr>
            <a:normAutofit/>
          </a:bodyPr>
          <a:lstStyle/>
          <a:p>
            <a:r>
              <a:rPr lang="en-US" altLang="zh-CN" dirty="0"/>
              <a:t> </a:t>
            </a:r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It is issued by regulatory institutions or central banks to protect bank depositors from losses caused by a bank's inability to pay its debts when due.</a:t>
            </a:r>
            <a:endParaRPr lang="zh-CN" altLang="en-US" sz="2000" dirty="0">
              <a:solidFill>
                <a:srgbClr val="5A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727e61c8e6a6b3ee5bb097a54b43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61"/>
            <a:ext cx="12217400" cy="6912610"/>
          </a:xfrm>
          <a:prstGeom prst="rect">
            <a:avLst/>
          </a:prstGeom>
        </p:spPr>
      </p:pic>
      <p:pic>
        <p:nvPicPr>
          <p:cNvPr id="18" name="图片 17" descr="ca514095954c143e646626f29cb0a8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6985"/>
            <a:ext cx="3715385" cy="27870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D0A7C-6F83-408C-810A-C43E4D7AFBC0}"/>
              </a:ext>
            </a:extLst>
          </p:cNvPr>
          <p:cNvGrpSpPr/>
          <p:nvPr/>
        </p:nvGrpSpPr>
        <p:grpSpPr>
          <a:xfrm>
            <a:off x="4020967" y="2141260"/>
            <a:ext cx="4969951" cy="782536"/>
            <a:chOff x="3811206" y="3396595"/>
            <a:chExt cx="4969950" cy="782536"/>
          </a:xfrm>
        </p:grpSpPr>
        <p:sp>
          <p:nvSpPr>
            <p:cNvPr id="16" name=" 219">
              <a:extLst>
                <a:ext uri="{FF2B5EF4-FFF2-40B4-BE49-F238E27FC236}">
                  <a16:creationId xmlns:a16="http://schemas.microsoft.com/office/drawing/2014/main" id="{38C64108-6FCE-4088-8825-AA0C09525060}"/>
                </a:ext>
              </a:extLst>
            </p:cNvPr>
            <p:cNvSpPr/>
            <p:nvPr/>
          </p:nvSpPr>
          <p:spPr>
            <a:xfrm>
              <a:off x="4314362" y="3490206"/>
              <a:ext cx="4353152" cy="64008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5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B4BCF9-DDA5-48CA-9AE0-095DC083A517}"/>
                </a:ext>
              </a:extLst>
            </p:cNvPr>
            <p:cNvGrpSpPr/>
            <p:nvPr/>
          </p:nvGrpSpPr>
          <p:grpSpPr>
            <a:xfrm>
              <a:off x="3811206" y="3396595"/>
              <a:ext cx="4969950" cy="782536"/>
              <a:chOff x="3869929" y="2562059"/>
              <a:chExt cx="4969950" cy="782536"/>
            </a:xfrm>
          </p:grpSpPr>
          <p:sp>
            <p:nvSpPr>
              <p:cNvPr id="19" name="文本框 11">
                <a:extLst>
                  <a:ext uri="{FF2B5EF4-FFF2-40B4-BE49-F238E27FC236}">
                    <a16:creationId xmlns:a16="http://schemas.microsoft.com/office/drawing/2014/main" id="{CDF78827-7C08-4EA9-B11C-6927AAF7F50A}"/>
                  </a:ext>
                </a:extLst>
              </p:cNvPr>
              <p:cNvSpPr/>
              <p:nvPr/>
            </p:nvSpPr>
            <p:spPr>
              <a:xfrm>
                <a:off x="4419330" y="2720854"/>
                <a:ext cx="4420549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charset="0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rgbClr val="5A0000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微软雅黑" panose="020B0503020204020204" charset="-122"/>
                  </a:rPr>
                  <a:t>DEPOSIT INSURANCE </a:t>
                </a:r>
                <a:endParaRPr lang="zh-CN" altLang="en-US" b="1" dirty="0">
                  <a:solidFill>
                    <a:srgbClr val="5A0000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微软雅黑" panose="020B0503020204020204" charset="-122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7BB084-CB5C-465F-A94C-EC8E75D73679}"/>
                  </a:ext>
                </a:extLst>
              </p:cNvPr>
              <p:cNvGrpSpPr/>
              <p:nvPr/>
            </p:nvGrpSpPr>
            <p:grpSpPr>
              <a:xfrm>
                <a:off x="3869929" y="2562059"/>
                <a:ext cx="835342" cy="782536"/>
                <a:chOff x="3961363" y="2453540"/>
                <a:chExt cx="695960" cy="695960"/>
              </a:xfrm>
            </p:grpSpPr>
            <p:sp>
              <p:nvSpPr>
                <p:cNvPr id="21" name="七边形 11">
                  <a:extLst>
                    <a:ext uri="{FF2B5EF4-FFF2-40B4-BE49-F238E27FC236}">
                      <a16:creationId xmlns:a16="http://schemas.microsoft.com/office/drawing/2014/main" id="{C7695EB2-4532-498C-9193-116DF44A4E8F}"/>
                    </a:ext>
                  </a:extLst>
                </p:cNvPr>
                <p:cNvSpPr/>
                <p:nvPr/>
              </p:nvSpPr>
              <p:spPr>
                <a:xfrm>
                  <a:off x="3961363" y="2453540"/>
                  <a:ext cx="695960" cy="695960"/>
                </a:xfrm>
                <a:prstGeom prst="heptagon">
                  <a:avLst/>
                </a:prstGeom>
                <a:solidFill>
                  <a:srgbClr val="780B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3D2D709-BFBC-4C24-9515-AD56927039EE}"/>
                    </a:ext>
                  </a:extLst>
                </p:cNvPr>
                <p:cNvGrpSpPr/>
                <p:nvPr/>
              </p:nvGrpSpPr>
              <p:grpSpPr>
                <a:xfrm>
                  <a:off x="3989303" y="2479576"/>
                  <a:ext cx="640080" cy="640080"/>
                  <a:chOff x="3971876" y="1212535"/>
                  <a:chExt cx="640080" cy="640080"/>
                </a:xfrm>
              </p:grpSpPr>
              <p:sp>
                <p:nvSpPr>
                  <p:cNvPr id="24" name="文本框 11">
                    <a:extLst>
                      <a:ext uri="{FF2B5EF4-FFF2-40B4-BE49-F238E27FC236}">
                        <a16:creationId xmlns:a16="http://schemas.microsoft.com/office/drawing/2014/main" id="{D13AFFBA-59D5-44A9-BF9A-C4B255F99339}"/>
                      </a:ext>
                    </a:extLst>
                  </p:cNvPr>
                  <p:cNvSpPr/>
                  <p:nvPr/>
                </p:nvSpPr>
                <p:spPr>
                  <a:xfrm>
                    <a:off x="4008327" y="1259205"/>
                    <a:ext cx="541158" cy="57482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marL="228600" indent="-228600" algn="l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charset="0"/>
                      </a:defRPr>
                    </a:lvl1pPr>
                    <a:lvl2pPr marL="6858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2pPr>
                    <a:lvl3pPr marL="11430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3pPr>
                    <a:lvl4pPr marL="16002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4pPr>
                    <a:lvl5pPr marL="20574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sym typeface="Calibri" panose="020F0502020204030204" charset="0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altLang="zh-CN" sz="3600" b="1" dirty="0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rPr>
                      <a:t>Ⅱ</a:t>
                    </a:r>
                    <a:endParaRPr lang="zh-CN" altLang="en-US" sz="3600" b="1" dirty="0">
                      <a:solidFill>
                        <a:schemeClr val="bg1"/>
                      </a:solidFill>
                      <a:latin typeface="楷体" panose="02010609060101010101" charset="-122"/>
                      <a:ea typeface="楷体" panose="02010609060101010101" charset="-122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5" name="七边形 13">
                    <a:extLst>
                      <a:ext uri="{FF2B5EF4-FFF2-40B4-BE49-F238E27FC236}">
                        <a16:creationId xmlns:a16="http://schemas.microsoft.com/office/drawing/2014/main" id="{8D89F8C0-F66A-46F4-9259-BD3DC539CEFB}"/>
                      </a:ext>
                    </a:extLst>
                  </p:cNvPr>
                  <p:cNvSpPr/>
                  <p:nvPr/>
                </p:nvSpPr>
                <p:spPr>
                  <a:xfrm>
                    <a:off x="3971876" y="1212535"/>
                    <a:ext cx="640080" cy="640080"/>
                  </a:xfrm>
                  <a:prstGeom prst="heptagon">
                    <a:avLst/>
                  </a:prstGeom>
                  <a:noFill/>
                  <a:ln w="222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97916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5" name="文本框 13"/>
          <p:cNvSpPr txBox="1"/>
          <p:nvPr/>
        </p:nvSpPr>
        <p:spPr>
          <a:xfrm>
            <a:off x="620053" y="979738"/>
            <a:ext cx="8337515" cy="771342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Proposal: limit deposit insurance or require banks to have uninsured subordinated short-term debt.</a:t>
            </a:r>
          </a:p>
        </p:txBody>
      </p:sp>
      <p:sp>
        <p:nvSpPr>
          <p:cNvPr id="137" name="矩形 136"/>
          <p:cNvSpPr/>
          <p:nvPr/>
        </p:nvSpPr>
        <p:spPr>
          <a:xfrm>
            <a:off x="1091357" y="413809"/>
            <a:ext cx="2962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DEPOSIT INSURANCE 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1D1C3A-AA7E-494F-93B9-57DC7230BDB0}"/>
              </a:ext>
            </a:extLst>
          </p:cNvPr>
          <p:cNvGrpSpPr/>
          <p:nvPr/>
        </p:nvGrpSpPr>
        <p:grpSpPr>
          <a:xfrm>
            <a:off x="642280" y="2233769"/>
            <a:ext cx="11190886" cy="3075533"/>
            <a:chOff x="642280" y="2233769"/>
            <a:chExt cx="11190886" cy="30755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26F86E-8912-4862-9D02-2252709EF3CA}"/>
                </a:ext>
              </a:extLst>
            </p:cNvPr>
            <p:cNvGrpSpPr/>
            <p:nvPr/>
          </p:nvGrpSpPr>
          <p:grpSpPr>
            <a:xfrm>
              <a:off x="2892594" y="2298163"/>
              <a:ext cx="2140849" cy="1512209"/>
              <a:chOff x="3119295" y="2177639"/>
              <a:chExt cx="2140849" cy="1512209"/>
            </a:xfrm>
          </p:grpSpPr>
          <p:sp>
            <p:nvSpPr>
              <p:cNvPr id="97" name="文本框 13"/>
              <p:cNvSpPr txBox="1"/>
              <p:nvPr/>
            </p:nvSpPr>
            <p:spPr>
              <a:xfrm>
                <a:off x="3119295" y="2177639"/>
                <a:ext cx="2140849" cy="619570"/>
              </a:xfrm>
              <a:prstGeom prst="rect">
                <a:avLst/>
              </a:prstGeom>
              <a:noFill/>
            </p:spPr>
            <p:txBody>
              <a:bodyPr wrap="square" lIns="87737" tIns="43867" rIns="87737" bIns="4386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+mn-lt"/>
                  </a:rPr>
                  <a:t>- Depositor incurs very low cost with withdrawal.</a:t>
                </a:r>
                <a:endParaRPr lang="zh-CN" altLang="en-US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文本框 13"/>
              <p:cNvSpPr txBox="1"/>
              <p:nvPr/>
            </p:nvSpPr>
            <p:spPr>
              <a:xfrm>
                <a:off x="3125000" y="2790201"/>
                <a:ext cx="2135143" cy="899647"/>
              </a:xfrm>
              <a:prstGeom prst="rect">
                <a:avLst/>
              </a:prstGeom>
              <a:noFill/>
            </p:spPr>
            <p:txBody>
              <a:bodyPr wrap="square" lIns="87737" tIns="43867" rIns="87737" bIns="4386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dirty="0">
                    <a:solidFill>
                      <a:srgbClr val="5A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- Uninsured deposits are junior to the insured deposits</a:t>
                </a:r>
                <a:endParaRPr lang="zh-CN" altLang="en-US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9" name="文本框 13"/>
            <p:cNvSpPr txBox="1"/>
            <p:nvPr/>
          </p:nvSpPr>
          <p:spPr>
            <a:xfrm>
              <a:off x="5608264" y="2923194"/>
              <a:ext cx="2756610" cy="899647"/>
            </a:xfrm>
            <a:prstGeom prst="rect">
              <a:avLst/>
            </a:prstGeom>
            <a:noFill/>
          </p:spPr>
          <p:txBody>
            <a:bodyPr wrap="square" lIns="87737" tIns="43867" rIns="87737" bIns="4386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lt"/>
                </a:rPr>
                <a:t>- If the fraction of uninsured short term deposit is high, it will be costly for banks</a:t>
              </a:r>
            </a:p>
          </p:txBody>
        </p:sp>
        <p:sp>
          <p:nvSpPr>
            <p:cNvPr id="133" name="文本框 13"/>
            <p:cNvSpPr txBox="1"/>
            <p:nvPr/>
          </p:nvSpPr>
          <p:spPr>
            <a:xfrm>
              <a:off x="8784043" y="2754705"/>
              <a:ext cx="2653747" cy="899647"/>
            </a:xfrm>
            <a:prstGeom prst="rect">
              <a:avLst/>
            </a:prstGeom>
            <a:noFill/>
          </p:spPr>
          <p:txBody>
            <a:bodyPr wrap="square" lIns="87737" tIns="43867" rIns="87737" bIns="4386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lt"/>
                </a:rPr>
                <a:t>- Reduce the effectiveness of deposit insurance in preventing runs</a:t>
              </a:r>
            </a:p>
          </p:txBody>
        </p:sp>
        <p:sp>
          <p:nvSpPr>
            <p:cNvPr id="145" name="文本框 13">
              <a:extLst>
                <a:ext uri="{FF2B5EF4-FFF2-40B4-BE49-F238E27FC236}">
                  <a16:creationId xmlns:a16="http://schemas.microsoft.com/office/drawing/2014/main" id="{6CA598B2-4E67-445B-B06B-F01DCF90514A}"/>
                </a:ext>
              </a:extLst>
            </p:cNvPr>
            <p:cNvSpPr txBox="1"/>
            <p:nvPr/>
          </p:nvSpPr>
          <p:spPr>
            <a:xfrm>
              <a:off x="5608264" y="2269830"/>
              <a:ext cx="2653747" cy="619570"/>
            </a:xfrm>
            <a:prstGeom prst="rect">
              <a:avLst/>
            </a:prstGeom>
            <a:noFill/>
          </p:spPr>
          <p:txBody>
            <a:bodyPr wrap="square" lIns="87737" tIns="43867" rIns="87737" bIns="4386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lt"/>
                </a:rPr>
                <a:t>- Even a small chance of loss, uninsured investors will run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E011BF-3894-43B2-AE04-8B9BF5BC3579}"/>
                </a:ext>
              </a:extLst>
            </p:cNvPr>
            <p:cNvSpPr txBox="1"/>
            <p:nvPr/>
          </p:nvSpPr>
          <p:spPr>
            <a:xfrm>
              <a:off x="8784043" y="2359718"/>
              <a:ext cx="3049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- Instable banking system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E5ED6F-E04B-49AC-935A-215C328B6BF8}"/>
                </a:ext>
              </a:extLst>
            </p:cNvPr>
            <p:cNvSpPr txBox="1"/>
            <p:nvPr/>
          </p:nvSpPr>
          <p:spPr>
            <a:xfrm>
              <a:off x="4883034" y="4662745"/>
              <a:ext cx="3228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5A0000"/>
                  </a:solidFill>
                </a:rPr>
                <a:t>BAD</a:t>
              </a:r>
              <a:r>
                <a:rPr lang="en-US" sz="2800" b="1" dirty="0">
                  <a:solidFill>
                    <a:srgbClr val="5A0000"/>
                  </a:solidFill>
                </a:rPr>
                <a:t> </a:t>
              </a:r>
              <a:r>
                <a:rPr lang="en-US" sz="3200" b="1" dirty="0">
                  <a:solidFill>
                    <a:srgbClr val="5A0000"/>
                  </a:solidFill>
                </a:rPr>
                <a:t>PROPOSAL</a:t>
              </a:r>
              <a:r>
                <a:rPr lang="en-US" sz="2800" b="1" dirty="0">
                  <a:solidFill>
                    <a:srgbClr val="5A0000"/>
                  </a:solidFill>
                </a:rPr>
                <a:t>!</a:t>
              </a:r>
            </a:p>
          </p:txBody>
        </p:sp>
        <p:sp>
          <p:nvSpPr>
            <p:cNvPr id="146" name="椭圆 71">
              <a:extLst>
                <a:ext uri="{FF2B5EF4-FFF2-40B4-BE49-F238E27FC236}">
                  <a16:creationId xmlns:a16="http://schemas.microsoft.com/office/drawing/2014/main" id="{EAFE2CB6-2EEB-4ACE-A97E-20D63A065669}"/>
                </a:ext>
              </a:extLst>
            </p:cNvPr>
            <p:cNvSpPr/>
            <p:nvPr/>
          </p:nvSpPr>
          <p:spPr>
            <a:xfrm flipH="1">
              <a:off x="642280" y="2233769"/>
              <a:ext cx="1646612" cy="1645304"/>
            </a:xfrm>
            <a:prstGeom prst="ellipse">
              <a:avLst/>
            </a:prstGeom>
            <a:solidFill>
              <a:srgbClr val="5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47" name="矩形 84">
              <a:extLst>
                <a:ext uri="{FF2B5EF4-FFF2-40B4-BE49-F238E27FC236}">
                  <a16:creationId xmlns:a16="http://schemas.microsoft.com/office/drawing/2014/main" id="{3969361A-B91B-475C-A8E8-9933552F9770}"/>
                </a:ext>
              </a:extLst>
            </p:cNvPr>
            <p:cNvSpPr/>
            <p:nvPr/>
          </p:nvSpPr>
          <p:spPr>
            <a:xfrm rot="5400000">
              <a:off x="2565741" y="2938848"/>
              <a:ext cx="45719" cy="315581"/>
            </a:xfrm>
            <a:prstGeom prst="rect">
              <a:avLst/>
            </a:prstGeom>
            <a:solidFill>
              <a:srgbClr val="5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48" name="任意多边形 85">
              <a:extLst>
                <a:ext uri="{FF2B5EF4-FFF2-40B4-BE49-F238E27FC236}">
                  <a16:creationId xmlns:a16="http://schemas.microsoft.com/office/drawing/2014/main" id="{27C5D0A3-652F-4BCA-80D5-F889DF007AF0}"/>
                </a:ext>
              </a:extLst>
            </p:cNvPr>
            <p:cNvSpPr/>
            <p:nvPr/>
          </p:nvSpPr>
          <p:spPr>
            <a:xfrm rot="2700000" flipV="1">
              <a:off x="1295887" y="2360256"/>
              <a:ext cx="1448342" cy="1388025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3"/>
            <p:cNvSpPr>
              <a:spLocks noChangeArrowheads="1"/>
            </p:cNvSpPr>
            <p:nvPr/>
          </p:nvSpPr>
          <p:spPr bwMode="auto">
            <a:xfrm>
              <a:off x="671161" y="2829554"/>
              <a:ext cx="1646612" cy="38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14" tIns="45708" rIns="91414" bIns="45708">
              <a:spAutoFit/>
            </a:bodyPr>
            <a:lstStyle/>
            <a:p>
              <a:pPr algn="l">
                <a:defRPr/>
              </a:pPr>
              <a:r>
                <a:rPr lang="en-US" altLang="zh-CN" sz="18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Assumptions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EDA8764-DCC6-4F38-95CB-6A6E85D96B21}"/>
                </a:ext>
              </a:extLst>
            </p:cNvPr>
            <p:cNvSpPr/>
            <p:nvPr/>
          </p:nvSpPr>
          <p:spPr>
            <a:xfrm>
              <a:off x="5033441" y="3026877"/>
              <a:ext cx="478659" cy="92621"/>
            </a:xfrm>
            <a:prstGeom prst="rightArrow">
              <a:avLst/>
            </a:prstGeom>
            <a:solidFill>
              <a:srgbClr val="5A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row: Right 154">
              <a:extLst>
                <a:ext uri="{FF2B5EF4-FFF2-40B4-BE49-F238E27FC236}">
                  <a16:creationId xmlns:a16="http://schemas.microsoft.com/office/drawing/2014/main" id="{98785B04-8675-40C7-A54D-12B6EC410A2E}"/>
                </a:ext>
              </a:extLst>
            </p:cNvPr>
            <p:cNvSpPr/>
            <p:nvPr/>
          </p:nvSpPr>
          <p:spPr>
            <a:xfrm>
              <a:off x="8197497" y="3026877"/>
              <a:ext cx="478659" cy="92621"/>
            </a:xfrm>
            <a:prstGeom prst="rightArrow">
              <a:avLst/>
            </a:prstGeom>
            <a:solidFill>
              <a:srgbClr val="5A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BDAA8418-FA97-465E-8BDB-3A1D3DA79CCE}"/>
                </a:ext>
              </a:extLst>
            </p:cNvPr>
            <p:cNvSpPr/>
            <p:nvPr/>
          </p:nvSpPr>
          <p:spPr bwMode="auto">
            <a:xfrm rot="14086597" flipH="1">
              <a:off x="8524575" y="3351046"/>
              <a:ext cx="1119199" cy="2797313"/>
            </a:xfrm>
            <a:custGeom>
              <a:avLst/>
              <a:gdLst>
                <a:gd name="T0" fmla="*/ 481 w 486"/>
                <a:gd name="T1" fmla="*/ 521 h 1358"/>
                <a:gd name="T2" fmla="*/ 437 w 486"/>
                <a:gd name="T3" fmla="*/ 327 h 1358"/>
                <a:gd name="T4" fmla="*/ 328 w 486"/>
                <a:gd name="T5" fmla="*/ 153 h 1358"/>
                <a:gd name="T6" fmla="*/ 158 w 486"/>
                <a:gd name="T7" fmla="*/ 29 h 1358"/>
                <a:gd name="T8" fmla="*/ 181 w 486"/>
                <a:gd name="T9" fmla="*/ 13 h 1358"/>
                <a:gd name="T10" fmla="*/ 85 w 486"/>
                <a:gd name="T11" fmla="*/ 0 h 1358"/>
                <a:gd name="T12" fmla="*/ 142 w 486"/>
                <a:gd name="T13" fmla="*/ 77 h 1358"/>
                <a:gd name="T14" fmla="*/ 147 w 486"/>
                <a:gd name="T15" fmla="*/ 48 h 1358"/>
                <a:gd name="T16" fmla="*/ 301 w 486"/>
                <a:gd name="T17" fmla="*/ 170 h 1358"/>
                <a:gd name="T18" fmla="*/ 397 w 486"/>
                <a:gd name="T19" fmla="*/ 338 h 1358"/>
                <a:gd name="T20" fmla="*/ 430 w 486"/>
                <a:gd name="T21" fmla="*/ 523 h 1358"/>
                <a:gd name="T22" fmla="*/ 413 w 486"/>
                <a:gd name="T23" fmla="*/ 710 h 1358"/>
                <a:gd name="T24" fmla="*/ 265 w 486"/>
                <a:gd name="T25" fmla="*/ 1062 h 1358"/>
                <a:gd name="T26" fmla="*/ 0 w 486"/>
                <a:gd name="T27" fmla="*/ 1358 h 1358"/>
                <a:gd name="T28" fmla="*/ 153 w 486"/>
                <a:gd name="T29" fmla="*/ 1358 h 1358"/>
                <a:gd name="T30" fmla="*/ 334 w 486"/>
                <a:gd name="T31" fmla="*/ 1093 h 1358"/>
                <a:gd name="T32" fmla="*/ 472 w 486"/>
                <a:gd name="T33" fmla="*/ 718 h 1358"/>
                <a:gd name="T34" fmla="*/ 481 w 486"/>
                <a:gd name="T35" fmla="*/ 521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6" h="1358">
                  <a:moveTo>
                    <a:pt x="481" y="521"/>
                  </a:moveTo>
                  <a:cubicBezTo>
                    <a:pt x="475" y="455"/>
                    <a:pt x="462" y="389"/>
                    <a:pt x="437" y="327"/>
                  </a:cubicBezTo>
                  <a:cubicBezTo>
                    <a:pt x="412" y="264"/>
                    <a:pt x="376" y="205"/>
                    <a:pt x="328" y="153"/>
                  </a:cubicBezTo>
                  <a:cubicBezTo>
                    <a:pt x="281" y="103"/>
                    <a:pt x="223" y="60"/>
                    <a:pt x="158" y="29"/>
                  </a:cubicBezTo>
                  <a:cubicBezTo>
                    <a:pt x="168" y="20"/>
                    <a:pt x="181" y="13"/>
                    <a:pt x="181" y="1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7"/>
                    <a:pt x="143" y="61"/>
                    <a:pt x="147" y="48"/>
                  </a:cubicBezTo>
                  <a:cubicBezTo>
                    <a:pt x="207" y="80"/>
                    <a:pt x="260" y="121"/>
                    <a:pt x="301" y="170"/>
                  </a:cubicBezTo>
                  <a:cubicBezTo>
                    <a:pt x="345" y="220"/>
                    <a:pt x="376" y="278"/>
                    <a:pt x="397" y="338"/>
                  </a:cubicBezTo>
                  <a:cubicBezTo>
                    <a:pt x="418" y="398"/>
                    <a:pt x="428" y="460"/>
                    <a:pt x="430" y="523"/>
                  </a:cubicBezTo>
                  <a:cubicBezTo>
                    <a:pt x="432" y="585"/>
                    <a:pt x="425" y="648"/>
                    <a:pt x="413" y="710"/>
                  </a:cubicBezTo>
                  <a:cubicBezTo>
                    <a:pt x="387" y="833"/>
                    <a:pt x="335" y="952"/>
                    <a:pt x="265" y="1062"/>
                  </a:cubicBezTo>
                  <a:cubicBezTo>
                    <a:pt x="194" y="1172"/>
                    <a:pt x="105" y="1272"/>
                    <a:pt x="0" y="1358"/>
                  </a:cubicBezTo>
                  <a:cubicBezTo>
                    <a:pt x="153" y="1358"/>
                    <a:pt x="153" y="1358"/>
                    <a:pt x="153" y="1358"/>
                  </a:cubicBezTo>
                  <a:cubicBezTo>
                    <a:pt x="218" y="1281"/>
                    <a:pt x="279" y="1188"/>
                    <a:pt x="334" y="1093"/>
                  </a:cubicBezTo>
                  <a:cubicBezTo>
                    <a:pt x="403" y="975"/>
                    <a:pt x="451" y="848"/>
                    <a:pt x="472" y="718"/>
                  </a:cubicBezTo>
                  <a:cubicBezTo>
                    <a:pt x="482" y="652"/>
                    <a:pt x="486" y="586"/>
                    <a:pt x="481" y="521"/>
                  </a:cubicBezTo>
                  <a:close/>
                </a:path>
              </a:pathLst>
            </a:custGeom>
            <a:solidFill>
              <a:srgbClr val="5A0000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5A000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9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5" name="文本框 13"/>
          <p:cNvSpPr txBox="1"/>
          <p:nvPr/>
        </p:nvSpPr>
        <p:spPr>
          <a:xfrm>
            <a:off x="620054" y="979739"/>
            <a:ext cx="8195472" cy="771342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5A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Proposal: Banks should be restricted from investing into new line of business using insured deposits.</a:t>
            </a:r>
          </a:p>
        </p:txBody>
      </p:sp>
      <p:sp>
        <p:nvSpPr>
          <p:cNvPr id="137" name="矩形 136"/>
          <p:cNvSpPr/>
          <p:nvPr/>
        </p:nvSpPr>
        <p:spPr>
          <a:xfrm>
            <a:off x="1091357" y="413809"/>
            <a:ext cx="2962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5A0000"/>
                </a:solidFill>
                <a:latin typeface="Arial" panose="020B0604020202020204" pitchFamily="34" charset="0"/>
                <a:ea typeface="黑体" panose="02010600030101010101" charset="-122"/>
                <a:cs typeface="Arial" panose="020B0604020202020204" pitchFamily="34" charset="0"/>
              </a:rPr>
              <a:t>DEPOSIT INSURANCE 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713974" y="849974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703814" y="921094"/>
            <a:ext cx="3265141" cy="0"/>
          </a:xfrm>
          <a:prstGeom prst="line">
            <a:avLst/>
          </a:prstGeom>
          <a:ln w="38100"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A0000"/>
              </a:solidFill>
            </a:endParaRPr>
          </a:p>
        </p:txBody>
      </p:sp>
      <p:pic>
        <p:nvPicPr>
          <p:cNvPr id="11" name="图片 10" descr="42f7ded8d8a8591dcf6bd180af804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5090"/>
            <a:ext cx="1727200" cy="11512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A8EC7B9-5A42-4861-A751-F87B3A97C9B1}"/>
              </a:ext>
            </a:extLst>
          </p:cNvPr>
          <p:cNvGrpSpPr/>
          <p:nvPr/>
        </p:nvGrpSpPr>
        <p:grpSpPr>
          <a:xfrm>
            <a:off x="2414857" y="1819426"/>
            <a:ext cx="7957868" cy="4221296"/>
            <a:chOff x="2414857" y="1819426"/>
            <a:chExt cx="7957868" cy="4221296"/>
          </a:xfrm>
        </p:grpSpPr>
        <p:sp>
          <p:nvSpPr>
            <p:cNvPr id="94" name="任意多边形 9">
              <a:extLst>
                <a:ext uri="{FF2B5EF4-FFF2-40B4-BE49-F238E27FC236}">
                  <a16:creationId xmlns:a16="http://schemas.microsoft.com/office/drawing/2014/main" id="{4158BE40-7719-4124-92B4-A81C1501CB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0530" y="2689732"/>
              <a:ext cx="328820" cy="165100"/>
            </a:xfrm>
            <a:custGeom>
              <a:avLst/>
              <a:gdLst>
                <a:gd name="connsiteX0" fmla="*/ 1041267 w 1620000"/>
                <a:gd name="connsiteY0" fmla="*/ 678440 h 813392"/>
                <a:gd name="connsiteX1" fmla="*/ 1105634 w 1620000"/>
                <a:gd name="connsiteY1" fmla="*/ 592794 h 813392"/>
                <a:gd name="connsiteX2" fmla="*/ 1108316 w 1620000"/>
                <a:gd name="connsiteY2" fmla="*/ 590118 h 813392"/>
                <a:gd name="connsiteX3" fmla="*/ 1215596 w 1620000"/>
                <a:gd name="connsiteY3" fmla="*/ 643646 h 813392"/>
                <a:gd name="connsiteX4" fmla="*/ 1207550 w 1620000"/>
                <a:gd name="connsiteY4" fmla="*/ 715910 h 813392"/>
                <a:gd name="connsiteX5" fmla="*/ 1210232 w 1620000"/>
                <a:gd name="connsiteY5" fmla="*/ 683793 h 813392"/>
                <a:gd name="connsiteX6" fmla="*/ 1183412 w 1620000"/>
                <a:gd name="connsiteY6" fmla="*/ 699851 h 813392"/>
                <a:gd name="connsiteX7" fmla="*/ 1242415 w 1620000"/>
                <a:gd name="connsiteY7" fmla="*/ 713234 h 813392"/>
                <a:gd name="connsiteX8" fmla="*/ 1325557 w 1620000"/>
                <a:gd name="connsiteY8" fmla="*/ 809585 h 813392"/>
                <a:gd name="connsiteX9" fmla="*/ 1323827 w 1620000"/>
                <a:gd name="connsiteY9" fmla="*/ 813392 h 813392"/>
                <a:gd name="connsiteX10" fmla="*/ 1163039 w 1620000"/>
                <a:gd name="connsiteY10" fmla="*/ 813392 h 813392"/>
                <a:gd name="connsiteX11" fmla="*/ 1164638 w 1620000"/>
                <a:gd name="connsiteY11" fmla="*/ 809585 h 813392"/>
                <a:gd name="connsiteX12" fmla="*/ 1089543 w 1620000"/>
                <a:gd name="connsiteY12" fmla="*/ 731968 h 813392"/>
                <a:gd name="connsiteX13" fmla="*/ 1041267 w 1620000"/>
                <a:gd name="connsiteY13" fmla="*/ 678440 h 813392"/>
                <a:gd name="connsiteX14" fmla="*/ 961169 w 1620000"/>
                <a:gd name="connsiteY14" fmla="*/ 691864 h 813392"/>
                <a:gd name="connsiteX15" fmla="*/ 963848 w 1620000"/>
                <a:gd name="connsiteY15" fmla="*/ 624854 h 813392"/>
                <a:gd name="connsiteX16" fmla="*/ 1105853 w 1620000"/>
                <a:gd name="connsiteY16" fmla="*/ 525680 h 813392"/>
                <a:gd name="connsiteX17" fmla="*/ 1030832 w 1620000"/>
                <a:gd name="connsiteY17" fmla="*/ 681142 h 813392"/>
                <a:gd name="connsiteX18" fmla="*/ 961169 w 1620000"/>
                <a:gd name="connsiteY18" fmla="*/ 691864 h 813392"/>
                <a:gd name="connsiteX19" fmla="*/ 951017 w 1620000"/>
                <a:gd name="connsiteY19" fmla="*/ 715735 h 813392"/>
                <a:gd name="connsiteX20" fmla="*/ 991241 w 1620000"/>
                <a:gd name="connsiteY20" fmla="*/ 707690 h 813392"/>
                <a:gd name="connsiteX21" fmla="*/ 1055600 w 1620000"/>
                <a:gd name="connsiteY21" fmla="*/ 758641 h 813392"/>
                <a:gd name="connsiteX22" fmla="*/ 1114596 w 1620000"/>
                <a:gd name="connsiteY22" fmla="*/ 809593 h 813392"/>
                <a:gd name="connsiteX23" fmla="*/ 1113022 w 1620000"/>
                <a:gd name="connsiteY23" fmla="*/ 813392 h 813392"/>
                <a:gd name="connsiteX24" fmla="*/ 985316 w 1620000"/>
                <a:gd name="connsiteY24" fmla="*/ 813392 h 813392"/>
                <a:gd name="connsiteX25" fmla="*/ 985877 w 1620000"/>
                <a:gd name="connsiteY25" fmla="*/ 809593 h 813392"/>
                <a:gd name="connsiteX26" fmla="*/ 951017 w 1620000"/>
                <a:gd name="connsiteY26" fmla="*/ 715735 h 813392"/>
                <a:gd name="connsiteX27" fmla="*/ 698881 w 1620000"/>
                <a:gd name="connsiteY27" fmla="*/ 652692 h 813392"/>
                <a:gd name="connsiteX28" fmla="*/ 755720 w 1620000"/>
                <a:gd name="connsiteY28" fmla="*/ 565918 h 813392"/>
                <a:gd name="connsiteX29" fmla="*/ 811901 w 1620000"/>
                <a:gd name="connsiteY29" fmla="*/ 525680 h 813392"/>
                <a:gd name="connsiteX30" fmla="*/ 868083 w 1620000"/>
                <a:gd name="connsiteY30" fmla="*/ 565918 h 813392"/>
                <a:gd name="connsiteX31" fmla="*/ 913563 w 1620000"/>
                <a:gd name="connsiteY31" fmla="*/ 683950 h 813392"/>
                <a:gd name="connsiteX32" fmla="*/ 811901 w 1620000"/>
                <a:gd name="connsiteY32" fmla="*/ 657125 h 813392"/>
                <a:gd name="connsiteX33" fmla="*/ 707565 w 1620000"/>
                <a:gd name="connsiteY33" fmla="*/ 683950 h 813392"/>
                <a:gd name="connsiteX34" fmla="*/ 698881 w 1620000"/>
                <a:gd name="connsiteY34" fmla="*/ 652692 h 813392"/>
                <a:gd name="connsiteX35" fmla="*/ 680264 w 1620000"/>
                <a:gd name="connsiteY35" fmla="*/ 809434 h 813392"/>
                <a:gd name="connsiteX36" fmla="*/ 808872 w 1620000"/>
                <a:gd name="connsiteY36" fmla="*/ 680558 h 813392"/>
                <a:gd name="connsiteX37" fmla="*/ 937479 w 1620000"/>
                <a:gd name="connsiteY37" fmla="*/ 809434 h 813392"/>
                <a:gd name="connsiteX38" fmla="*/ 936682 w 1620000"/>
                <a:gd name="connsiteY38" fmla="*/ 813392 h 813392"/>
                <a:gd name="connsiteX39" fmla="*/ 681062 w 1620000"/>
                <a:gd name="connsiteY39" fmla="*/ 813392 h 813392"/>
                <a:gd name="connsiteX40" fmla="*/ 573091 w 1620000"/>
                <a:gd name="connsiteY40" fmla="*/ 535612 h 813392"/>
                <a:gd name="connsiteX41" fmla="*/ 621276 w 1620000"/>
                <a:gd name="connsiteY41" fmla="*/ 433635 h 813392"/>
                <a:gd name="connsiteX42" fmla="*/ 717646 w 1620000"/>
                <a:gd name="connsiteY42" fmla="*/ 430952 h 813392"/>
                <a:gd name="connsiteX43" fmla="*/ 685522 w 1620000"/>
                <a:gd name="connsiteY43" fmla="*/ 444369 h 813392"/>
                <a:gd name="connsiteX44" fmla="*/ 723000 w 1620000"/>
                <a:gd name="connsiteY44" fmla="*/ 449737 h 813392"/>
                <a:gd name="connsiteX45" fmla="*/ 709615 w 1620000"/>
                <a:gd name="connsiteY45" fmla="*/ 398748 h 813392"/>
                <a:gd name="connsiteX46" fmla="*/ 811338 w 1620000"/>
                <a:gd name="connsiteY46" fmla="*/ 328974 h 813392"/>
                <a:gd name="connsiteX47" fmla="*/ 910385 w 1620000"/>
                <a:gd name="connsiteY47" fmla="*/ 398748 h 813392"/>
                <a:gd name="connsiteX48" fmla="*/ 897000 w 1620000"/>
                <a:gd name="connsiteY48" fmla="*/ 449737 h 813392"/>
                <a:gd name="connsiteX49" fmla="*/ 934477 w 1620000"/>
                <a:gd name="connsiteY49" fmla="*/ 444369 h 813392"/>
                <a:gd name="connsiteX50" fmla="*/ 902354 w 1620000"/>
                <a:gd name="connsiteY50" fmla="*/ 430952 h 813392"/>
                <a:gd name="connsiteX51" fmla="*/ 998723 w 1620000"/>
                <a:gd name="connsiteY51" fmla="*/ 433635 h 813392"/>
                <a:gd name="connsiteX52" fmla="*/ 1046908 w 1620000"/>
                <a:gd name="connsiteY52" fmla="*/ 535612 h 813392"/>
                <a:gd name="connsiteX53" fmla="*/ 961246 w 1620000"/>
                <a:gd name="connsiteY53" fmla="*/ 616120 h 813392"/>
                <a:gd name="connsiteX54" fmla="*/ 891646 w 1620000"/>
                <a:gd name="connsiteY54" fmla="*/ 543663 h 813392"/>
                <a:gd name="connsiteX55" fmla="*/ 811338 w 1620000"/>
                <a:gd name="connsiteY55" fmla="*/ 479256 h 813392"/>
                <a:gd name="connsiteX56" fmla="*/ 728353 w 1620000"/>
                <a:gd name="connsiteY56" fmla="*/ 543663 h 813392"/>
                <a:gd name="connsiteX57" fmla="*/ 658754 w 1620000"/>
                <a:gd name="connsiteY57" fmla="*/ 616120 h 813392"/>
                <a:gd name="connsiteX58" fmla="*/ 573091 w 1620000"/>
                <a:gd name="connsiteY58" fmla="*/ 535612 h 813392"/>
                <a:gd name="connsiteX59" fmla="*/ 514147 w 1620000"/>
                <a:gd name="connsiteY59" fmla="*/ 525680 h 813392"/>
                <a:gd name="connsiteX60" fmla="*/ 656151 w 1620000"/>
                <a:gd name="connsiteY60" fmla="*/ 624854 h 813392"/>
                <a:gd name="connsiteX61" fmla="*/ 658830 w 1620000"/>
                <a:gd name="connsiteY61" fmla="*/ 691864 h 813392"/>
                <a:gd name="connsiteX62" fmla="*/ 589168 w 1620000"/>
                <a:gd name="connsiteY62" fmla="*/ 681142 h 813392"/>
                <a:gd name="connsiteX63" fmla="*/ 514147 w 1620000"/>
                <a:gd name="connsiteY63" fmla="*/ 525680 h 813392"/>
                <a:gd name="connsiteX64" fmla="*/ 503147 w 1620000"/>
                <a:gd name="connsiteY64" fmla="*/ 809593 h 813392"/>
                <a:gd name="connsiteX65" fmla="*/ 565085 w 1620000"/>
                <a:gd name="connsiteY65" fmla="*/ 758641 h 813392"/>
                <a:gd name="connsiteX66" fmla="*/ 629716 w 1620000"/>
                <a:gd name="connsiteY66" fmla="*/ 707690 h 813392"/>
                <a:gd name="connsiteX67" fmla="*/ 670111 w 1620000"/>
                <a:gd name="connsiteY67" fmla="*/ 715735 h 813392"/>
                <a:gd name="connsiteX68" fmla="*/ 637795 w 1620000"/>
                <a:gd name="connsiteY68" fmla="*/ 809593 h 813392"/>
                <a:gd name="connsiteX69" fmla="*/ 638315 w 1620000"/>
                <a:gd name="connsiteY69" fmla="*/ 813392 h 813392"/>
                <a:gd name="connsiteX70" fmla="*/ 504800 w 1620000"/>
                <a:gd name="connsiteY70" fmla="*/ 813392 h 813392"/>
                <a:gd name="connsiteX71" fmla="*/ 294443 w 1620000"/>
                <a:gd name="connsiteY71" fmla="*/ 809585 h 813392"/>
                <a:gd name="connsiteX72" fmla="*/ 377710 w 1620000"/>
                <a:gd name="connsiteY72" fmla="*/ 713234 h 813392"/>
                <a:gd name="connsiteX73" fmla="*/ 436802 w 1620000"/>
                <a:gd name="connsiteY73" fmla="*/ 699851 h 813392"/>
                <a:gd name="connsiteX74" fmla="*/ 409942 w 1620000"/>
                <a:gd name="connsiteY74" fmla="*/ 683793 h 813392"/>
                <a:gd name="connsiteX75" fmla="*/ 412629 w 1620000"/>
                <a:gd name="connsiteY75" fmla="*/ 715910 h 813392"/>
                <a:gd name="connsiteX76" fmla="*/ 404570 w 1620000"/>
                <a:gd name="connsiteY76" fmla="*/ 643646 h 813392"/>
                <a:gd name="connsiteX77" fmla="*/ 512012 w 1620000"/>
                <a:gd name="connsiteY77" fmla="*/ 590118 h 813392"/>
                <a:gd name="connsiteX78" fmla="*/ 514698 w 1620000"/>
                <a:gd name="connsiteY78" fmla="*/ 592794 h 813392"/>
                <a:gd name="connsiteX79" fmla="*/ 576476 w 1620000"/>
                <a:gd name="connsiteY79" fmla="*/ 678440 h 813392"/>
                <a:gd name="connsiteX80" fmla="*/ 530814 w 1620000"/>
                <a:gd name="connsiteY80" fmla="*/ 731968 h 813392"/>
                <a:gd name="connsiteX81" fmla="*/ 455605 w 1620000"/>
                <a:gd name="connsiteY81" fmla="*/ 809585 h 813392"/>
                <a:gd name="connsiteX82" fmla="*/ 457207 w 1620000"/>
                <a:gd name="connsiteY82" fmla="*/ 813392 h 813392"/>
                <a:gd name="connsiteX83" fmla="*/ 296176 w 1620000"/>
                <a:gd name="connsiteY83" fmla="*/ 813392 h 813392"/>
                <a:gd name="connsiteX84" fmla="*/ 163579 w 1620000"/>
                <a:gd name="connsiteY84" fmla="*/ 812050 h 813392"/>
                <a:gd name="connsiteX85" fmla="*/ 284030 w 1620000"/>
                <a:gd name="connsiteY85" fmla="*/ 624208 h 813392"/>
                <a:gd name="connsiteX86" fmla="*/ 495488 w 1620000"/>
                <a:gd name="connsiteY86" fmla="*/ 511503 h 813392"/>
                <a:gd name="connsiteX87" fmla="*/ 527609 w 1620000"/>
                <a:gd name="connsiteY87" fmla="*/ 377331 h 813392"/>
                <a:gd name="connsiteX88" fmla="*/ 693563 w 1620000"/>
                <a:gd name="connsiteY88" fmla="*/ 256575 h 813392"/>
                <a:gd name="connsiteX89" fmla="*/ 808661 w 1620000"/>
                <a:gd name="connsiteY89" fmla="*/ 170705 h 813392"/>
                <a:gd name="connsiteX90" fmla="*/ 926435 w 1620000"/>
                <a:gd name="connsiteY90" fmla="*/ 256575 h 813392"/>
                <a:gd name="connsiteX91" fmla="*/ 1089713 w 1620000"/>
                <a:gd name="connsiteY91" fmla="*/ 377331 h 813392"/>
                <a:gd name="connsiteX92" fmla="*/ 1124510 w 1620000"/>
                <a:gd name="connsiteY92" fmla="*/ 511503 h 813392"/>
                <a:gd name="connsiteX93" fmla="*/ 1333292 w 1620000"/>
                <a:gd name="connsiteY93" fmla="*/ 624208 h 813392"/>
                <a:gd name="connsiteX94" fmla="*/ 1456420 w 1620000"/>
                <a:gd name="connsiteY94" fmla="*/ 812050 h 813392"/>
                <a:gd name="connsiteX95" fmla="*/ 1455182 w 1620000"/>
                <a:gd name="connsiteY95" fmla="*/ 813392 h 813392"/>
                <a:gd name="connsiteX96" fmla="*/ 1359953 w 1620000"/>
                <a:gd name="connsiteY96" fmla="*/ 813392 h 813392"/>
                <a:gd name="connsiteX97" fmla="*/ 1360529 w 1620000"/>
                <a:gd name="connsiteY97" fmla="*/ 812261 h 813392"/>
                <a:gd name="connsiteX98" fmla="*/ 1272123 w 1620000"/>
                <a:gd name="connsiteY98" fmla="*/ 699681 h 813392"/>
                <a:gd name="connsiteX99" fmla="*/ 1122100 w 1620000"/>
                <a:gd name="connsiteY99" fmla="*/ 554937 h 813392"/>
                <a:gd name="connsiteX100" fmla="*/ 1119421 w 1620000"/>
                <a:gd name="connsiteY100" fmla="*/ 525451 h 813392"/>
                <a:gd name="connsiteX101" fmla="*/ 1084595 w 1620000"/>
                <a:gd name="connsiteY101" fmla="*/ 520090 h 813392"/>
                <a:gd name="connsiteX102" fmla="*/ 929214 w 1620000"/>
                <a:gd name="connsiteY102" fmla="*/ 380706 h 813392"/>
                <a:gd name="connsiteX103" fmla="*/ 808660 w 1620000"/>
                <a:gd name="connsiteY103" fmla="*/ 302972 h 813392"/>
                <a:gd name="connsiteX104" fmla="*/ 690785 w 1620000"/>
                <a:gd name="connsiteY104" fmla="*/ 380706 h 813392"/>
                <a:gd name="connsiteX105" fmla="*/ 535405 w 1620000"/>
                <a:gd name="connsiteY105" fmla="*/ 520090 h 813392"/>
                <a:gd name="connsiteX106" fmla="*/ 500578 w 1620000"/>
                <a:gd name="connsiteY106" fmla="*/ 525451 h 813392"/>
                <a:gd name="connsiteX107" fmla="*/ 497899 w 1620000"/>
                <a:gd name="connsiteY107" fmla="*/ 554937 h 813392"/>
                <a:gd name="connsiteX108" fmla="*/ 347876 w 1620000"/>
                <a:gd name="connsiteY108" fmla="*/ 699681 h 813392"/>
                <a:gd name="connsiteX109" fmla="*/ 259470 w 1620000"/>
                <a:gd name="connsiteY109" fmla="*/ 812261 h 813392"/>
                <a:gd name="connsiteX110" fmla="*/ 260046 w 1620000"/>
                <a:gd name="connsiteY110" fmla="*/ 813392 h 813392"/>
                <a:gd name="connsiteX111" fmla="*/ 164816 w 1620000"/>
                <a:gd name="connsiteY111" fmla="*/ 813392 h 813392"/>
                <a:gd name="connsiteX112" fmla="*/ 0 w 1620000"/>
                <a:gd name="connsiteY112" fmla="*/ 810000 h 813392"/>
                <a:gd name="connsiteX113" fmla="*/ 139240 w 1620000"/>
                <a:gd name="connsiteY113" fmla="*/ 638344 h 813392"/>
                <a:gd name="connsiteX114" fmla="*/ 396298 w 1620000"/>
                <a:gd name="connsiteY114" fmla="*/ 421093 h 813392"/>
                <a:gd name="connsiteX115" fmla="*/ 498050 w 1620000"/>
                <a:gd name="connsiteY115" fmla="*/ 249438 h 813392"/>
                <a:gd name="connsiteX116" fmla="*/ 811339 w 1620000"/>
                <a:gd name="connsiteY116" fmla="*/ 0 h 813392"/>
                <a:gd name="connsiteX117" fmla="*/ 1121951 w 1620000"/>
                <a:gd name="connsiteY117" fmla="*/ 249438 h 813392"/>
                <a:gd name="connsiteX118" fmla="*/ 1223703 w 1620000"/>
                <a:gd name="connsiteY118" fmla="*/ 421093 h 813392"/>
                <a:gd name="connsiteX119" fmla="*/ 1483438 w 1620000"/>
                <a:gd name="connsiteY119" fmla="*/ 638344 h 813392"/>
                <a:gd name="connsiteX120" fmla="*/ 1620000 w 1620000"/>
                <a:gd name="connsiteY120" fmla="*/ 810000 h 813392"/>
                <a:gd name="connsiteX121" fmla="*/ 1606129 w 1620000"/>
                <a:gd name="connsiteY121" fmla="*/ 813392 h 813392"/>
                <a:gd name="connsiteX122" fmla="*/ 1500825 w 1620000"/>
                <a:gd name="connsiteY122" fmla="*/ 813392 h 813392"/>
                <a:gd name="connsiteX123" fmla="*/ 1504931 w 1620000"/>
                <a:gd name="connsiteY123" fmla="*/ 810001 h 813392"/>
                <a:gd name="connsiteX124" fmla="*/ 1368355 w 1620000"/>
                <a:gd name="connsiteY124" fmla="*/ 606114 h 813392"/>
                <a:gd name="connsiteX125" fmla="*/ 1162152 w 1620000"/>
                <a:gd name="connsiteY125" fmla="*/ 477343 h 813392"/>
                <a:gd name="connsiteX126" fmla="*/ 1044322 w 1620000"/>
                <a:gd name="connsiteY126" fmla="*/ 278822 h 813392"/>
                <a:gd name="connsiteX127" fmla="*/ 811339 w 1620000"/>
                <a:gd name="connsiteY127" fmla="*/ 123225 h 813392"/>
                <a:gd name="connsiteX128" fmla="*/ 578356 w 1620000"/>
                <a:gd name="connsiteY128" fmla="*/ 278822 h 813392"/>
                <a:gd name="connsiteX129" fmla="*/ 460527 w 1620000"/>
                <a:gd name="connsiteY129" fmla="*/ 477343 h 813392"/>
                <a:gd name="connsiteX130" fmla="*/ 251645 w 1620000"/>
                <a:gd name="connsiteY130" fmla="*/ 606114 h 813392"/>
                <a:gd name="connsiteX131" fmla="*/ 115070 w 1620000"/>
                <a:gd name="connsiteY131" fmla="*/ 810001 h 813392"/>
                <a:gd name="connsiteX132" fmla="*/ 119366 w 1620000"/>
                <a:gd name="connsiteY132" fmla="*/ 813392 h 813392"/>
                <a:gd name="connsiteX133" fmla="*/ 14413 w 1620000"/>
                <a:gd name="connsiteY133" fmla="*/ 813392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620000" h="813392">
                  <a:moveTo>
                    <a:pt x="1041267" y="678440"/>
                  </a:moveTo>
                  <a:cubicBezTo>
                    <a:pt x="1041267" y="678440"/>
                    <a:pt x="1089543" y="635617"/>
                    <a:pt x="1105634" y="592794"/>
                  </a:cubicBezTo>
                  <a:cubicBezTo>
                    <a:pt x="1105634" y="592794"/>
                    <a:pt x="1105634" y="590118"/>
                    <a:pt x="1108316" y="590118"/>
                  </a:cubicBezTo>
                  <a:cubicBezTo>
                    <a:pt x="1124409" y="590118"/>
                    <a:pt x="1188776" y="592794"/>
                    <a:pt x="1215596" y="643646"/>
                  </a:cubicBezTo>
                  <a:cubicBezTo>
                    <a:pt x="1247779" y="702528"/>
                    <a:pt x="1223642" y="721263"/>
                    <a:pt x="1207550" y="715910"/>
                  </a:cubicBezTo>
                  <a:cubicBezTo>
                    <a:pt x="1188776" y="713234"/>
                    <a:pt x="1194140" y="686469"/>
                    <a:pt x="1210232" y="683793"/>
                  </a:cubicBezTo>
                  <a:cubicBezTo>
                    <a:pt x="1210232" y="683793"/>
                    <a:pt x="1186094" y="665058"/>
                    <a:pt x="1183412" y="699851"/>
                  </a:cubicBezTo>
                  <a:cubicBezTo>
                    <a:pt x="1180730" y="737321"/>
                    <a:pt x="1212914" y="734645"/>
                    <a:pt x="1242415" y="713234"/>
                  </a:cubicBezTo>
                  <a:cubicBezTo>
                    <a:pt x="1242415" y="713234"/>
                    <a:pt x="1312147" y="745350"/>
                    <a:pt x="1325557" y="809585"/>
                  </a:cubicBezTo>
                  <a:lnTo>
                    <a:pt x="1323827" y="813392"/>
                  </a:lnTo>
                  <a:lnTo>
                    <a:pt x="1163039" y="813392"/>
                  </a:lnTo>
                  <a:lnTo>
                    <a:pt x="1164638" y="809585"/>
                  </a:lnTo>
                  <a:cubicBezTo>
                    <a:pt x="1164638" y="772115"/>
                    <a:pt x="1089543" y="731968"/>
                    <a:pt x="1089543" y="731968"/>
                  </a:cubicBezTo>
                  <a:cubicBezTo>
                    <a:pt x="1073451" y="697175"/>
                    <a:pt x="1041267" y="678440"/>
                    <a:pt x="1041267" y="678440"/>
                  </a:cubicBezTo>
                  <a:close/>
                  <a:moveTo>
                    <a:pt x="961169" y="691864"/>
                  </a:moveTo>
                  <a:cubicBezTo>
                    <a:pt x="961169" y="691864"/>
                    <a:pt x="963848" y="657019"/>
                    <a:pt x="963848" y="624854"/>
                  </a:cubicBezTo>
                  <a:cubicBezTo>
                    <a:pt x="963848" y="624854"/>
                    <a:pt x="1046908" y="536402"/>
                    <a:pt x="1105853" y="525680"/>
                  </a:cubicBezTo>
                  <a:cubicBezTo>
                    <a:pt x="1105853" y="525680"/>
                    <a:pt x="1111212" y="587329"/>
                    <a:pt x="1030832" y="681142"/>
                  </a:cubicBezTo>
                  <a:cubicBezTo>
                    <a:pt x="1030832" y="681142"/>
                    <a:pt x="985283" y="683822"/>
                    <a:pt x="961169" y="691864"/>
                  </a:cubicBezTo>
                  <a:close/>
                  <a:moveTo>
                    <a:pt x="951017" y="715735"/>
                  </a:moveTo>
                  <a:cubicBezTo>
                    <a:pt x="951017" y="715735"/>
                    <a:pt x="969788" y="707690"/>
                    <a:pt x="991241" y="707690"/>
                  </a:cubicBezTo>
                  <a:cubicBezTo>
                    <a:pt x="1012694" y="710372"/>
                    <a:pt x="1039511" y="721098"/>
                    <a:pt x="1055600" y="758641"/>
                  </a:cubicBezTo>
                  <a:cubicBezTo>
                    <a:pt x="1055600" y="758641"/>
                    <a:pt x="1114596" y="772049"/>
                    <a:pt x="1114596" y="809593"/>
                  </a:cubicBezTo>
                  <a:lnTo>
                    <a:pt x="1113022" y="813392"/>
                  </a:lnTo>
                  <a:lnTo>
                    <a:pt x="985316" y="813392"/>
                  </a:lnTo>
                  <a:lnTo>
                    <a:pt x="985877" y="809593"/>
                  </a:lnTo>
                  <a:cubicBezTo>
                    <a:pt x="985877" y="755960"/>
                    <a:pt x="951017" y="715735"/>
                    <a:pt x="951017" y="715735"/>
                  </a:cubicBezTo>
                  <a:close/>
                  <a:moveTo>
                    <a:pt x="698881" y="652692"/>
                  </a:moveTo>
                  <a:cubicBezTo>
                    <a:pt x="690176" y="586457"/>
                    <a:pt x="755720" y="565918"/>
                    <a:pt x="755720" y="565918"/>
                  </a:cubicBezTo>
                  <a:cubicBezTo>
                    <a:pt x="755720" y="565918"/>
                    <a:pt x="769097" y="525680"/>
                    <a:pt x="811901" y="525680"/>
                  </a:cubicBezTo>
                  <a:cubicBezTo>
                    <a:pt x="852031" y="525680"/>
                    <a:pt x="868083" y="565918"/>
                    <a:pt x="868083" y="565918"/>
                  </a:cubicBezTo>
                  <a:cubicBezTo>
                    <a:pt x="868083" y="565918"/>
                    <a:pt x="951017" y="592744"/>
                    <a:pt x="913563" y="683950"/>
                  </a:cubicBezTo>
                  <a:cubicBezTo>
                    <a:pt x="913563" y="683950"/>
                    <a:pt x="865407" y="657125"/>
                    <a:pt x="811901" y="657125"/>
                  </a:cubicBezTo>
                  <a:cubicBezTo>
                    <a:pt x="755720" y="657125"/>
                    <a:pt x="707565" y="683950"/>
                    <a:pt x="707565" y="683950"/>
                  </a:cubicBezTo>
                  <a:cubicBezTo>
                    <a:pt x="702883" y="672549"/>
                    <a:pt x="700124" y="662154"/>
                    <a:pt x="698881" y="652692"/>
                  </a:cubicBezTo>
                  <a:close/>
                  <a:moveTo>
                    <a:pt x="680264" y="809434"/>
                  </a:moveTo>
                  <a:cubicBezTo>
                    <a:pt x="680264" y="738258"/>
                    <a:pt x="737844" y="680558"/>
                    <a:pt x="808872" y="680558"/>
                  </a:cubicBezTo>
                  <a:cubicBezTo>
                    <a:pt x="879900" y="680558"/>
                    <a:pt x="937479" y="738258"/>
                    <a:pt x="937479" y="809434"/>
                  </a:cubicBezTo>
                  <a:lnTo>
                    <a:pt x="936682" y="813392"/>
                  </a:lnTo>
                  <a:lnTo>
                    <a:pt x="681062" y="813392"/>
                  </a:lnTo>
                  <a:close/>
                  <a:moveTo>
                    <a:pt x="573091" y="535612"/>
                  </a:moveTo>
                  <a:cubicBezTo>
                    <a:pt x="573091" y="535612"/>
                    <a:pt x="575768" y="473889"/>
                    <a:pt x="621276" y="433635"/>
                  </a:cubicBezTo>
                  <a:cubicBezTo>
                    <a:pt x="666784" y="393381"/>
                    <a:pt x="714969" y="401431"/>
                    <a:pt x="717646" y="430952"/>
                  </a:cubicBezTo>
                  <a:cubicBezTo>
                    <a:pt x="717646" y="460471"/>
                    <a:pt x="685522" y="444369"/>
                    <a:pt x="685522" y="444369"/>
                  </a:cubicBezTo>
                  <a:cubicBezTo>
                    <a:pt x="685522" y="444369"/>
                    <a:pt x="712292" y="471205"/>
                    <a:pt x="723000" y="449737"/>
                  </a:cubicBezTo>
                  <a:cubicBezTo>
                    <a:pt x="733707" y="428268"/>
                    <a:pt x="717646" y="406799"/>
                    <a:pt x="709615" y="398748"/>
                  </a:cubicBezTo>
                  <a:cubicBezTo>
                    <a:pt x="709615" y="398748"/>
                    <a:pt x="741738" y="328974"/>
                    <a:pt x="811338" y="328974"/>
                  </a:cubicBezTo>
                  <a:cubicBezTo>
                    <a:pt x="878261" y="328974"/>
                    <a:pt x="910385" y="398748"/>
                    <a:pt x="910385" y="398748"/>
                  </a:cubicBezTo>
                  <a:cubicBezTo>
                    <a:pt x="902354" y="406799"/>
                    <a:pt x="886292" y="428268"/>
                    <a:pt x="897000" y="449737"/>
                  </a:cubicBezTo>
                  <a:cubicBezTo>
                    <a:pt x="907708" y="471205"/>
                    <a:pt x="934477" y="444369"/>
                    <a:pt x="934477" y="444369"/>
                  </a:cubicBezTo>
                  <a:cubicBezTo>
                    <a:pt x="934477" y="444369"/>
                    <a:pt x="902354" y="460471"/>
                    <a:pt x="902354" y="430952"/>
                  </a:cubicBezTo>
                  <a:cubicBezTo>
                    <a:pt x="905031" y="401431"/>
                    <a:pt x="953215" y="393381"/>
                    <a:pt x="998723" y="433635"/>
                  </a:cubicBezTo>
                  <a:cubicBezTo>
                    <a:pt x="1044231" y="473889"/>
                    <a:pt x="1046908" y="535612"/>
                    <a:pt x="1046908" y="535612"/>
                  </a:cubicBezTo>
                  <a:cubicBezTo>
                    <a:pt x="1017462" y="557081"/>
                    <a:pt x="961246" y="616120"/>
                    <a:pt x="961246" y="616120"/>
                  </a:cubicBezTo>
                  <a:cubicBezTo>
                    <a:pt x="961246" y="616120"/>
                    <a:pt x="950538" y="565131"/>
                    <a:pt x="891646" y="543663"/>
                  </a:cubicBezTo>
                  <a:cubicBezTo>
                    <a:pt x="891646" y="543663"/>
                    <a:pt x="856846" y="479256"/>
                    <a:pt x="811338" y="479256"/>
                  </a:cubicBezTo>
                  <a:cubicBezTo>
                    <a:pt x="763154" y="479256"/>
                    <a:pt x="728353" y="543663"/>
                    <a:pt x="728353" y="543663"/>
                  </a:cubicBezTo>
                  <a:cubicBezTo>
                    <a:pt x="672138" y="565131"/>
                    <a:pt x="658754" y="616120"/>
                    <a:pt x="658754" y="616120"/>
                  </a:cubicBezTo>
                  <a:cubicBezTo>
                    <a:pt x="658754" y="616120"/>
                    <a:pt x="602538" y="557081"/>
                    <a:pt x="573091" y="535612"/>
                  </a:cubicBezTo>
                  <a:close/>
                  <a:moveTo>
                    <a:pt x="514147" y="525680"/>
                  </a:moveTo>
                  <a:cubicBezTo>
                    <a:pt x="573092" y="536402"/>
                    <a:pt x="656151" y="624854"/>
                    <a:pt x="656151" y="624854"/>
                  </a:cubicBezTo>
                  <a:cubicBezTo>
                    <a:pt x="656151" y="657019"/>
                    <a:pt x="658830" y="691864"/>
                    <a:pt x="658830" y="691864"/>
                  </a:cubicBezTo>
                  <a:cubicBezTo>
                    <a:pt x="634716" y="683822"/>
                    <a:pt x="589168" y="681142"/>
                    <a:pt x="589168" y="681142"/>
                  </a:cubicBezTo>
                  <a:cubicBezTo>
                    <a:pt x="508788" y="587329"/>
                    <a:pt x="514147" y="525680"/>
                    <a:pt x="514147" y="525680"/>
                  </a:cubicBezTo>
                  <a:close/>
                  <a:moveTo>
                    <a:pt x="503147" y="809593"/>
                  </a:moveTo>
                  <a:cubicBezTo>
                    <a:pt x="503147" y="772049"/>
                    <a:pt x="565085" y="758641"/>
                    <a:pt x="565085" y="758641"/>
                  </a:cubicBezTo>
                  <a:cubicBezTo>
                    <a:pt x="581243" y="721098"/>
                    <a:pt x="608173" y="710372"/>
                    <a:pt x="629716" y="707690"/>
                  </a:cubicBezTo>
                  <a:cubicBezTo>
                    <a:pt x="651261" y="707690"/>
                    <a:pt x="670111" y="715735"/>
                    <a:pt x="670111" y="715735"/>
                  </a:cubicBezTo>
                  <a:cubicBezTo>
                    <a:pt x="670111" y="715735"/>
                    <a:pt x="637795" y="755960"/>
                    <a:pt x="637795" y="809593"/>
                  </a:cubicBezTo>
                  <a:lnTo>
                    <a:pt x="638315" y="813392"/>
                  </a:lnTo>
                  <a:lnTo>
                    <a:pt x="504800" y="813392"/>
                  </a:lnTo>
                  <a:close/>
                  <a:moveTo>
                    <a:pt x="294443" y="809585"/>
                  </a:moveTo>
                  <a:cubicBezTo>
                    <a:pt x="307873" y="745350"/>
                    <a:pt x="377710" y="713234"/>
                    <a:pt x="377710" y="713234"/>
                  </a:cubicBezTo>
                  <a:cubicBezTo>
                    <a:pt x="407256" y="734645"/>
                    <a:pt x="439488" y="737321"/>
                    <a:pt x="436802" y="699851"/>
                  </a:cubicBezTo>
                  <a:cubicBezTo>
                    <a:pt x="434117" y="665058"/>
                    <a:pt x="409942" y="683793"/>
                    <a:pt x="409942" y="683793"/>
                  </a:cubicBezTo>
                  <a:cubicBezTo>
                    <a:pt x="426058" y="686469"/>
                    <a:pt x="428744" y="713234"/>
                    <a:pt x="412629" y="715910"/>
                  </a:cubicBezTo>
                  <a:cubicBezTo>
                    <a:pt x="396512" y="721263"/>
                    <a:pt x="369651" y="702528"/>
                    <a:pt x="404570" y="643646"/>
                  </a:cubicBezTo>
                  <a:cubicBezTo>
                    <a:pt x="431431" y="592794"/>
                    <a:pt x="495895" y="590118"/>
                    <a:pt x="512012" y="590118"/>
                  </a:cubicBezTo>
                  <a:cubicBezTo>
                    <a:pt x="514698" y="590118"/>
                    <a:pt x="514698" y="592794"/>
                    <a:pt x="514698" y="592794"/>
                  </a:cubicBezTo>
                  <a:cubicBezTo>
                    <a:pt x="530814" y="635617"/>
                    <a:pt x="576476" y="678440"/>
                    <a:pt x="576476" y="678440"/>
                  </a:cubicBezTo>
                  <a:cubicBezTo>
                    <a:pt x="576476" y="678440"/>
                    <a:pt x="546930" y="697175"/>
                    <a:pt x="530814" y="731968"/>
                  </a:cubicBezTo>
                  <a:cubicBezTo>
                    <a:pt x="530814" y="731968"/>
                    <a:pt x="455605" y="772115"/>
                    <a:pt x="455605" y="809585"/>
                  </a:cubicBezTo>
                  <a:lnTo>
                    <a:pt x="457207" y="813392"/>
                  </a:lnTo>
                  <a:lnTo>
                    <a:pt x="296176" y="813392"/>
                  </a:lnTo>
                  <a:close/>
                  <a:moveTo>
                    <a:pt x="163579" y="812050"/>
                  </a:moveTo>
                  <a:cubicBezTo>
                    <a:pt x="203729" y="779849"/>
                    <a:pt x="217112" y="726179"/>
                    <a:pt x="284030" y="624208"/>
                  </a:cubicBezTo>
                  <a:cubicBezTo>
                    <a:pt x="353624" y="519554"/>
                    <a:pt x="495488" y="511503"/>
                    <a:pt x="495488" y="511503"/>
                  </a:cubicBezTo>
                  <a:cubicBezTo>
                    <a:pt x="495488" y="511503"/>
                    <a:pt x="484781" y="436367"/>
                    <a:pt x="527609" y="377331"/>
                  </a:cubicBezTo>
                  <a:cubicBezTo>
                    <a:pt x="573112" y="318294"/>
                    <a:pt x="658766" y="275360"/>
                    <a:pt x="693563" y="256575"/>
                  </a:cubicBezTo>
                  <a:cubicBezTo>
                    <a:pt x="728360" y="240474"/>
                    <a:pt x="787247" y="194856"/>
                    <a:pt x="808661" y="170705"/>
                  </a:cubicBezTo>
                  <a:cubicBezTo>
                    <a:pt x="832751" y="194856"/>
                    <a:pt x="891638" y="240474"/>
                    <a:pt x="926435" y="256575"/>
                  </a:cubicBezTo>
                  <a:cubicBezTo>
                    <a:pt x="961232" y="275360"/>
                    <a:pt x="1046886" y="318294"/>
                    <a:pt x="1089713" y="377331"/>
                  </a:cubicBezTo>
                  <a:cubicBezTo>
                    <a:pt x="1135217" y="436367"/>
                    <a:pt x="1124510" y="511503"/>
                    <a:pt x="1124510" y="511503"/>
                  </a:cubicBezTo>
                  <a:cubicBezTo>
                    <a:pt x="1124510" y="511503"/>
                    <a:pt x="1266374" y="519554"/>
                    <a:pt x="1333292" y="624208"/>
                  </a:cubicBezTo>
                  <a:cubicBezTo>
                    <a:pt x="1402886" y="726179"/>
                    <a:pt x="1416270" y="779849"/>
                    <a:pt x="1456420" y="812050"/>
                  </a:cubicBezTo>
                  <a:lnTo>
                    <a:pt x="1455182" y="813392"/>
                  </a:lnTo>
                  <a:lnTo>
                    <a:pt x="1359953" y="813392"/>
                  </a:lnTo>
                  <a:lnTo>
                    <a:pt x="1360529" y="812261"/>
                  </a:lnTo>
                  <a:cubicBezTo>
                    <a:pt x="1331060" y="731847"/>
                    <a:pt x="1272123" y="699681"/>
                    <a:pt x="1272123" y="699681"/>
                  </a:cubicBezTo>
                  <a:cubicBezTo>
                    <a:pt x="1231938" y="568339"/>
                    <a:pt x="1122100" y="554937"/>
                    <a:pt x="1122100" y="554937"/>
                  </a:cubicBezTo>
                  <a:cubicBezTo>
                    <a:pt x="1119421" y="530812"/>
                    <a:pt x="1119421" y="525451"/>
                    <a:pt x="1119421" y="525451"/>
                  </a:cubicBezTo>
                  <a:cubicBezTo>
                    <a:pt x="1119421" y="525451"/>
                    <a:pt x="1111384" y="514729"/>
                    <a:pt x="1084595" y="520090"/>
                  </a:cubicBezTo>
                  <a:cubicBezTo>
                    <a:pt x="1084595" y="520090"/>
                    <a:pt x="1052447" y="404830"/>
                    <a:pt x="929214" y="380706"/>
                  </a:cubicBezTo>
                  <a:cubicBezTo>
                    <a:pt x="929214" y="380706"/>
                    <a:pt x="880993" y="316375"/>
                    <a:pt x="808660" y="302972"/>
                  </a:cubicBezTo>
                  <a:cubicBezTo>
                    <a:pt x="739007" y="316375"/>
                    <a:pt x="690785" y="380706"/>
                    <a:pt x="690785" y="380706"/>
                  </a:cubicBezTo>
                  <a:cubicBezTo>
                    <a:pt x="567552" y="404830"/>
                    <a:pt x="535405" y="520090"/>
                    <a:pt x="535405" y="520090"/>
                  </a:cubicBezTo>
                  <a:cubicBezTo>
                    <a:pt x="508615" y="514729"/>
                    <a:pt x="500578" y="525451"/>
                    <a:pt x="500578" y="525451"/>
                  </a:cubicBezTo>
                  <a:cubicBezTo>
                    <a:pt x="500578" y="525451"/>
                    <a:pt x="500578" y="530812"/>
                    <a:pt x="497899" y="554937"/>
                  </a:cubicBezTo>
                  <a:cubicBezTo>
                    <a:pt x="497899" y="554937"/>
                    <a:pt x="385382" y="568339"/>
                    <a:pt x="347876" y="699681"/>
                  </a:cubicBezTo>
                  <a:cubicBezTo>
                    <a:pt x="347876" y="699681"/>
                    <a:pt x="288939" y="731847"/>
                    <a:pt x="259470" y="812261"/>
                  </a:cubicBezTo>
                  <a:lnTo>
                    <a:pt x="260046" y="813392"/>
                  </a:lnTo>
                  <a:lnTo>
                    <a:pt x="164816" y="813392"/>
                  </a:lnTo>
                  <a:close/>
                  <a:moveTo>
                    <a:pt x="0" y="810000"/>
                  </a:moveTo>
                  <a:cubicBezTo>
                    <a:pt x="66942" y="793908"/>
                    <a:pt x="26777" y="812683"/>
                    <a:pt x="139240" y="638344"/>
                  </a:cubicBezTo>
                  <a:cubicBezTo>
                    <a:pt x="249025" y="464007"/>
                    <a:pt x="396298" y="421093"/>
                    <a:pt x="396298" y="421093"/>
                  </a:cubicBezTo>
                  <a:cubicBezTo>
                    <a:pt x="396298" y="421093"/>
                    <a:pt x="401653" y="316490"/>
                    <a:pt x="498050" y="249438"/>
                  </a:cubicBezTo>
                  <a:cubicBezTo>
                    <a:pt x="597124" y="179702"/>
                    <a:pt x="747075" y="128742"/>
                    <a:pt x="811339" y="0"/>
                  </a:cubicBezTo>
                  <a:cubicBezTo>
                    <a:pt x="872926" y="128742"/>
                    <a:pt x="1022876" y="179702"/>
                    <a:pt x="1121951" y="249438"/>
                  </a:cubicBezTo>
                  <a:cubicBezTo>
                    <a:pt x="1221025" y="316490"/>
                    <a:pt x="1223703" y="421093"/>
                    <a:pt x="1223703" y="421093"/>
                  </a:cubicBezTo>
                  <a:cubicBezTo>
                    <a:pt x="1223703" y="421093"/>
                    <a:pt x="1370976" y="464007"/>
                    <a:pt x="1483438" y="638344"/>
                  </a:cubicBezTo>
                  <a:cubicBezTo>
                    <a:pt x="1593223" y="812683"/>
                    <a:pt x="1555736" y="793908"/>
                    <a:pt x="1620000" y="810000"/>
                  </a:cubicBezTo>
                  <a:lnTo>
                    <a:pt x="1606129" y="813392"/>
                  </a:lnTo>
                  <a:lnTo>
                    <a:pt x="1500825" y="813392"/>
                  </a:lnTo>
                  <a:lnTo>
                    <a:pt x="1504931" y="810001"/>
                  </a:lnTo>
                  <a:cubicBezTo>
                    <a:pt x="1454049" y="785856"/>
                    <a:pt x="1440659" y="713423"/>
                    <a:pt x="1368355" y="606114"/>
                  </a:cubicBezTo>
                  <a:cubicBezTo>
                    <a:pt x="1296050" y="496123"/>
                    <a:pt x="1162152" y="477343"/>
                    <a:pt x="1162152" y="477343"/>
                  </a:cubicBezTo>
                  <a:cubicBezTo>
                    <a:pt x="1162152" y="477343"/>
                    <a:pt x="1146084" y="351256"/>
                    <a:pt x="1044322" y="278822"/>
                  </a:cubicBezTo>
                  <a:cubicBezTo>
                    <a:pt x="942559" y="206389"/>
                    <a:pt x="883644" y="206389"/>
                    <a:pt x="811339" y="123225"/>
                  </a:cubicBezTo>
                  <a:cubicBezTo>
                    <a:pt x="739034" y="206389"/>
                    <a:pt x="680119" y="206389"/>
                    <a:pt x="578356" y="278822"/>
                  </a:cubicBezTo>
                  <a:cubicBezTo>
                    <a:pt x="476594" y="351256"/>
                    <a:pt x="460527" y="477343"/>
                    <a:pt x="460527" y="477343"/>
                  </a:cubicBezTo>
                  <a:cubicBezTo>
                    <a:pt x="460527" y="477343"/>
                    <a:pt x="323950" y="496123"/>
                    <a:pt x="251645" y="606114"/>
                  </a:cubicBezTo>
                  <a:cubicBezTo>
                    <a:pt x="182019" y="713423"/>
                    <a:pt x="168629" y="785856"/>
                    <a:pt x="115070" y="810001"/>
                  </a:cubicBezTo>
                  <a:lnTo>
                    <a:pt x="119366" y="813392"/>
                  </a:lnTo>
                  <a:lnTo>
                    <a:pt x="14413" y="813392"/>
                  </a:ln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>
                <a:solidFill>
                  <a:srgbClr val="5A0000"/>
                </a:solidFill>
                <a:latin typeface="+mn-ea"/>
              </a:endParaRPr>
            </a:p>
          </p:txBody>
        </p:sp>
        <p:sp>
          <p:nvSpPr>
            <p:cNvPr id="99" name="任意多边形 10">
              <a:extLst>
                <a:ext uri="{FF2B5EF4-FFF2-40B4-BE49-F238E27FC236}">
                  <a16:creationId xmlns:a16="http://schemas.microsoft.com/office/drawing/2014/main" id="{C1E8BB4A-FB56-40EC-B141-96106C92B60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0530" y="3847523"/>
              <a:ext cx="328820" cy="165100"/>
            </a:xfrm>
            <a:custGeom>
              <a:avLst/>
              <a:gdLst>
                <a:gd name="connsiteX0" fmla="*/ 1041267 w 1620000"/>
                <a:gd name="connsiteY0" fmla="*/ 678440 h 813392"/>
                <a:gd name="connsiteX1" fmla="*/ 1105634 w 1620000"/>
                <a:gd name="connsiteY1" fmla="*/ 592794 h 813392"/>
                <a:gd name="connsiteX2" fmla="*/ 1108316 w 1620000"/>
                <a:gd name="connsiteY2" fmla="*/ 590118 h 813392"/>
                <a:gd name="connsiteX3" fmla="*/ 1215596 w 1620000"/>
                <a:gd name="connsiteY3" fmla="*/ 643646 h 813392"/>
                <a:gd name="connsiteX4" fmla="*/ 1207550 w 1620000"/>
                <a:gd name="connsiteY4" fmla="*/ 715910 h 813392"/>
                <a:gd name="connsiteX5" fmla="*/ 1210232 w 1620000"/>
                <a:gd name="connsiteY5" fmla="*/ 683793 h 813392"/>
                <a:gd name="connsiteX6" fmla="*/ 1183412 w 1620000"/>
                <a:gd name="connsiteY6" fmla="*/ 699851 h 813392"/>
                <a:gd name="connsiteX7" fmla="*/ 1242415 w 1620000"/>
                <a:gd name="connsiteY7" fmla="*/ 713234 h 813392"/>
                <a:gd name="connsiteX8" fmla="*/ 1325557 w 1620000"/>
                <a:gd name="connsiteY8" fmla="*/ 809585 h 813392"/>
                <a:gd name="connsiteX9" fmla="*/ 1323827 w 1620000"/>
                <a:gd name="connsiteY9" fmla="*/ 813392 h 813392"/>
                <a:gd name="connsiteX10" fmla="*/ 1163039 w 1620000"/>
                <a:gd name="connsiteY10" fmla="*/ 813392 h 813392"/>
                <a:gd name="connsiteX11" fmla="*/ 1164638 w 1620000"/>
                <a:gd name="connsiteY11" fmla="*/ 809585 h 813392"/>
                <a:gd name="connsiteX12" fmla="*/ 1089543 w 1620000"/>
                <a:gd name="connsiteY12" fmla="*/ 731968 h 813392"/>
                <a:gd name="connsiteX13" fmla="*/ 1041267 w 1620000"/>
                <a:gd name="connsiteY13" fmla="*/ 678440 h 813392"/>
                <a:gd name="connsiteX14" fmla="*/ 961169 w 1620000"/>
                <a:gd name="connsiteY14" fmla="*/ 691864 h 813392"/>
                <a:gd name="connsiteX15" fmla="*/ 963848 w 1620000"/>
                <a:gd name="connsiteY15" fmla="*/ 624854 h 813392"/>
                <a:gd name="connsiteX16" fmla="*/ 1105853 w 1620000"/>
                <a:gd name="connsiteY16" fmla="*/ 525680 h 813392"/>
                <a:gd name="connsiteX17" fmla="*/ 1030832 w 1620000"/>
                <a:gd name="connsiteY17" fmla="*/ 681142 h 813392"/>
                <a:gd name="connsiteX18" fmla="*/ 961169 w 1620000"/>
                <a:gd name="connsiteY18" fmla="*/ 691864 h 813392"/>
                <a:gd name="connsiteX19" fmla="*/ 951017 w 1620000"/>
                <a:gd name="connsiteY19" fmla="*/ 715735 h 813392"/>
                <a:gd name="connsiteX20" fmla="*/ 991241 w 1620000"/>
                <a:gd name="connsiteY20" fmla="*/ 707690 h 813392"/>
                <a:gd name="connsiteX21" fmla="*/ 1055600 w 1620000"/>
                <a:gd name="connsiteY21" fmla="*/ 758641 h 813392"/>
                <a:gd name="connsiteX22" fmla="*/ 1114596 w 1620000"/>
                <a:gd name="connsiteY22" fmla="*/ 809593 h 813392"/>
                <a:gd name="connsiteX23" fmla="*/ 1113022 w 1620000"/>
                <a:gd name="connsiteY23" fmla="*/ 813392 h 813392"/>
                <a:gd name="connsiteX24" fmla="*/ 985316 w 1620000"/>
                <a:gd name="connsiteY24" fmla="*/ 813392 h 813392"/>
                <a:gd name="connsiteX25" fmla="*/ 985877 w 1620000"/>
                <a:gd name="connsiteY25" fmla="*/ 809593 h 813392"/>
                <a:gd name="connsiteX26" fmla="*/ 951017 w 1620000"/>
                <a:gd name="connsiteY26" fmla="*/ 715735 h 813392"/>
                <a:gd name="connsiteX27" fmla="*/ 698881 w 1620000"/>
                <a:gd name="connsiteY27" fmla="*/ 652692 h 813392"/>
                <a:gd name="connsiteX28" fmla="*/ 755720 w 1620000"/>
                <a:gd name="connsiteY28" fmla="*/ 565918 h 813392"/>
                <a:gd name="connsiteX29" fmla="*/ 811901 w 1620000"/>
                <a:gd name="connsiteY29" fmla="*/ 525680 h 813392"/>
                <a:gd name="connsiteX30" fmla="*/ 868083 w 1620000"/>
                <a:gd name="connsiteY30" fmla="*/ 565918 h 813392"/>
                <a:gd name="connsiteX31" fmla="*/ 913563 w 1620000"/>
                <a:gd name="connsiteY31" fmla="*/ 683950 h 813392"/>
                <a:gd name="connsiteX32" fmla="*/ 811901 w 1620000"/>
                <a:gd name="connsiteY32" fmla="*/ 657125 h 813392"/>
                <a:gd name="connsiteX33" fmla="*/ 707565 w 1620000"/>
                <a:gd name="connsiteY33" fmla="*/ 683950 h 813392"/>
                <a:gd name="connsiteX34" fmla="*/ 698881 w 1620000"/>
                <a:gd name="connsiteY34" fmla="*/ 652692 h 813392"/>
                <a:gd name="connsiteX35" fmla="*/ 680264 w 1620000"/>
                <a:gd name="connsiteY35" fmla="*/ 809434 h 813392"/>
                <a:gd name="connsiteX36" fmla="*/ 808872 w 1620000"/>
                <a:gd name="connsiteY36" fmla="*/ 680558 h 813392"/>
                <a:gd name="connsiteX37" fmla="*/ 937479 w 1620000"/>
                <a:gd name="connsiteY37" fmla="*/ 809434 h 813392"/>
                <a:gd name="connsiteX38" fmla="*/ 936682 w 1620000"/>
                <a:gd name="connsiteY38" fmla="*/ 813392 h 813392"/>
                <a:gd name="connsiteX39" fmla="*/ 681062 w 1620000"/>
                <a:gd name="connsiteY39" fmla="*/ 813392 h 813392"/>
                <a:gd name="connsiteX40" fmla="*/ 573091 w 1620000"/>
                <a:gd name="connsiteY40" fmla="*/ 535612 h 813392"/>
                <a:gd name="connsiteX41" fmla="*/ 621276 w 1620000"/>
                <a:gd name="connsiteY41" fmla="*/ 433635 h 813392"/>
                <a:gd name="connsiteX42" fmla="*/ 717646 w 1620000"/>
                <a:gd name="connsiteY42" fmla="*/ 430952 h 813392"/>
                <a:gd name="connsiteX43" fmla="*/ 685522 w 1620000"/>
                <a:gd name="connsiteY43" fmla="*/ 444369 h 813392"/>
                <a:gd name="connsiteX44" fmla="*/ 723000 w 1620000"/>
                <a:gd name="connsiteY44" fmla="*/ 449737 h 813392"/>
                <a:gd name="connsiteX45" fmla="*/ 709615 w 1620000"/>
                <a:gd name="connsiteY45" fmla="*/ 398748 h 813392"/>
                <a:gd name="connsiteX46" fmla="*/ 811338 w 1620000"/>
                <a:gd name="connsiteY46" fmla="*/ 328974 h 813392"/>
                <a:gd name="connsiteX47" fmla="*/ 910385 w 1620000"/>
                <a:gd name="connsiteY47" fmla="*/ 398748 h 813392"/>
                <a:gd name="connsiteX48" fmla="*/ 897000 w 1620000"/>
                <a:gd name="connsiteY48" fmla="*/ 449737 h 813392"/>
                <a:gd name="connsiteX49" fmla="*/ 934477 w 1620000"/>
                <a:gd name="connsiteY49" fmla="*/ 444369 h 813392"/>
                <a:gd name="connsiteX50" fmla="*/ 902354 w 1620000"/>
                <a:gd name="connsiteY50" fmla="*/ 430952 h 813392"/>
                <a:gd name="connsiteX51" fmla="*/ 998723 w 1620000"/>
                <a:gd name="connsiteY51" fmla="*/ 433635 h 813392"/>
                <a:gd name="connsiteX52" fmla="*/ 1046908 w 1620000"/>
                <a:gd name="connsiteY52" fmla="*/ 535612 h 813392"/>
                <a:gd name="connsiteX53" fmla="*/ 961246 w 1620000"/>
                <a:gd name="connsiteY53" fmla="*/ 616120 h 813392"/>
                <a:gd name="connsiteX54" fmla="*/ 891646 w 1620000"/>
                <a:gd name="connsiteY54" fmla="*/ 543663 h 813392"/>
                <a:gd name="connsiteX55" fmla="*/ 811338 w 1620000"/>
                <a:gd name="connsiteY55" fmla="*/ 479256 h 813392"/>
                <a:gd name="connsiteX56" fmla="*/ 728353 w 1620000"/>
                <a:gd name="connsiteY56" fmla="*/ 543663 h 813392"/>
                <a:gd name="connsiteX57" fmla="*/ 658754 w 1620000"/>
                <a:gd name="connsiteY57" fmla="*/ 616120 h 813392"/>
                <a:gd name="connsiteX58" fmla="*/ 573091 w 1620000"/>
                <a:gd name="connsiteY58" fmla="*/ 535612 h 813392"/>
                <a:gd name="connsiteX59" fmla="*/ 514147 w 1620000"/>
                <a:gd name="connsiteY59" fmla="*/ 525680 h 813392"/>
                <a:gd name="connsiteX60" fmla="*/ 656151 w 1620000"/>
                <a:gd name="connsiteY60" fmla="*/ 624854 h 813392"/>
                <a:gd name="connsiteX61" fmla="*/ 658830 w 1620000"/>
                <a:gd name="connsiteY61" fmla="*/ 691864 h 813392"/>
                <a:gd name="connsiteX62" fmla="*/ 589168 w 1620000"/>
                <a:gd name="connsiteY62" fmla="*/ 681142 h 813392"/>
                <a:gd name="connsiteX63" fmla="*/ 514147 w 1620000"/>
                <a:gd name="connsiteY63" fmla="*/ 525680 h 813392"/>
                <a:gd name="connsiteX64" fmla="*/ 503147 w 1620000"/>
                <a:gd name="connsiteY64" fmla="*/ 809593 h 813392"/>
                <a:gd name="connsiteX65" fmla="*/ 565085 w 1620000"/>
                <a:gd name="connsiteY65" fmla="*/ 758641 h 813392"/>
                <a:gd name="connsiteX66" fmla="*/ 629716 w 1620000"/>
                <a:gd name="connsiteY66" fmla="*/ 707690 h 813392"/>
                <a:gd name="connsiteX67" fmla="*/ 670111 w 1620000"/>
                <a:gd name="connsiteY67" fmla="*/ 715735 h 813392"/>
                <a:gd name="connsiteX68" fmla="*/ 637795 w 1620000"/>
                <a:gd name="connsiteY68" fmla="*/ 809593 h 813392"/>
                <a:gd name="connsiteX69" fmla="*/ 638315 w 1620000"/>
                <a:gd name="connsiteY69" fmla="*/ 813392 h 813392"/>
                <a:gd name="connsiteX70" fmla="*/ 504800 w 1620000"/>
                <a:gd name="connsiteY70" fmla="*/ 813392 h 813392"/>
                <a:gd name="connsiteX71" fmla="*/ 294443 w 1620000"/>
                <a:gd name="connsiteY71" fmla="*/ 809585 h 813392"/>
                <a:gd name="connsiteX72" fmla="*/ 377710 w 1620000"/>
                <a:gd name="connsiteY72" fmla="*/ 713234 h 813392"/>
                <a:gd name="connsiteX73" fmla="*/ 436802 w 1620000"/>
                <a:gd name="connsiteY73" fmla="*/ 699851 h 813392"/>
                <a:gd name="connsiteX74" fmla="*/ 409942 w 1620000"/>
                <a:gd name="connsiteY74" fmla="*/ 683793 h 813392"/>
                <a:gd name="connsiteX75" fmla="*/ 412629 w 1620000"/>
                <a:gd name="connsiteY75" fmla="*/ 715910 h 813392"/>
                <a:gd name="connsiteX76" fmla="*/ 404570 w 1620000"/>
                <a:gd name="connsiteY76" fmla="*/ 643646 h 813392"/>
                <a:gd name="connsiteX77" fmla="*/ 512012 w 1620000"/>
                <a:gd name="connsiteY77" fmla="*/ 590118 h 813392"/>
                <a:gd name="connsiteX78" fmla="*/ 514698 w 1620000"/>
                <a:gd name="connsiteY78" fmla="*/ 592794 h 813392"/>
                <a:gd name="connsiteX79" fmla="*/ 576476 w 1620000"/>
                <a:gd name="connsiteY79" fmla="*/ 678440 h 813392"/>
                <a:gd name="connsiteX80" fmla="*/ 530814 w 1620000"/>
                <a:gd name="connsiteY80" fmla="*/ 731968 h 813392"/>
                <a:gd name="connsiteX81" fmla="*/ 455605 w 1620000"/>
                <a:gd name="connsiteY81" fmla="*/ 809585 h 813392"/>
                <a:gd name="connsiteX82" fmla="*/ 457207 w 1620000"/>
                <a:gd name="connsiteY82" fmla="*/ 813392 h 813392"/>
                <a:gd name="connsiteX83" fmla="*/ 296176 w 1620000"/>
                <a:gd name="connsiteY83" fmla="*/ 813392 h 813392"/>
                <a:gd name="connsiteX84" fmla="*/ 163579 w 1620000"/>
                <a:gd name="connsiteY84" fmla="*/ 812050 h 813392"/>
                <a:gd name="connsiteX85" fmla="*/ 284030 w 1620000"/>
                <a:gd name="connsiteY85" fmla="*/ 624208 h 813392"/>
                <a:gd name="connsiteX86" fmla="*/ 495488 w 1620000"/>
                <a:gd name="connsiteY86" fmla="*/ 511503 h 813392"/>
                <a:gd name="connsiteX87" fmla="*/ 527609 w 1620000"/>
                <a:gd name="connsiteY87" fmla="*/ 377331 h 813392"/>
                <a:gd name="connsiteX88" fmla="*/ 693563 w 1620000"/>
                <a:gd name="connsiteY88" fmla="*/ 256575 h 813392"/>
                <a:gd name="connsiteX89" fmla="*/ 808661 w 1620000"/>
                <a:gd name="connsiteY89" fmla="*/ 170705 h 813392"/>
                <a:gd name="connsiteX90" fmla="*/ 926435 w 1620000"/>
                <a:gd name="connsiteY90" fmla="*/ 256575 h 813392"/>
                <a:gd name="connsiteX91" fmla="*/ 1089713 w 1620000"/>
                <a:gd name="connsiteY91" fmla="*/ 377331 h 813392"/>
                <a:gd name="connsiteX92" fmla="*/ 1124510 w 1620000"/>
                <a:gd name="connsiteY92" fmla="*/ 511503 h 813392"/>
                <a:gd name="connsiteX93" fmla="*/ 1333292 w 1620000"/>
                <a:gd name="connsiteY93" fmla="*/ 624208 h 813392"/>
                <a:gd name="connsiteX94" fmla="*/ 1456420 w 1620000"/>
                <a:gd name="connsiteY94" fmla="*/ 812050 h 813392"/>
                <a:gd name="connsiteX95" fmla="*/ 1455182 w 1620000"/>
                <a:gd name="connsiteY95" fmla="*/ 813392 h 813392"/>
                <a:gd name="connsiteX96" fmla="*/ 1359953 w 1620000"/>
                <a:gd name="connsiteY96" fmla="*/ 813392 h 813392"/>
                <a:gd name="connsiteX97" fmla="*/ 1360529 w 1620000"/>
                <a:gd name="connsiteY97" fmla="*/ 812261 h 813392"/>
                <a:gd name="connsiteX98" fmla="*/ 1272123 w 1620000"/>
                <a:gd name="connsiteY98" fmla="*/ 699681 h 813392"/>
                <a:gd name="connsiteX99" fmla="*/ 1122100 w 1620000"/>
                <a:gd name="connsiteY99" fmla="*/ 554937 h 813392"/>
                <a:gd name="connsiteX100" fmla="*/ 1119421 w 1620000"/>
                <a:gd name="connsiteY100" fmla="*/ 525451 h 813392"/>
                <a:gd name="connsiteX101" fmla="*/ 1084595 w 1620000"/>
                <a:gd name="connsiteY101" fmla="*/ 520090 h 813392"/>
                <a:gd name="connsiteX102" fmla="*/ 929214 w 1620000"/>
                <a:gd name="connsiteY102" fmla="*/ 380706 h 813392"/>
                <a:gd name="connsiteX103" fmla="*/ 808660 w 1620000"/>
                <a:gd name="connsiteY103" fmla="*/ 302972 h 813392"/>
                <a:gd name="connsiteX104" fmla="*/ 690785 w 1620000"/>
                <a:gd name="connsiteY104" fmla="*/ 380706 h 813392"/>
                <a:gd name="connsiteX105" fmla="*/ 535405 w 1620000"/>
                <a:gd name="connsiteY105" fmla="*/ 520090 h 813392"/>
                <a:gd name="connsiteX106" fmla="*/ 500578 w 1620000"/>
                <a:gd name="connsiteY106" fmla="*/ 525451 h 813392"/>
                <a:gd name="connsiteX107" fmla="*/ 497899 w 1620000"/>
                <a:gd name="connsiteY107" fmla="*/ 554937 h 813392"/>
                <a:gd name="connsiteX108" fmla="*/ 347876 w 1620000"/>
                <a:gd name="connsiteY108" fmla="*/ 699681 h 813392"/>
                <a:gd name="connsiteX109" fmla="*/ 259470 w 1620000"/>
                <a:gd name="connsiteY109" fmla="*/ 812261 h 813392"/>
                <a:gd name="connsiteX110" fmla="*/ 260046 w 1620000"/>
                <a:gd name="connsiteY110" fmla="*/ 813392 h 813392"/>
                <a:gd name="connsiteX111" fmla="*/ 164816 w 1620000"/>
                <a:gd name="connsiteY111" fmla="*/ 813392 h 813392"/>
                <a:gd name="connsiteX112" fmla="*/ 0 w 1620000"/>
                <a:gd name="connsiteY112" fmla="*/ 810000 h 813392"/>
                <a:gd name="connsiteX113" fmla="*/ 139240 w 1620000"/>
                <a:gd name="connsiteY113" fmla="*/ 638344 h 813392"/>
                <a:gd name="connsiteX114" fmla="*/ 396298 w 1620000"/>
                <a:gd name="connsiteY114" fmla="*/ 421093 h 813392"/>
                <a:gd name="connsiteX115" fmla="*/ 498050 w 1620000"/>
                <a:gd name="connsiteY115" fmla="*/ 249438 h 813392"/>
                <a:gd name="connsiteX116" fmla="*/ 811339 w 1620000"/>
                <a:gd name="connsiteY116" fmla="*/ 0 h 813392"/>
                <a:gd name="connsiteX117" fmla="*/ 1121951 w 1620000"/>
                <a:gd name="connsiteY117" fmla="*/ 249438 h 813392"/>
                <a:gd name="connsiteX118" fmla="*/ 1223703 w 1620000"/>
                <a:gd name="connsiteY118" fmla="*/ 421093 h 813392"/>
                <a:gd name="connsiteX119" fmla="*/ 1483438 w 1620000"/>
                <a:gd name="connsiteY119" fmla="*/ 638344 h 813392"/>
                <a:gd name="connsiteX120" fmla="*/ 1620000 w 1620000"/>
                <a:gd name="connsiteY120" fmla="*/ 810000 h 813392"/>
                <a:gd name="connsiteX121" fmla="*/ 1606129 w 1620000"/>
                <a:gd name="connsiteY121" fmla="*/ 813392 h 813392"/>
                <a:gd name="connsiteX122" fmla="*/ 1500825 w 1620000"/>
                <a:gd name="connsiteY122" fmla="*/ 813392 h 813392"/>
                <a:gd name="connsiteX123" fmla="*/ 1504931 w 1620000"/>
                <a:gd name="connsiteY123" fmla="*/ 810001 h 813392"/>
                <a:gd name="connsiteX124" fmla="*/ 1368355 w 1620000"/>
                <a:gd name="connsiteY124" fmla="*/ 606114 h 813392"/>
                <a:gd name="connsiteX125" fmla="*/ 1162152 w 1620000"/>
                <a:gd name="connsiteY125" fmla="*/ 477343 h 813392"/>
                <a:gd name="connsiteX126" fmla="*/ 1044322 w 1620000"/>
                <a:gd name="connsiteY126" fmla="*/ 278822 h 813392"/>
                <a:gd name="connsiteX127" fmla="*/ 811339 w 1620000"/>
                <a:gd name="connsiteY127" fmla="*/ 123225 h 813392"/>
                <a:gd name="connsiteX128" fmla="*/ 578356 w 1620000"/>
                <a:gd name="connsiteY128" fmla="*/ 278822 h 813392"/>
                <a:gd name="connsiteX129" fmla="*/ 460527 w 1620000"/>
                <a:gd name="connsiteY129" fmla="*/ 477343 h 813392"/>
                <a:gd name="connsiteX130" fmla="*/ 251645 w 1620000"/>
                <a:gd name="connsiteY130" fmla="*/ 606114 h 813392"/>
                <a:gd name="connsiteX131" fmla="*/ 115070 w 1620000"/>
                <a:gd name="connsiteY131" fmla="*/ 810001 h 813392"/>
                <a:gd name="connsiteX132" fmla="*/ 119366 w 1620000"/>
                <a:gd name="connsiteY132" fmla="*/ 813392 h 813392"/>
                <a:gd name="connsiteX133" fmla="*/ 14413 w 1620000"/>
                <a:gd name="connsiteY133" fmla="*/ 813392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620000" h="813392">
                  <a:moveTo>
                    <a:pt x="1041267" y="678440"/>
                  </a:moveTo>
                  <a:cubicBezTo>
                    <a:pt x="1041267" y="678440"/>
                    <a:pt x="1089543" y="635617"/>
                    <a:pt x="1105634" y="592794"/>
                  </a:cubicBezTo>
                  <a:cubicBezTo>
                    <a:pt x="1105634" y="592794"/>
                    <a:pt x="1105634" y="590118"/>
                    <a:pt x="1108316" y="590118"/>
                  </a:cubicBezTo>
                  <a:cubicBezTo>
                    <a:pt x="1124409" y="590118"/>
                    <a:pt x="1188776" y="592794"/>
                    <a:pt x="1215596" y="643646"/>
                  </a:cubicBezTo>
                  <a:cubicBezTo>
                    <a:pt x="1247779" y="702528"/>
                    <a:pt x="1223642" y="721263"/>
                    <a:pt x="1207550" y="715910"/>
                  </a:cubicBezTo>
                  <a:cubicBezTo>
                    <a:pt x="1188776" y="713234"/>
                    <a:pt x="1194140" y="686469"/>
                    <a:pt x="1210232" y="683793"/>
                  </a:cubicBezTo>
                  <a:cubicBezTo>
                    <a:pt x="1210232" y="683793"/>
                    <a:pt x="1186094" y="665058"/>
                    <a:pt x="1183412" y="699851"/>
                  </a:cubicBezTo>
                  <a:cubicBezTo>
                    <a:pt x="1180730" y="737321"/>
                    <a:pt x="1212914" y="734645"/>
                    <a:pt x="1242415" y="713234"/>
                  </a:cubicBezTo>
                  <a:cubicBezTo>
                    <a:pt x="1242415" y="713234"/>
                    <a:pt x="1312147" y="745350"/>
                    <a:pt x="1325557" y="809585"/>
                  </a:cubicBezTo>
                  <a:lnTo>
                    <a:pt x="1323827" y="813392"/>
                  </a:lnTo>
                  <a:lnTo>
                    <a:pt x="1163039" y="813392"/>
                  </a:lnTo>
                  <a:lnTo>
                    <a:pt x="1164638" y="809585"/>
                  </a:lnTo>
                  <a:cubicBezTo>
                    <a:pt x="1164638" y="772115"/>
                    <a:pt x="1089543" y="731968"/>
                    <a:pt x="1089543" y="731968"/>
                  </a:cubicBezTo>
                  <a:cubicBezTo>
                    <a:pt x="1073451" y="697175"/>
                    <a:pt x="1041267" y="678440"/>
                    <a:pt x="1041267" y="678440"/>
                  </a:cubicBezTo>
                  <a:close/>
                  <a:moveTo>
                    <a:pt x="961169" y="691864"/>
                  </a:moveTo>
                  <a:cubicBezTo>
                    <a:pt x="961169" y="691864"/>
                    <a:pt x="963848" y="657019"/>
                    <a:pt x="963848" y="624854"/>
                  </a:cubicBezTo>
                  <a:cubicBezTo>
                    <a:pt x="963848" y="624854"/>
                    <a:pt x="1046908" y="536402"/>
                    <a:pt x="1105853" y="525680"/>
                  </a:cubicBezTo>
                  <a:cubicBezTo>
                    <a:pt x="1105853" y="525680"/>
                    <a:pt x="1111212" y="587329"/>
                    <a:pt x="1030832" y="681142"/>
                  </a:cubicBezTo>
                  <a:cubicBezTo>
                    <a:pt x="1030832" y="681142"/>
                    <a:pt x="985283" y="683822"/>
                    <a:pt x="961169" y="691864"/>
                  </a:cubicBezTo>
                  <a:close/>
                  <a:moveTo>
                    <a:pt x="951017" y="715735"/>
                  </a:moveTo>
                  <a:cubicBezTo>
                    <a:pt x="951017" y="715735"/>
                    <a:pt x="969788" y="707690"/>
                    <a:pt x="991241" y="707690"/>
                  </a:cubicBezTo>
                  <a:cubicBezTo>
                    <a:pt x="1012694" y="710372"/>
                    <a:pt x="1039511" y="721098"/>
                    <a:pt x="1055600" y="758641"/>
                  </a:cubicBezTo>
                  <a:cubicBezTo>
                    <a:pt x="1055600" y="758641"/>
                    <a:pt x="1114596" y="772049"/>
                    <a:pt x="1114596" y="809593"/>
                  </a:cubicBezTo>
                  <a:lnTo>
                    <a:pt x="1113022" y="813392"/>
                  </a:lnTo>
                  <a:lnTo>
                    <a:pt x="985316" y="813392"/>
                  </a:lnTo>
                  <a:lnTo>
                    <a:pt x="985877" y="809593"/>
                  </a:lnTo>
                  <a:cubicBezTo>
                    <a:pt x="985877" y="755960"/>
                    <a:pt x="951017" y="715735"/>
                    <a:pt x="951017" y="715735"/>
                  </a:cubicBezTo>
                  <a:close/>
                  <a:moveTo>
                    <a:pt x="698881" y="652692"/>
                  </a:moveTo>
                  <a:cubicBezTo>
                    <a:pt x="690176" y="586457"/>
                    <a:pt x="755720" y="565918"/>
                    <a:pt x="755720" y="565918"/>
                  </a:cubicBezTo>
                  <a:cubicBezTo>
                    <a:pt x="755720" y="565918"/>
                    <a:pt x="769097" y="525680"/>
                    <a:pt x="811901" y="525680"/>
                  </a:cubicBezTo>
                  <a:cubicBezTo>
                    <a:pt x="852031" y="525680"/>
                    <a:pt x="868083" y="565918"/>
                    <a:pt x="868083" y="565918"/>
                  </a:cubicBezTo>
                  <a:cubicBezTo>
                    <a:pt x="868083" y="565918"/>
                    <a:pt x="951017" y="592744"/>
                    <a:pt x="913563" y="683950"/>
                  </a:cubicBezTo>
                  <a:cubicBezTo>
                    <a:pt x="913563" y="683950"/>
                    <a:pt x="865407" y="657125"/>
                    <a:pt x="811901" y="657125"/>
                  </a:cubicBezTo>
                  <a:cubicBezTo>
                    <a:pt x="755720" y="657125"/>
                    <a:pt x="707565" y="683950"/>
                    <a:pt x="707565" y="683950"/>
                  </a:cubicBezTo>
                  <a:cubicBezTo>
                    <a:pt x="702883" y="672549"/>
                    <a:pt x="700124" y="662154"/>
                    <a:pt x="698881" y="652692"/>
                  </a:cubicBezTo>
                  <a:close/>
                  <a:moveTo>
                    <a:pt x="680264" y="809434"/>
                  </a:moveTo>
                  <a:cubicBezTo>
                    <a:pt x="680264" y="738258"/>
                    <a:pt x="737844" y="680558"/>
                    <a:pt x="808872" y="680558"/>
                  </a:cubicBezTo>
                  <a:cubicBezTo>
                    <a:pt x="879900" y="680558"/>
                    <a:pt x="937479" y="738258"/>
                    <a:pt x="937479" y="809434"/>
                  </a:cubicBezTo>
                  <a:lnTo>
                    <a:pt x="936682" y="813392"/>
                  </a:lnTo>
                  <a:lnTo>
                    <a:pt x="681062" y="813392"/>
                  </a:lnTo>
                  <a:close/>
                  <a:moveTo>
                    <a:pt x="573091" y="535612"/>
                  </a:moveTo>
                  <a:cubicBezTo>
                    <a:pt x="573091" y="535612"/>
                    <a:pt x="575768" y="473889"/>
                    <a:pt x="621276" y="433635"/>
                  </a:cubicBezTo>
                  <a:cubicBezTo>
                    <a:pt x="666784" y="393381"/>
                    <a:pt x="714969" y="401431"/>
                    <a:pt x="717646" y="430952"/>
                  </a:cubicBezTo>
                  <a:cubicBezTo>
                    <a:pt x="717646" y="460471"/>
                    <a:pt x="685522" y="444369"/>
                    <a:pt x="685522" y="444369"/>
                  </a:cubicBezTo>
                  <a:cubicBezTo>
                    <a:pt x="685522" y="444369"/>
                    <a:pt x="712292" y="471205"/>
                    <a:pt x="723000" y="449737"/>
                  </a:cubicBezTo>
                  <a:cubicBezTo>
                    <a:pt x="733707" y="428268"/>
                    <a:pt x="717646" y="406799"/>
                    <a:pt x="709615" y="398748"/>
                  </a:cubicBezTo>
                  <a:cubicBezTo>
                    <a:pt x="709615" y="398748"/>
                    <a:pt x="741738" y="328974"/>
                    <a:pt x="811338" y="328974"/>
                  </a:cubicBezTo>
                  <a:cubicBezTo>
                    <a:pt x="878261" y="328974"/>
                    <a:pt x="910385" y="398748"/>
                    <a:pt x="910385" y="398748"/>
                  </a:cubicBezTo>
                  <a:cubicBezTo>
                    <a:pt x="902354" y="406799"/>
                    <a:pt x="886292" y="428268"/>
                    <a:pt x="897000" y="449737"/>
                  </a:cubicBezTo>
                  <a:cubicBezTo>
                    <a:pt x="907708" y="471205"/>
                    <a:pt x="934477" y="444369"/>
                    <a:pt x="934477" y="444369"/>
                  </a:cubicBezTo>
                  <a:cubicBezTo>
                    <a:pt x="934477" y="444369"/>
                    <a:pt x="902354" y="460471"/>
                    <a:pt x="902354" y="430952"/>
                  </a:cubicBezTo>
                  <a:cubicBezTo>
                    <a:pt x="905031" y="401431"/>
                    <a:pt x="953215" y="393381"/>
                    <a:pt x="998723" y="433635"/>
                  </a:cubicBezTo>
                  <a:cubicBezTo>
                    <a:pt x="1044231" y="473889"/>
                    <a:pt x="1046908" y="535612"/>
                    <a:pt x="1046908" y="535612"/>
                  </a:cubicBezTo>
                  <a:cubicBezTo>
                    <a:pt x="1017462" y="557081"/>
                    <a:pt x="961246" y="616120"/>
                    <a:pt x="961246" y="616120"/>
                  </a:cubicBezTo>
                  <a:cubicBezTo>
                    <a:pt x="961246" y="616120"/>
                    <a:pt x="950538" y="565131"/>
                    <a:pt x="891646" y="543663"/>
                  </a:cubicBezTo>
                  <a:cubicBezTo>
                    <a:pt x="891646" y="543663"/>
                    <a:pt x="856846" y="479256"/>
                    <a:pt x="811338" y="479256"/>
                  </a:cubicBezTo>
                  <a:cubicBezTo>
                    <a:pt x="763154" y="479256"/>
                    <a:pt x="728353" y="543663"/>
                    <a:pt x="728353" y="543663"/>
                  </a:cubicBezTo>
                  <a:cubicBezTo>
                    <a:pt x="672138" y="565131"/>
                    <a:pt x="658754" y="616120"/>
                    <a:pt x="658754" y="616120"/>
                  </a:cubicBezTo>
                  <a:cubicBezTo>
                    <a:pt x="658754" y="616120"/>
                    <a:pt x="602538" y="557081"/>
                    <a:pt x="573091" y="535612"/>
                  </a:cubicBezTo>
                  <a:close/>
                  <a:moveTo>
                    <a:pt x="514147" y="525680"/>
                  </a:moveTo>
                  <a:cubicBezTo>
                    <a:pt x="573092" y="536402"/>
                    <a:pt x="656151" y="624854"/>
                    <a:pt x="656151" y="624854"/>
                  </a:cubicBezTo>
                  <a:cubicBezTo>
                    <a:pt x="656151" y="657019"/>
                    <a:pt x="658830" y="691864"/>
                    <a:pt x="658830" y="691864"/>
                  </a:cubicBezTo>
                  <a:cubicBezTo>
                    <a:pt x="634716" y="683822"/>
                    <a:pt x="589168" y="681142"/>
                    <a:pt x="589168" y="681142"/>
                  </a:cubicBezTo>
                  <a:cubicBezTo>
                    <a:pt x="508788" y="587329"/>
                    <a:pt x="514147" y="525680"/>
                    <a:pt x="514147" y="525680"/>
                  </a:cubicBezTo>
                  <a:close/>
                  <a:moveTo>
                    <a:pt x="503147" y="809593"/>
                  </a:moveTo>
                  <a:cubicBezTo>
                    <a:pt x="503147" y="772049"/>
                    <a:pt x="565085" y="758641"/>
                    <a:pt x="565085" y="758641"/>
                  </a:cubicBezTo>
                  <a:cubicBezTo>
                    <a:pt x="581243" y="721098"/>
                    <a:pt x="608173" y="710372"/>
                    <a:pt x="629716" y="707690"/>
                  </a:cubicBezTo>
                  <a:cubicBezTo>
                    <a:pt x="651261" y="707690"/>
                    <a:pt x="670111" y="715735"/>
                    <a:pt x="670111" y="715735"/>
                  </a:cubicBezTo>
                  <a:cubicBezTo>
                    <a:pt x="670111" y="715735"/>
                    <a:pt x="637795" y="755960"/>
                    <a:pt x="637795" y="809593"/>
                  </a:cubicBezTo>
                  <a:lnTo>
                    <a:pt x="638315" y="813392"/>
                  </a:lnTo>
                  <a:lnTo>
                    <a:pt x="504800" y="813392"/>
                  </a:lnTo>
                  <a:close/>
                  <a:moveTo>
                    <a:pt x="294443" y="809585"/>
                  </a:moveTo>
                  <a:cubicBezTo>
                    <a:pt x="307873" y="745350"/>
                    <a:pt x="377710" y="713234"/>
                    <a:pt x="377710" y="713234"/>
                  </a:cubicBezTo>
                  <a:cubicBezTo>
                    <a:pt x="407256" y="734645"/>
                    <a:pt x="439488" y="737321"/>
                    <a:pt x="436802" y="699851"/>
                  </a:cubicBezTo>
                  <a:cubicBezTo>
                    <a:pt x="434117" y="665058"/>
                    <a:pt x="409942" y="683793"/>
                    <a:pt x="409942" y="683793"/>
                  </a:cubicBezTo>
                  <a:cubicBezTo>
                    <a:pt x="426058" y="686469"/>
                    <a:pt x="428744" y="713234"/>
                    <a:pt x="412629" y="715910"/>
                  </a:cubicBezTo>
                  <a:cubicBezTo>
                    <a:pt x="396512" y="721263"/>
                    <a:pt x="369651" y="702528"/>
                    <a:pt x="404570" y="643646"/>
                  </a:cubicBezTo>
                  <a:cubicBezTo>
                    <a:pt x="431431" y="592794"/>
                    <a:pt x="495895" y="590118"/>
                    <a:pt x="512012" y="590118"/>
                  </a:cubicBezTo>
                  <a:cubicBezTo>
                    <a:pt x="514698" y="590118"/>
                    <a:pt x="514698" y="592794"/>
                    <a:pt x="514698" y="592794"/>
                  </a:cubicBezTo>
                  <a:cubicBezTo>
                    <a:pt x="530814" y="635617"/>
                    <a:pt x="576476" y="678440"/>
                    <a:pt x="576476" y="678440"/>
                  </a:cubicBezTo>
                  <a:cubicBezTo>
                    <a:pt x="576476" y="678440"/>
                    <a:pt x="546930" y="697175"/>
                    <a:pt x="530814" y="731968"/>
                  </a:cubicBezTo>
                  <a:cubicBezTo>
                    <a:pt x="530814" y="731968"/>
                    <a:pt x="455605" y="772115"/>
                    <a:pt x="455605" y="809585"/>
                  </a:cubicBezTo>
                  <a:lnTo>
                    <a:pt x="457207" y="813392"/>
                  </a:lnTo>
                  <a:lnTo>
                    <a:pt x="296176" y="813392"/>
                  </a:lnTo>
                  <a:close/>
                  <a:moveTo>
                    <a:pt x="163579" y="812050"/>
                  </a:moveTo>
                  <a:cubicBezTo>
                    <a:pt x="203729" y="779849"/>
                    <a:pt x="217112" y="726179"/>
                    <a:pt x="284030" y="624208"/>
                  </a:cubicBezTo>
                  <a:cubicBezTo>
                    <a:pt x="353624" y="519554"/>
                    <a:pt x="495488" y="511503"/>
                    <a:pt x="495488" y="511503"/>
                  </a:cubicBezTo>
                  <a:cubicBezTo>
                    <a:pt x="495488" y="511503"/>
                    <a:pt x="484781" y="436367"/>
                    <a:pt x="527609" y="377331"/>
                  </a:cubicBezTo>
                  <a:cubicBezTo>
                    <a:pt x="573112" y="318294"/>
                    <a:pt x="658766" y="275360"/>
                    <a:pt x="693563" y="256575"/>
                  </a:cubicBezTo>
                  <a:cubicBezTo>
                    <a:pt x="728360" y="240474"/>
                    <a:pt x="787247" y="194856"/>
                    <a:pt x="808661" y="170705"/>
                  </a:cubicBezTo>
                  <a:cubicBezTo>
                    <a:pt x="832751" y="194856"/>
                    <a:pt x="891638" y="240474"/>
                    <a:pt x="926435" y="256575"/>
                  </a:cubicBezTo>
                  <a:cubicBezTo>
                    <a:pt x="961232" y="275360"/>
                    <a:pt x="1046886" y="318294"/>
                    <a:pt x="1089713" y="377331"/>
                  </a:cubicBezTo>
                  <a:cubicBezTo>
                    <a:pt x="1135217" y="436367"/>
                    <a:pt x="1124510" y="511503"/>
                    <a:pt x="1124510" y="511503"/>
                  </a:cubicBezTo>
                  <a:cubicBezTo>
                    <a:pt x="1124510" y="511503"/>
                    <a:pt x="1266374" y="519554"/>
                    <a:pt x="1333292" y="624208"/>
                  </a:cubicBezTo>
                  <a:cubicBezTo>
                    <a:pt x="1402886" y="726179"/>
                    <a:pt x="1416270" y="779849"/>
                    <a:pt x="1456420" y="812050"/>
                  </a:cubicBezTo>
                  <a:lnTo>
                    <a:pt x="1455182" y="813392"/>
                  </a:lnTo>
                  <a:lnTo>
                    <a:pt x="1359953" y="813392"/>
                  </a:lnTo>
                  <a:lnTo>
                    <a:pt x="1360529" y="812261"/>
                  </a:lnTo>
                  <a:cubicBezTo>
                    <a:pt x="1331060" y="731847"/>
                    <a:pt x="1272123" y="699681"/>
                    <a:pt x="1272123" y="699681"/>
                  </a:cubicBezTo>
                  <a:cubicBezTo>
                    <a:pt x="1231938" y="568339"/>
                    <a:pt x="1122100" y="554937"/>
                    <a:pt x="1122100" y="554937"/>
                  </a:cubicBezTo>
                  <a:cubicBezTo>
                    <a:pt x="1119421" y="530812"/>
                    <a:pt x="1119421" y="525451"/>
                    <a:pt x="1119421" y="525451"/>
                  </a:cubicBezTo>
                  <a:cubicBezTo>
                    <a:pt x="1119421" y="525451"/>
                    <a:pt x="1111384" y="514729"/>
                    <a:pt x="1084595" y="520090"/>
                  </a:cubicBezTo>
                  <a:cubicBezTo>
                    <a:pt x="1084595" y="520090"/>
                    <a:pt x="1052447" y="404830"/>
                    <a:pt x="929214" y="380706"/>
                  </a:cubicBezTo>
                  <a:cubicBezTo>
                    <a:pt x="929214" y="380706"/>
                    <a:pt x="880993" y="316375"/>
                    <a:pt x="808660" y="302972"/>
                  </a:cubicBezTo>
                  <a:cubicBezTo>
                    <a:pt x="739007" y="316375"/>
                    <a:pt x="690785" y="380706"/>
                    <a:pt x="690785" y="380706"/>
                  </a:cubicBezTo>
                  <a:cubicBezTo>
                    <a:pt x="567552" y="404830"/>
                    <a:pt x="535405" y="520090"/>
                    <a:pt x="535405" y="520090"/>
                  </a:cubicBezTo>
                  <a:cubicBezTo>
                    <a:pt x="508615" y="514729"/>
                    <a:pt x="500578" y="525451"/>
                    <a:pt x="500578" y="525451"/>
                  </a:cubicBezTo>
                  <a:cubicBezTo>
                    <a:pt x="500578" y="525451"/>
                    <a:pt x="500578" y="530812"/>
                    <a:pt x="497899" y="554937"/>
                  </a:cubicBezTo>
                  <a:cubicBezTo>
                    <a:pt x="497899" y="554937"/>
                    <a:pt x="385382" y="568339"/>
                    <a:pt x="347876" y="699681"/>
                  </a:cubicBezTo>
                  <a:cubicBezTo>
                    <a:pt x="347876" y="699681"/>
                    <a:pt x="288939" y="731847"/>
                    <a:pt x="259470" y="812261"/>
                  </a:cubicBezTo>
                  <a:lnTo>
                    <a:pt x="260046" y="813392"/>
                  </a:lnTo>
                  <a:lnTo>
                    <a:pt x="164816" y="813392"/>
                  </a:lnTo>
                  <a:close/>
                  <a:moveTo>
                    <a:pt x="0" y="810000"/>
                  </a:moveTo>
                  <a:cubicBezTo>
                    <a:pt x="66942" y="793908"/>
                    <a:pt x="26777" y="812683"/>
                    <a:pt x="139240" y="638344"/>
                  </a:cubicBezTo>
                  <a:cubicBezTo>
                    <a:pt x="249025" y="464007"/>
                    <a:pt x="396298" y="421093"/>
                    <a:pt x="396298" y="421093"/>
                  </a:cubicBezTo>
                  <a:cubicBezTo>
                    <a:pt x="396298" y="421093"/>
                    <a:pt x="401653" y="316490"/>
                    <a:pt x="498050" y="249438"/>
                  </a:cubicBezTo>
                  <a:cubicBezTo>
                    <a:pt x="597124" y="179702"/>
                    <a:pt x="747075" y="128742"/>
                    <a:pt x="811339" y="0"/>
                  </a:cubicBezTo>
                  <a:cubicBezTo>
                    <a:pt x="872926" y="128742"/>
                    <a:pt x="1022876" y="179702"/>
                    <a:pt x="1121951" y="249438"/>
                  </a:cubicBezTo>
                  <a:cubicBezTo>
                    <a:pt x="1221025" y="316490"/>
                    <a:pt x="1223703" y="421093"/>
                    <a:pt x="1223703" y="421093"/>
                  </a:cubicBezTo>
                  <a:cubicBezTo>
                    <a:pt x="1223703" y="421093"/>
                    <a:pt x="1370976" y="464007"/>
                    <a:pt x="1483438" y="638344"/>
                  </a:cubicBezTo>
                  <a:cubicBezTo>
                    <a:pt x="1593223" y="812683"/>
                    <a:pt x="1555736" y="793908"/>
                    <a:pt x="1620000" y="810000"/>
                  </a:cubicBezTo>
                  <a:lnTo>
                    <a:pt x="1606129" y="813392"/>
                  </a:lnTo>
                  <a:lnTo>
                    <a:pt x="1500825" y="813392"/>
                  </a:lnTo>
                  <a:lnTo>
                    <a:pt x="1504931" y="810001"/>
                  </a:lnTo>
                  <a:cubicBezTo>
                    <a:pt x="1454049" y="785856"/>
                    <a:pt x="1440659" y="713423"/>
                    <a:pt x="1368355" y="606114"/>
                  </a:cubicBezTo>
                  <a:cubicBezTo>
                    <a:pt x="1296050" y="496123"/>
                    <a:pt x="1162152" y="477343"/>
                    <a:pt x="1162152" y="477343"/>
                  </a:cubicBezTo>
                  <a:cubicBezTo>
                    <a:pt x="1162152" y="477343"/>
                    <a:pt x="1146084" y="351256"/>
                    <a:pt x="1044322" y="278822"/>
                  </a:cubicBezTo>
                  <a:cubicBezTo>
                    <a:pt x="942559" y="206389"/>
                    <a:pt x="883644" y="206389"/>
                    <a:pt x="811339" y="123225"/>
                  </a:cubicBezTo>
                  <a:cubicBezTo>
                    <a:pt x="739034" y="206389"/>
                    <a:pt x="680119" y="206389"/>
                    <a:pt x="578356" y="278822"/>
                  </a:cubicBezTo>
                  <a:cubicBezTo>
                    <a:pt x="476594" y="351256"/>
                    <a:pt x="460527" y="477343"/>
                    <a:pt x="460527" y="477343"/>
                  </a:cubicBezTo>
                  <a:cubicBezTo>
                    <a:pt x="460527" y="477343"/>
                    <a:pt x="323950" y="496123"/>
                    <a:pt x="251645" y="606114"/>
                  </a:cubicBezTo>
                  <a:cubicBezTo>
                    <a:pt x="182019" y="713423"/>
                    <a:pt x="168629" y="785856"/>
                    <a:pt x="115070" y="810001"/>
                  </a:cubicBezTo>
                  <a:lnTo>
                    <a:pt x="119366" y="813392"/>
                  </a:lnTo>
                  <a:lnTo>
                    <a:pt x="14413" y="813392"/>
                  </a:ln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>
                <a:solidFill>
                  <a:srgbClr val="5A0000"/>
                </a:solidFill>
                <a:latin typeface="+mn-ea"/>
              </a:endParaRPr>
            </a:p>
          </p:txBody>
        </p:sp>
        <p:sp>
          <p:nvSpPr>
            <p:cNvPr id="104" name="任意多边形 11">
              <a:extLst>
                <a:ext uri="{FF2B5EF4-FFF2-40B4-BE49-F238E27FC236}">
                  <a16:creationId xmlns:a16="http://schemas.microsoft.com/office/drawing/2014/main" id="{641EAFA7-CA2F-4A2E-A056-C46538FFF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0530" y="5005314"/>
              <a:ext cx="328820" cy="165100"/>
            </a:xfrm>
            <a:custGeom>
              <a:avLst/>
              <a:gdLst>
                <a:gd name="connsiteX0" fmla="*/ 1041267 w 1620000"/>
                <a:gd name="connsiteY0" fmla="*/ 678440 h 813392"/>
                <a:gd name="connsiteX1" fmla="*/ 1105634 w 1620000"/>
                <a:gd name="connsiteY1" fmla="*/ 592794 h 813392"/>
                <a:gd name="connsiteX2" fmla="*/ 1108316 w 1620000"/>
                <a:gd name="connsiteY2" fmla="*/ 590118 h 813392"/>
                <a:gd name="connsiteX3" fmla="*/ 1215596 w 1620000"/>
                <a:gd name="connsiteY3" fmla="*/ 643646 h 813392"/>
                <a:gd name="connsiteX4" fmla="*/ 1207550 w 1620000"/>
                <a:gd name="connsiteY4" fmla="*/ 715910 h 813392"/>
                <a:gd name="connsiteX5" fmla="*/ 1210232 w 1620000"/>
                <a:gd name="connsiteY5" fmla="*/ 683793 h 813392"/>
                <a:gd name="connsiteX6" fmla="*/ 1183412 w 1620000"/>
                <a:gd name="connsiteY6" fmla="*/ 699851 h 813392"/>
                <a:gd name="connsiteX7" fmla="*/ 1242415 w 1620000"/>
                <a:gd name="connsiteY7" fmla="*/ 713234 h 813392"/>
                <a:gd name="connsiteX8" fmla="*/ 1325557 w 1620000"/>
                <a:gd name="connsiteY8" fmla="*/ 809585 h 813392"/>
                <a:gd name="connsiteX9" fmla="*/ 1323827 w 1620000"/>
                <a:gd name="connsiteY9" fmla="*/ 813392 h 813392"/>
                <a:gd name="connsiteX10" fmla="*/ 1163039 w 1620000"/>
                <a:gd name="connsiteY10" fmla="*/ 813392 h 813392"/>
                <a:gd name="connsiteX11" fmla="*/ 1164638 w 1620000"/>
                <a:gd name="connsiteY11" fmla="*/ 809585 h 813392"/>
                <a:gd name="connsiteX12" fmla="*/ 1089543 w 1620000"/>
                <a:gd name="connsiteY12" fmla="*/ 731968 h 813392"/>
                <a:gd name="connsiteX13" fmla="*/ 1041267 w 1620000"/>
                <a:gd name="connsiteY13" fmla="*/ 678440 h 813392"/>
                <a:gd name="connsiteX14" fmla="*/ 961169 w 1620000"/>
                <a:gd name="connsiteY14" fmla="*/ 691864 h 813392"/>
                <a:gd name="connsiteX15" fmla="*/ 963848 w 1620000"/>
                <a:gd name="connsiteY15" fmla="*/ 624854 h 813392"/>
                <a:gd name="connsiteX16" fmla="*/ 1105853 w 1620000"/>
                <a:gd name="connsiteY16" fmla="*/ 525680 h 813392"/>
                <a:gd name="connsiteX17" fmla="*/ 1030832 w 1620000"/>
                <a:gd name="connsiteY17" fmla="*/ 681142 h 813392"/>
                <a:gd name="connsiteX18" fmla="*/ 961169 w 1620000"/>
                <a:gd name="connsiteY18" fmla="*/ 691864 h 813392"/>
                <a:gd name="connsiteX19" fmla="*/ 951017 w 1620000"/>
                <a:gd name="connsiteY19" fmla="*/ 715735 h 813392"/>
                <a:gd name="connsiteX20" fmla="*/ 991241 w 1620000"/>
                <a:gd name="connsiteY20" fmla="*/ 707690 h 813392"/>
                <a:gd name="connsiteX21" fmla="*/ 1055600 w 1620000"/>
                <a:gd name="connsiteY21" fmla="*/ 758641 h 813392"/>
                <a:gd name="connsiteX22" fmla="*/ 1114596 w 1620000"/>
                <a:gd name="connsiteY22" fmla="*/ 809593 h 813392"/>
                <a:gd name="connsiteX23" fmla="*/ 1113022 w 1620000"/>
                <a:gd name="connsiteY23" fmla="*/ 813392 h 813392"/>
                <a:gd name="connsiteX24" fmla="*/ 985316 w 1620000"/>
                <a:gd name="connsiteY24" fmla="*/ 813392 h 813392"/>
                <a:gd name="connsiteX25" fmla="*/ 985877 w 1620000"/>
                <a:gd name="connsiteY25" fmla="*/ 809593 h 813392"/>
                <a:gd name="connsiteX26" fmla="*/ 951017 w 1620000"/>
                <a:gd name="connsiteY26" fmla="*/ 715735 h 813392"/>
                <a:gd name="connsiteX27" fmla="*/ 698881 w 1620000"/>
                <a:gd name="connsiteY27" fmla="*/ 652692 h 813392"/>
                <a:gd name="connsiteX28" fmla="*/ 755720 w 1620000"/>
                <a:gd name="connsiteY28" fmla="*/ 565918 h 813392"/>
                <a:gd name="connsiteX29" fmla="*/ 811901 w 1620000"/>
                <a:gd name="connsiteY29" fmla="*/ 525680 h 813392"/>
                <a:gd name="connsiteX30" fmla="*/ 868083 w 1620000"/>
                <a:gd name="connsiteY30" fmla="*/ 565918 h 813392"/>
                <a:gd name="connsiteX31" fmla="*/ 913563 w 1620000"/>
                <a:gd name="connsiteY31" fmla="*/ 683950 h 813392"/>
                <a:gd name="connsiteX32" fmla="*/ 811901 w 1620000"/>
                <a:gd name="connsiteY32" fmla="*/ 657125 h 813392"/>
                <a:gd name="connsiteX33" fmla="*/ 707565 w 1620000"/>
                <a:gd name="connsiteY33" fmla="*/ 683950 h 813392"/>
                <a:gd name="connsiteX34" fmla="*/ 698881 w 1620000"/>
                <a:gd name="connsiteY34" fmla="*/ 652692 h 813392"/>
                <a:gd name="connsiteX35" fmla="*/ 680264 w 1620000"/>
                <a:gd name="connsiteY35" fmla="*/ 809434 h 813392"/>
                <a:gd name="connsiteX36" fmla="*/ 808872 w 1620000"/>
                <a:gd name="connsiteY36" fmla="*/ 680558 h 813392"/>
                <a:gd name="connsiteX37" fmla="*/ 937479 w 1620000"/>
                <a:gd name="connsiteY37" fmla="*/ 809434 h 813392"/>
                <a:gd name="connsiteX38" fmla="*/ 936682 w 1620000"/>
                <a:gd name="connsiteY38" fmla="*/ 813392 h 813392"/>
                <a:gd name="connsiteX39" fmla="*/ 681062 w 1620000"/>
                <a:gd name="connsiteY39" fmla="*/ 813392 h 813392"/>
                <a:gd name="connsiteX40" fmla="*/ 573091 w 1620000"/>
                <a:gd name="connsiteY40" fmla="*/ 535612 h 813392"/>
                <a:gd name="connsiteX41" fmla="*/ 621276 w 1620000"/>
                <a:gd name="connsiteY41" fmla="*/ 433635 h 813392"/>
                <a:gd name="connsiteX42" fmla="*/ 717646 w 1620000"/>
                <a:gd name="connsiteY42" fmla="*/ 430952 h 813392"/>
                <a:gd name="connsiteX43" fmla="*/ 685522 w 1620000"/>
                <a:gd name="connsiteY43" fmla="*/ 444369 h 813392"/>
                <a:gd name="connsiteX44" fmla="*/ 723000 w 1620000"/>
                <a:gd name="connsiteY44" fmla="*/ 449737 h 813392"/>
                <a:gd name="connsiteX45" fmla="*/ 709615 w 1620000"/>
                <a:gd name="connsiteY45" fmla="*/ 398748 h 813392"/>
                <a:gd name="connsiteX46" fmla="*/ 811338 w 1620000"/>
                <a:gd name="connsiteY46" fmla="*/ 328974 h 813392"/>
                <a:gd name="connsiteX47" fmla="*/ 910385 w 1620000"/>
                <a:gd name="connsiteY47" fmla="*/ 398748 h 813392"/>
                <a:gd name="connsiteX48" fmla="*/ 897000 w 1620000"/>
                <a:gd name="connsiteY48" fmla="*/ 449737 h 813392"/>
                <a:gd name="connsiteX49" fmla="*/ 934477 w 1620000"/>
                <a:gd name="connsiteY49" fmla="*/ 444369 h 813392"/>
                <a:gd name="connsiteX50" fmla="*/ 902354 w 1620000"/>
                <a:gd name="connsiteY50" fmla="*/ 430952 h 813392"/>
                <a:gd name="connsiteX51" fmla="*/ 998723 w 1620000"/>
                <a:gd name="connsiteY51" fmla="*/ 433635 h 813392"/>
                <a:gd name="connsiteX52" fmla="*/ 1046908 w 1620000"/>
                <a:gd name="connsiteY52" fmla="*/ 535612 h 813392"/>
                <a:gd name="connsiteX53" fmla="*/ 961246 w 1620000"/>
                <a:gd name="connsiteY53" fmla="*/ 616120 h 813392"/>
                <a:gd name="connsiteX54" fmla="*/ 891646 w 1620000"/>
                <a:gd name="connsiteY54" fmla="*/ 543663 h 813392"/>
                <a:gd name="connsiteX55" fmla="*/ 811338 w 1620000"/>
                <a:gd name="connsiteY55" fmla="*/ 479256 h 813392"/>
                <a:gd name="connsiteX56" fmla="*/ 728353 w 1620000"/>
                <a:gd name="connsiteY56" fmla="*/ 543663 h 813392"/>
                <a:gd name="connsiteX57" fmla="*/ 658754 w 1620000"/>
                <a:gd name="connsiteY57" fmla="*/ 616120 h 813392"/>
                <a:gd name="connsiteX58" fmla="*/ 573091 w 1620000"/>
                <a:gd name="connsiteY58" fmla="*/ 535612 h 813392"/>
                <a:gd name="connsiteX59" fmla="*/ 514147 w 1620000"/>
                <a:gd name="connsiteY59" fmla="*/ 525680 h 813392"/>
                <a:gd name="connsiteX60" fmla="*/ 656151 w 1620000"/>
                <a:gd name="connsiteY60" fmla="*/ 624854 h 813392"/>
                <a:gd name="connsiteX61" fmla="*/ 658830 w 1620000"/>
                <a:gd name="connsiteY61" fmla="*/ 691864 h 813392"/>
                <a:gd name="connsiteX62" fmla="*/ 589168 w 1620000"/>
                <a:gd name="connsiteY62" fmla="*/ 681142 h 813392"/>
                <a:gd name="connsiteX63" fmla="*/ 514147 w 1620000"/>
                <a:gd name="connsiteY63" fmla="*/ 525680 h 813392"/>
                <a:gd name="connsiteX64" fmla="*/ 503147 w 1620000"/>
                <a:gd name="connsiteY64" fmla="*/ 809593 h 813392"/>
                <a:gd name="connsiteX65" fmla="*/ 565085 w 1620000"/>
                <a:gd name="connsiteY65" fmla="*/ 758641 h 813392"/>
                <a:gd name="connsiteX66" fmla="*/ 629716 w 1620000"/>
                <a:gd name="connsiteY66" fmla="*/ 707690 h 813392"/>
                <a:gd name="connsiteX67" fmla="*/ 670111 w 1620000"/>
                <a:gd name="connsiteY67" fmla="*/ 715735 h 813392"/>
                <a:gd name="connsiteX68" fmla="*/ 637795 w 1620000"/>
                <a:gd name="connsiteY68" fmla="*/ 809593 h 813392"/>
                <a:gd name="connsiteX69" fmla="*/ 638315 w 1620000"/>
                <a:gd name="connsiteY69" fmla="*/ 813392 h 813392"/>
                <a:gd name="connsiteX70" fmla="*/ 504800 w 1620000"/>
                <a:gd name="connsiteY70" fmla="*/ 813392 h 813392"/>
                <a:gd name="connsiteX71" fmla="*/ 294443 w 1620000"/>
                <a:gd name="connsiteY71" fmla="*/ 809585 h 813392"/>
                <a:gd name="connsiteX72" fmla="*/ 377710 w 1620000"/>
                <a:gd name="connsiteY72" fmla="*/ 713234 h 813392"/>
                <a:gd name="connsiteX73" fmla="*/ 436802 w 1620000"/>
                <a:gd name="connsiteY73" fmla="*/ 699851 h 813392"/>
                <a:gd name="connsiteX74" fmla="*/ 409942 w 1620000"/>
                <a:gd name="connsiteY74" fmla="*/ 683793 h 813392"/>
                <a:gd name="connsiteX75" fmla="*/ 412629 w 1620000"/>
                <a:gd name="connsiteY75" fmla="*/ 715910 h 813392"/>
                <a:gd name="connsiteX76" fmla="*/ 404570 w 1620000"/>
                <a:gd name="connsiteY76" fmla="*/ 643646 h 813392"/>
                <a:gd name="connsiteX77" fmla="*/ 512012 w 1620000"/>
                <a:gd name="connsiteY77" fmla="*/ 590118 h 813392"/>
                <a:gd name="connsiteX78" fmla="*/ 514698 w 1620000"/>
                <a:gd name="connsiteY78" fmla="*/ 592794 h 813392"/>
                <a:gd name="connsiteX79" fmla="*/ 576476 w 1620000"/>
                <a:gd name="connsiteY79" fmla="*/ 678440 h 813392"/>
                <a:gd name="connsiteX80" fmla="*/ 530814 w 1620000"/>
                <a:gd name="connsiteY80" fmla="*/ 731968 h 813392"/>
                <a:gd name="connsiteX81" fmla="*/ 455605 w 1620000"/>
                <a:gd name="connsiteY81" fmla="*/ 809585 h 813392"/>
                <a:gd name="connsiteX82" fmla="*/ 457207 w 1620000"/>
                <a:gd name="connsiteY82" fmla="*/ 813392 h 813392"/>
                <a:gd name="connsiteX83" fmla="*/ 296176 w 1620000"/>
                <a:gd name="connsiteY83" fmla="*/ 813392 h 813392"/>
                <a:gd name="connsiteX84" fmla="*/ 163579 w 1620000"/>
                <a:gd name="connsiteY84" fmla="*/ 812050 h 813392"/>
                <a:gd name="connsiteX85" fmla="*/ 284030 w 1620000"/>
                <a:gd name="connsiteY85" fmla="*/ 624208 h 813392"/>
                <a:gd name="connsiteX86" fmla="*/ 495488 w 1620000"/>
                <a:gd name="connsiteY86" fmla="*/ 511503 h 813392"/>
                <a:gd name="connsiteX87" fmla="*/ 527609 w 1620000"/>
                <a:gd name="connsiteY87" fmla="*/ 377331 h 813392"/>
                <a:gd name="connsiteX88" fmla="*/ 693563 w 1620000"/>
                <a:gd name="connsiteY88" fmla="*/ 256575 h 813392"/>
                <a:gd name="connsiteX89" fmla="*/ 808661 w 1620000"/>
                <a:gd name="connsiteY89" fmla="*/ 170705 h 813392"/>
                <a:gd name="connsiteX90" fmla="*/ 926435 w 1620000"/>
                <a:gd name="connsiteY90" fmla="*/ 256575 h 813392"/>
                <a:gd name="connsiteX91" fmla="*/ 1089713 w 1620000"/>
                <a:gd name="connsiteY91" fmla="*/ 377331 h 813392"/>
                <a:gd name="connsiteX92" fmla="*/ 1124510 w 1620000"/>
                <a:gd name="connsiteY92" fmla="*/ 511503 h 813392"/>
                <a:gd name="connsiteX93" fmla="*/ 1333292 w 1620000"/>
                <a:gd name="connsiteY93" fmla="*/ 624208 h 813392"/>
                <a:gd name="connsiteX94" fmla="*/ 1456420 w 1620000"/>
                <a:gd name="connsiteY94" fmla="*/ 812050 h 813392"/>
                <a:gd name="connsiteX95" fmla="*/ 1455182 w 1620000"/>
                <a:gd name="connsiteY95" fmla="*/ 813392 h 813392"/>
                <a:gd name="connsiteX96" fmla="*/ 1359953 w 1620000"/>
                <a:gd name="connsiteY96" fmla="*/ 813392 h 813392"/>
                <a:gd name="connsiteX97" fmla="*/ 1360529 w 1620000"/>
                <a:gd name="connsiteY97" fmla="*/ 812261 h 813392"/>
                <a:gd name="connsiteX98" fmla="*/ 1272123 w 1620000"/>
                <a:gd name="connsiteY98" fmla="*/ 699681 h 813392"/>
                <a:gd name="connsiteX99" fmla="*/ 1122100 w 1620000"/>
                <a:gd name="connsiteY99" fmla="*/ 554937 h 813392"/>
                <a:gd name="connsiteX100" fmla="*/ 1119421 w 1620000"/>
                <a:gd name="connsiteY100" fmla="*/ 525451 h 813392"/>
                <a:gd name="connsiteX101" fmla="*/ 1084595 w 1620000"/>
                <a:gd name="connsiteY101" fmla="*/ 520090 h 813392"/>
                <a:gd name="connsiteX102" fmla="*/ 929214 w 1620000"/>
                <a:gd name="connsiteY102" fmla="*/ 380706 h 813392"/>
                <a:gd name="connsiteX103" fmla="*/ 808660 w 1620000"/>
                <a:gd name="connsiteY103" fmla="*/ 302972 h 813392"/>
                <a:gd name="connsiteX104" fmla="*/ 690785 w 1620000"/>
                <a:gd name="connsiteY104" fmla="*/ 380706 h 813392"/>
                <a:gd name="connsiteX105" fmla="*/ 535405 w 1620000"/>
                <a:gd name="connsiteY105" fmla="*/ 520090 h 813392"/>
                <a:gd name="connsiteX106" fmla="*/ 500578 w 1620000"/>
                <a:gd name="connsiteY106" fmla="*/ 525451 h 813392"/>
                <a:gd name="connsiteX107" fmla="*/ 497899 w 1620000"/>
                <a:gd name="connsiteY107" fmla="*/ 554937 h 813392"/>
                <a:gd name="connsiteX108" fmla="*/ 347876 w 1620000"/>
                <a:gd name="connsiteY108" fmla="*/ 699681 h 813392"/>
                <a:gd name="connsiteX109" fmla="*/ 259470 w 1620000"/>
                <a:gd name="connsiteY109" fmla="*/ 812261 h 813392"/>
                <a:gd name="connsiteX110" fmla="*/ 260046 w 1620000"/>
                <a:gd name="connsiteY110" fmla="*/ 813392 h 813392"/>
                <a:gd name="connsiteX111" fmla="*/ 164816 w 1620000"/>
                <a:gd name="connsiteY111" fmla="*/ 813392 h 813392"/>
                <a:gd name="connsiteX112" fmla="*/ 0 w 1620000"/>
                <a:gd name="connsiteY112" fmla="*/ 810000 h 813392"/>
                <a:gd name="connsiteX113" fmla="*/ 139240 w 1620000"/>
                <a:gd name="connsiteY113" fmla="*/ 638344 h 813392"/>
                <a:gd name="connsiteX114" fmla="*/ 396298 w 1620000"/>
                <a:gd name="connsiteY114" fmla="*/ 421093 h 813392"/>
                <a:gd name="connsiteX115" fmla="*/ 498050 w 1620000"/>
                <a:gd name="connsiteY115" fmla="*/ 249438 h 813392"/>
                <a:gd name="connsiteX116" fmla="*/ 811339 w 1620000"/>
                <a:gd name="connsiteY116" fmla="*/ 0 h 813392"/>
                <a:gd name="connsiteX117" fmla="*/ 1121951 w 1620000"/>
                <a:gd name="connsiteY117" fmla="*/ 249438 h 813392"/>
                <a:gd name="connsiteX118" fmla="*/ 1223703 w 1620000"/>
                <a:gd name="connsiteY118" fmla="*/ 421093 h 813392"/>
                <a:gd name="connsiteX119" fmla="*/ 1483438 w 1620000"/>
                <a:gd name="connsiteY119" fmla="*/ 638344 h 813392"/>
                <a:gd name="connsiteX120" fmla="*/ 1620000 w 1620000"/>
                <a:gd name="connsiteY120" fmla="*/ 810000 h 813392"/>
                <a:gd name="connsiteX121" fmla="*/ 1606129 w 1620000"/>
                <a:gd name="connsiteY121" fmla="*/ 813392 h 813392"/>
                <a:gd name="connsiteX122" fmla="*/ 1500825 w 1620000"/>
                <a:gd name="connsiteY122" fmla="*/ 813392 h 813392"/>
                <a:gd name="connsiteX123" fmla="*/ 1504931 w 1620000"/>
                <a:gd name="connsiteY123" fmla="*/ 810001 h 813392"/>
                <a:gd name="connsiteX124" fmla="*/ 1368355 w 1620000"/>
                <a:gd name="connsiteY124" fmla="*/ 606114 h 813392"/>
                <a:gd name="connsiteX125" fmla="*/ 1162152 w 1620000"/>
                <a:gd name="connsiteY125" fmla="*/ 477343 h 813392"/>
                <a:gd name="connsiteX126" fmla="*/ 1044322 w 1620000"/>
                <a:gd name="connsiteY126" fmla="*/ 278822 h 813392"/>
                <a:gd name="connsiteX127" fmla="*/ 811339 w 1620000"/>
                <a:gd name="connsiteY127" fmla="*/ 123225 h 813392"/>
                <a:gd name="connsiteX128" fmla="*/ 578356 w 1620000"/>
                <a:gd name="connsiteY128" fmla="*/ 278822 h 813392"/>
                <a:gd name="connsiteX129" fmla="*/ 460527 w 1620000"/>
                <a:gd name="connsiteY129" fmla="*/ 477343 h 813392"/>
                <a:gd name="connsiteX130" fmla="*/ 251645 w 1620000"/>
                <a:gd name="connsiteY130" fmla="*/ 606114 h 813392"/>
                <a:gd name="connsiteX131" fmla="*/ 115070 w 1620000"/>
                <a:gd name="connsiteY131" fmla="*/ 810001 h 813392"/>
                <a:gd name="connsiteX132" fmla="*/ 119366 w 1620000"/>
                <a:gd name="connsiteY132" fmla="*/ 813392 h 813392"/>
                <a:gd name="connsiteX133" fmla="*/ 14413 w 1620000"/>
                <a:gd name="connsiteY133" fmla="*/ 813392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620000" h="813392">
                  <a:moveTo>
                    <a:pt x="1041267" y="678440"/>
                  </a:moveTo>
                  <a:cubicBezTo>
                    <a:pt x="1041267" y="678440"/>
                    <a:pt x="1089543" y="635617"/>
                    <a:pt x="1105634" y="592794"/>
                  </a:cubicBezTo>
                  <a:cubicBezTo>
                    <a:pt x="1105634" y="592794"/>
                    <a:pt x="1105634" y="590118"/>
                    <a:pt x="1108316" y="590118"/>
                  </a:cubicBezTo>
                  <a:cubicBezTo>
                    <a:pt x="1124409" y="590118"/>
                    <a:pt x="1188776" y="592794"/>
                    <a:pt x="1215596" y="643646"/>
                  </a:cubicBezTo>
                  <a:cubicBezTo>
                    <a:pt x="1247779" y="702528"/>
                    <a:pt x="1223642" y="721263"/>
                    <a:pt x="1207550" y="715910"/>
                  </a:cubicBezTo>
                  <a:cubicBezTo>
                    <a:pt x="1188776" y="713234"/>
                    <a:pt x="1194140" y="686469"/>
                    <a:pt x="1210232" y="683793"/>
                  </a:cubicBezTo>
                  <a:cubicBezTo>
                    <a:pt x="1210232" y="683793"/>
                    <a:pt x="1186094" y="665058"/>
                    <a:pt x="1183412" y="699851"/>
                  </a:cubicBezTo>
                  <a:cubicBezTo>
                    <a:pt x="1180730" y="737321"/>
                    <a:pt x="1212914" y="734645"/>
                    <a:pt x="1242415" y="713234"/>
                  </a:cubicBezTo>
                  <a:cubicBezTo>
                    <a:pt x="1242415" y="713234"/>
                    <a:pt x="1312147" y="745350"/>
                    <a:pt x="1325557" y="809585"/>
                  </a:cubicBezTo>
                  <a:lnTo>
                    <a:pt x="1323827" y="813392"/>
                  </a:lnTo>
                  <a:lnTo>
                    <a:pt x="1163039" y="813392"/>
                  </a:lnTo>
                  <a:lnTo>
                    <a:pt x="1164638" y="809585"/>
                  </a:lnTo>
                  <a:cubicBezTo>
                    <a:pt x="1164638" y="772115"/>
                    <a:pt x="1089543" y="731968"/>
                    <a:pt x="1089543" y="731968"/>
                  </a:cubicBezTo>
                  <a:cubicBezTo>
                    <a:pt x="1073451" y="697175"/>
                    <a:pt x="1041267" y="678440"/>
                    <a:pt x="1041267" y="678440"/>
                  </a:cubicBezTo>
                  <a:close/>
                  <a:moveTo>
                    <a:pt x="961169" y="691864"/>
                  </a:moveTo>
                  <a:cubicBezTo>
                    <a:pt x="961169" y="691864"/>
                    <a:pt x="963848" y="657019"/>
                    <a:pt x="963848" y="624854"/>
                  </a:cubicBezTo>
                  <a:cubicBezTo>
                    <a:pt x="963848" y="624854"/>
                    <a:pt x="1046908" y="536402"/>
                    <a:pt x="1105853" y="525680"/>
                  </a:cubicBezTo>
                  <a:cubicBezTo>
                    <a:pt x="1105853" y="525680"/>
                    <a:pt x="1111212" y="587329"/>
                    <a:pt x="1030832" y="681142"/>
                  </a:cubicBezTo>
                  <a:cubicBezTo>
                    <a:pt x="1030832" y="681142"/>
                    <a:pt x="985283" y="683822"/>
                    <a:pt x="961169" y="691864"/>
                  </a:cubicBezTo>
                  <a:close/>
                  <a:moveTo>
                    <a:pt x="951017" y="715735"/>
                  </a:moveTo>
                  <a:cubicBezTo>
                    <a:pt x="951017" y="715735"/>
                    <a:pt x="969788" y="707690"/>
                    <a:pt x="991241" y="707690"/>
                  </a:cubicBezTo>
                  <a:cubicBezTo>
                    <a:pt x="1012694" y="710372"/>
                    <a:pt x="1039511" y="721098"/>
                    <a:pt x="1055600" y="758641"/>
                  </a:cubicBezTo>
                  <a:cubicBezTo>
                    <a:pt x="1055600" y="758641"/>
                    <a:pt x="1114596" y="772049"/>
                    <a:pt x="1114596" y="809593"/>
                  </a:cubicBezTo>
                  <a:lnTo>
                    <a:pt x="1113022" y="813392"/>
                  </a:lnTo>
                  <a:lnTo>
                    <a:pt x="985316" y="813392"/>
                  </a:lnTo>
                  <a:lnTo>
                    <a:pt x="985877" y="809593"/>
                  </a:lnTo>
                  <a:cubicBezTo>
                    <a:pt x="985877" y="755960"/>
                    <a:pt x="951017" y="715735"/>
                    <a:pt x="951017" y="715735"/>
                  </a:cubicBezTo>
                  <a:close/>
                  <a:moveTo>
                    <a:pt x="698881" y="652692"/>
                  </a:moveTo>
                  <a:cubicBezTo>
                    <a:pt x="690176" y="586457"/>
                    <a:pt x="755720" y="565918"/>
                    <a:pt x="755720" y="565918"/>
                  </a:cubicBezTo>
                  <a:cubicBezTo>
                    <a:pt x="755720" y="565918"/>
                    <a:pt x="769097" y="525680"/>
                    <a:pt x="811901" y="525680"/>
                  </a:cubicBezTo>
                  <a:cubicBezTo>
                    <a:pt x="852031" y="525680"/>
                    <a:pt x="868083" y="565918"/>
                    <a:pt x="868083" y="565918"/>
                  </a:cubicBezTo>
                  <a:cubicBezTo>
                    <a:pt x="868083" y="565918"/>
                    <a:pt x="951017" y="592744"/>
                    <a:pt x="913563" y="683950"/>
                  </a:cubicBezTo>
                  <a:cubicBezTo>
                    <a:pt x="913563" y="683950"/>
                    <a:pt x="865407" y="657125"/>
                    <a:pt x="811901" y="657125"/>
                  </a:cubicBezTo>
                  <a:cubicBezTo>
                    <a:pt x="755720" y="657125"/>
                    <a:pt x="707565" y="683950"/>
                    <a:pt x="707565" y="683950"/>
                  </a:cubicBezTo>
                  <a:cubicBezTo>
                    <a:pt x="702883" y="672549"/>
                    <a:pt x="700124" y="662154"/>
                    <a:pt x="698881" y="652692"/>
                  </a:cubicBezTo>
                  <a:close/>
                  <a:moveTo>
                    <a:pt x="680264" y="809434"/>
                  </a:moveTo>
                  <a:cubicBezTo>
                    <a:pt x="680264" y="738258"/>
                    <a:pt x="737844" y="680558"/>
                    <a:pt x="808872" y="680558"/>
                  </a:cubicBezTo>
                  <a:cubicBezTo>
                    <a:pt x="879900" y="680558"/>
                    <a:pt x="937479" y="738258"/>
                    <a:pt x="937479" y="809434"/>
                  </a:cubicBezTo>
                  <a:lnTo>
                    <a:pt x="936682" y="813392"/>
                  </a:lnTo>
                  <a:lnTo>
                    <a:pt x="681062" y="813392"/>
                  </a:lnTo>
                  <a:close/>
                  <a:moveTo>
                    <a:pt x="573091" y="535612"/>
                  </a:moveTo>
                  <a:cubicBezTo>
                    <a:pt x="573091" y="535612"/>
                    <a:pt x="575768" y="473889"/>
                    <a:pt x="621276" y="433635"/>
                  </a:cubicBezTo>
                  <a:cubicBezTo>
                    <a:pt x="666784" y="393381"/>
                    <a:pt x="714969" y="401431"/>
                    <a:pt x="717646" y="430952"/>
                  </a:cubicBezTo>
                  <a:cubicBezTo>
                    <a:pt x="717646" y="460471"/>
                    <a:pt x="685522" y="444369"/>
                    <a:pt x="685522" y="444369"/>
                  </a:cubicBezTo>
                  <a:cubicBezTo>
                    <a:pt x="685522" y="444369"/>
                    <a:pt x="712292" y="471205"/>
                    <a:pt x="723000" y="449737"/>
                  </a:cubicBezTo>
                  <a:cubicBezTo>
                    <a:pt x="733707" y="428268"/>
                    <a:pt x="717646" y="406799"/>
                    <a:pt x="709615" y="398748"/>
                  </a:cubicBezTo>
                  <a:cubicBezTo>
                    <a:pt x="709615" y="398748"/>
                    <a:pt x="741738" y="328974"/>
                    <a:pt x="811338" y="328974"/>
                  </a:cubicBezTo>
                  <a:cubicBezTo>
                    <a:pt x="878261" y="328974"/>
                    <a:pt x="910385" y="398748"/>
                    <a:pt x="910385" y="398748"/>
                  </a:cubicBezTo>
                  <a:cubicBezTo>
                    <a:pt x="902354" y="406799"/>
                    <a:pt x="886292" y="428268"/>
                    <a:pt x="897000" y="449737"/>
                  </a:cubicBezTo>
                  <a:cubicBezTo>
                    <a:pt x="907708" y="471205"/>
                    <a:pt x="934477" y="444369"/>
                    <a:pt x="934477" y="444369"/>
                  </a:cubicBezTo>
                  <a:cubicBezTo>
                    <a:pt x="934477" y="444369"/>
                    <a:pt x="902354" y="460471"/>
                    <a:pt x="902354" y="430952"/>
                  </a:cubicBezTo>
                  <a:cubicBezTo>
                    <a:pt x="905031" y="401431"/>
                    <a:pt x="953215" y="393381"/>
                    <a:pt x="998723" y="433635"/>
                  </a:cubicBezTo>
                  <a:cubicBezTo>
                    <a:pt x="1044231" y="473889"/>
                    <a:pt x="1046908" y="535612"/>
                    <a:pt x="1046908" y="535612"/>
                  </a:cubicBezTo>
                  <a:cubicBezTo>
                    <a:pt x="1017462" y="557081"/>
                    <a:pt x="961246" y="616120"/>
                    <a:pt x="961246" y="616120"/>
                  </a:cubicBezTo>
                  <a:cubicBezTo>
                    <a:pt x="961246" y="616120"/>
                    <a:pt x="950538" y="565131"/>
                    <a:pt x="891646" y="543663"/>
                  </a:cubicBezTo>
                  <a:cubicBezTo>
                    <a:pt x="891646" y="543663"/>
                    <a:pt x="856846" y="479256"/>
                    <a:pt x="811338" y="479256"/>
                  </a:cubicBezTo>
                  <a:cubicBezTo>
                    <a:pt x="763154" y="479256"/>
                    <a:pt x="728353" y="543663"/>
                    <a:pt x="728353" y="543663"/>
                  </a:cubicBezTo>
                  <a:cubicBezTo>
                    <a:pt x="672138" y="565131"/>
                    <a:pt x="658754" y="616120"/>
                    <a:pt x="658754" y="616120"/>
                  </a:cubicBezTo>
                  <a:cubicBezTo>
                    <a:pt x="658754" y="616120"/>
                    <a:pt x="602538" y="557081"/>
                    <a:pt x="573091" y="535612"/>
                  </a:cubicBezTo>
                  <a:close/>
                  <a:moveTo>
                    <a:pt x="514147" y="525680"/>
                  </a:moveTo>
                  <a:cubicBezTo>
                    <a:pt x="573092" y="536402"/>
                    <a:pt x="656151" y="624854"/>
                    <a:pt x="656151" y="624854"/>
                  </a:cubicBezTo>
                  <a:cubicBezTo>
                    <a:pt x="656151" y="657019"/>
                    <a:pt x="658830" y="691864"/>
                    <a:pt x="658830" y="691864"/>
                  </a:cubicBezTo>
                  <a:cubicBezTo>
                    <a:pt x="634716" y="683822"/>
                    <a:pt x="589168" y="681142"/>
                    <a:pt x="589168" y="681142"/>
                  </a:cubicBezTo>
                  <a:cubicBezTo>
                    <a:pt x="508788" y="587329"/>
                    <a:pt x="514147" y="525680"/>
                    <a:pt x="514147" y="525680"/>
                  </a:cubicBezTo>
                  <a:close/>
                  <a:moveTo>
                    <a:pt x="503147" y="809593"/>
                  </a:moveTo>
                  <a:cubicBezTo>
                    <a:pt x="503147" y="772049"/>
                    <a:pt x="565085" y="758641"/>
                    <a:pt x="565085" y="758641"/>
                  </a:cubicBezTo>
                  <a:cubicBezTo>
                    <a:pt x="581243" y="721098"/>
                    <a:pt x="608173" y="710372"/>
                    <a:pt x="629716" y="707690"/>
                  </a:cubicBezTo>
                  <a:cubicBezTo>
                    <a:pt x="651261" y="707690"/>
                    <a:pt x="670111" y="715735"/>
                    <a:pt x="670111" y="715735"/>
                  </a:cubicBezTo>
                  <a:cubicBezTo>
                    <a:pt x="670111" y="715735"/>
                    <a:pt x="637795" y="755960"/>
                    <a:pt x="637795" y="809593"/>
                  </a:cubicBezTo>
                  <a:lnTo>
                    <a:pt x="638315" y="813392"/>
                  </a:lnTo>
                  <a:lnTo>
                    <a:pt x="504800" y="813392"/>
                  </a:lnTo>
                  <a:close/>
                  <a:moveTo>
                    <a:pt x="294443" y="809585"/>
                  </a:moveTo>
                  <a:cubicBezTo>
                    <a:pt x="307873" y="745350"/>
                    <a:pt x="377710" y="713234"/>
                    <a:pt x="377710" y="713234"/>
                  </a:cubicBezTo>
                  <a:cubicBezTo>
                    <a:pt x="407256" y="734645"/>
                    <a:pt x="439488" y="737321"/>
                    <a:pt x="436802" y="699851"/>
                  </a:cubicBezTo>
                  <a:cubicBezTo>
                    <a:pt x="434117" y="665058"/>
                    <a:pt x="409942" y="683793"/>
                    <a:pt x="409942" y="683793"/>
                  </a:cubicBezTo>
                  <a:cubicBezTo>
                    <a:pt x="426058" y="686469"/>
                    <a:pt x="428744" y="713234"/>
                    <a:pt x="412629" y="715910"/>
                  </a:cubicBezTo>
                  <a:cubicBezTo>
                    <a:pt x="396512" y="721263"/>
                    <a:pt x="369651" y="702528"/>
                    <a:pt x="404570" y="643646"/>
                  </a:cubicBezTo>
                  <a:cubicBezTo>
                    <a:pt x="431431" y="592794"/>
                    <a:pt x="495895" y="590118"/>
                    <a:pt x="512012" y="590118"/>
                  </a:cubicBezTo>
                  <a:cubicBezTo>
                    <a:pt x="514698" y="590118"/>
                    <a:pt x="514698" y="592794"/>
                    <a:pt x="514698" y="592794"/>
                  </a:cubicBezTo>
                  <a:cubicBezTo>
                    <a:pt x="530814" y="635617"/>
                    <a:pt x="576476" y="678440"/>
                    <a:pt x="576476" y="678440"/>
                  </a:cubicBezTo>
                  <a:cubicBezTo>
                    <a:pt x="576476" y="678440"/>
                    <a:pt x="546930" y="697175"/>
                    <a:pt x="530814" y="731968"/>
                  </a:cubicBezTo>
                  <a:cubicBezTo>
                    <a:pt x="530814" y="731968"/>
                    <a:pt x="455605" y="772115"/>
                    <a:pt x="455605" y="809585"/>
                  </a:cubicBezTo>
                  <a:lnTo>
                    <a:pt x="457207" y="813392"/>
                  </a:lnTo>
                  <a:lnTo>
                    <a:pt x="296176" y="813392"/>
                  </a:lnTo>
                  <a:close/>
                  <a:moveTo>
                    <a:pt x="163579" y="812050"/>
                  </a:moveTo>
                  <a:cubicBezTo>
                    <a:pt x="203729" y="779849"/>
                    <a:pt x="217112" y="726179"/>
                    <a:pt x="284030" y="624208"/>
                  </a:cubicBezTo>
                  <a:cubicBezTo>
                    <a:pt x="353624" y="519554"/>
                    <a:pt x="495488" y="511503"/>
                    <a:pt x="495488" y="511503"/>
                  </a:cubicBezTo>
                  <a:cubicBezTo>
                    <a:pt x="495488" y="511503"/>
                    <a:pt x="484781" y="436367"/>
                    <a:pt x="527609" y="377331"/>
                  </a:cubicBezTo>
                  <a:cubicBezTo>
                    <a:pt x="573112" y="318294"/>
                    <a:pt x="658766" y="275360"/>
                    <a:pt x="693563" y="256575"/>
                  </a:cubicBezTo>
                  <a:cubicBezTo>
                    <a:pt x="728360" y="240474"/>
                    <a:pt x="787247" y="194856"/>
                    <a:pt x="808661" y="170705"/>
                  </a:cubicBezTo>
                  <a:cubicBezTo>
                    <a:pt x="832751" y="194856"/>
                    <a:pt x="891638" y="240474"/>
                    <a:pt x="926435" y="256575"/>
                  </a:cubicBezTo>
                  <a:cubicBezTo>
                    <a:pt x="961232" y="275360"/>
                    <a:pt x="1046886" y="318294"/>
                    <a:pt x="1089713" y="377331"/>
                  </a:cubicBezTo>
                  <a:cubicBezTo>
                    <a:pt x="1135217" y="436367"/>
                    <a:pt x="1124510" y="511503"/>
                    <a:pt x="1124510" y="511503"/>
                  </a:cubicBezTo>
                  <a:cubicBezTo>
                    <a:pt x="1124510" y="511503"/>
                    <a:pt x="1266374" y="519554"/>
                    <a:pt x="1333292" y="624208"/>
                  </a:cubicBezTo>
                  <a:cubicBezTo>
                    <a:pt x="1402886" y="726179"/>
                    <a:pt x="1416270" y="779849"/>
                    <a:pt x="1456420" y="812050"/>
                  </a:cubicBezTo>
                  <a:lnTo>
                    <a:pt x="1455182" y="813392"/>
                  </a:lnTo>
                  <a:lnTo>
                    <a:pt x="1359953" y="813392"/>
                  </a:lnTo>
                  <a:lnTo>
                    <a:pt x="1360529" y="812261"/>
                  </a:lnTo>
                  <a:cubicBezTo>
                    <a:pt x="1331060" y="731847"/>
                    <a:pt x="1272123" y="699681"/>
                    <a:pt x="1272123" y="699681"/>
                  </a:cubicBezTo>
                  <a:cubicBezTo>
                    <a:pt x="1231938" y="568339"/>
                    <a:pt x="1122100" y="554937"/>
                    <a:pt x="1122100" y="554937"/>
                  </a:cubicBezTo>
                  <a:cubicBezTo>
                    <a:pt x="1119421" y="530812"/>
                    <a:pt x="1119421" y="525451"/>
                    <a:pt x="1119421" y="525451"/>
                  </a:cubicBezTo>
                  <a:cubicBezTo>
                    <a:pt x="1119421" y="525451"/>
                    <a:pt x="1111384" y="514729"/>
                    <a:pt x="1084595" y="520090"/>
                  </a:cubicBezTo>
                  <a:cubicBezTo>
                    <a:pt x="1084595" y="520090"/>
                    <a:pt x="1052447" y="404830"/>
                    <a:pt x="929214" y="380706"/>
                  </a:cubicBezTo>
                  <a:cubicBezTo>
                    <a:pt x="929214" y="380706"/>
                    <a:pt x="880993" y="316375"/>
                    <a:pt x="808660" y="302972"/>
                  </a:cubicBezTo>
                  <a:cubicBezTo>
                    <a:pt x="739007" y="316375"/>
                    <a:pt x="690785" y="380706"/>
                    <a:pt x="690785" y="380706"/>
                  </a:cubicBezTo>
                  <a:cubicBezTo>
                    <a:pt x="567552" y="404830"/>
                    <a:pt x="535405" y="520090"/>
                    <a:pt x="535405" y="520090"/>
                  </a:cubicBezTo>
                  <a:cubicBezTo>
                    <a:pt x="508615" y="514729"/>
                    <a:pt x="500578" y="525451"/>
                    <a:pt x="500578" y="525451"/>
                  </a:cubicBezTo>
                  <a:cubicBezTo>
                    <a:pt x="500578" y="525451"/>
                    <a:pt x="500578" y="530812"/>
                    <a:pt x="497899" y="554937"/>
                  </a:cubicBezTo>
                  <a:cubicBezTo>
                    <a:pt x="497899" y="554937"/>
                    <a:pt x="385382" y="568339"/>
                    <a:pt x="347876" y="699681"/>
                  </a:cubicBezTo>
                  <a:cubicBezTo>
                    <a:pt x="347876" y="699681"/>
                    <a:pt x="288939" y="731847"/>
                    <a:pt x="259470" y="812261"/>
                  </a:cubicBezTo>
                  <a:lnTo>
                    <a:pt x="260046" y="813392"/>
                  </a:lnTo>
                  <a:lnTo>
                    <a:pt x="164816" y="813392"/>
                  </a:lnTo>
                  <a:close/>
                  <a:moveTo>
                    <a:pt x="0" y="810000"/>
                  </a:moveTo>
                  <a:cubicBezTo>
                    <a:pt x="66942" y="793908"/>
                    <a:pt x="26777" y="812683"/>
                    <a:pt x="139240" y="638344"/>
                  </a:cubicBezTo>
                  <a:cubicBezTo>
                    <a:pt x="249025" y="464007"/>
                    <a:pt x="396298" y="421093"/>
                    <a:pt x="396298" y="421093"/>
                  </a:cubicBezTo>
                  <a:cubicBezTo>
                    <a:pt x="396298" y="421093"/>
                    <a:pt x="401653" y="316490"/>
                    <a:pt x="498050" y="249438"/>
                  </a:cubicBezTo>
                  <a:cubicBezTo>
                    <a:pt x="597124" y="179702"/>
                    <a:pt x="747075" y="128742"/>
                    <a:pt x="811339" y="0"/>
                  </a:cubicBezTo>
                  <a:cubicBezTo>
                    <a:pt x="872926" y="128742"/>
                    <a:pt x="1022876" y="179702"/>
                    <a:pt x="1121951" y="249438"/>
                  </a:cubicBezTo>
                  <a:cubicBezTo>
                    <a:pt x="1221025" y="316490"/>
                    <a:pt x="1223703" y="421093"/>
                    <a:pt x="1223703" y="421093"/>
                  </a:cubicBezTo>
                  <a:cubicBezTo>
                    <a:pt x="1223703" y="421093"/>
                    <a:pt x="1370976" y="464007"/>
                    <a:pt x="1483438" y="638344"/>
                  </a:cubicBezTo>
                  <a:cubicBezTo>
                    <a:pt x="1593223" y="812683"/>
                    <a:pt x="1555736" y="793908"/>
                    <a:pt x="1620000" y="810000"/>
                  </a:cubicBezTo>
                  <a:lnTo>
                    <a:pt x="1606129" y="813392"/>
                  </a:lnTo>
                  <a:lnTo>
                    <a:pt x="1500825" y="813392"/>
                  </a:lnTo>
                  <a:lnTo>
                    <a:pt x="1504931" y="810001"/>
                  </a:lnTo>
                  <a:cubicBezTo>
                    <a:pt x="1454049" y="785856"/>
                    <a:pt x="1440659" y="713423"/>
                    <a:pt x="1368355" y="606114"/>
                  </a:cubicBezTo>
                  <a:cubicBezTo>
                    <a:pt x="1296050" y="496123"/>
                    <a:pt x="1162152" y="477343"/>
                    <a:pt x="1162152" y="477343"/>
                  </a:cubicBezTo>
                  <a:cubicBezTo>
                    <a:pt x="1162152" y="477343"/>
                    <a:pt x="1146084" y="351256"/>
                    <a:pt x="1044322" y="278822"/>
                  </a:cubicBezTo>
                  <a:cubicBezTo>
                    <a:pt x="942559" y="206389"/>
                    <a:pt x="883644" y="206389"/>
                    <a:pt x="811339" y="123225"/>
                  </a:cubicBezTo>
                  <a:cubicBezTo>
                    <a:pt x="739034" y="206389"/>
                    <a:pt x="680119" y="206389"/>
                    <a:pt x="578356" y="278822"/>
                  </a:cubicBezTo>
                  <a:cubicBezTo>
                    <a:pt x="476594" y="351256"/>
                    <a:pt x="460527" y="477343"/>
                    <a:pt x="460527" y="477343"/>
                  </a:cubicBezTo>
                  <a:cubicBezTo>
                    <a:pt x="460527" y="477343"/>
                    <a:pt x="323950" y="496123"/>
                    <a:pt x="251645" y="606114"/>
                  </a:cubicBezTo>
                  <a:cubicBezTo>
                    <a:pt x="182019" y="713423"/>
                    <a:pt x="168629" y="785856"/>
                    <a:pt x="115070" y="810001"/>
                  </a:cubicBezTo>
                  <a:lnTo>
                    <a:pt x="119366" y="813392"/>
                  </a:lnTo>
                  <a:lnTo>
                    <a:pt x="14413" y="813392"/>
                  </a:ln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>
                <a:solidFill>
                  <a:srgbClr val="5A0000"/>
                </a:solidFill>
                <a:latin typeface="+mn-ea"/>
              </a:endParaRPr>
            </a:p>
          </p:txBody>
        </p:sp>
        <p:sp>
          <p:nvSpPr>
            <p:cNvPr id="105" name="任意多边形 5">
              <a:extLst>
                <a:ext uri="{FF2B5EF4-FFF2-40B4-BE49-F238E27FC236}">
                  <a16:creationId xmlns:a16="http://schemas.microsoft.com/office/drawing/2014/main" id="{62929623-E5EC-4139-918F-880EF640E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80" y="1819426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1732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7324B"/>
                  </a:solidFill>
                  <a:latin typeface="+mn-ea"/>
                </a:rPr>
                <a:t>Ⅰ</a:t>
              </a:r>
              <a:endParaRPr lang="zh-CN" altLang="en-US" sz="3200" b="1" dirty="0">
                <a:solidFill>
                  <a:srgbClr val="17324B"/>
                </a:solidFill>
                <a:latin typeface="+mn-ea"/>
              </a:endParaRPr>
            </a:p>
          </p:txBody>
        </p:sp>
        <p:sp>
          <p:nvSpPr>
            <p:cNvPr id="141" name="矩形 18">
              <a:extLst>
                <a:ext uri="{FF2B5EF4-FFF2-40B4-BE49-F238E27FC236}">
                  <a16:creationId xmlns:a16="http://schemas.microsoft.com/office/drawing/2014/main" id="{26D45384-CD80-4BDF-AB6B-F8C29A4327FB}"/>
                </a:ext>
              </a:extLst>
            </p:cNvPr>
            <p:cNvSpPr/>
            <p:nvPr/>
          </p:nvSpPr>
          <p:spPr>
            <a:xfrm>
              <a:off x="6543914" y="1827856"/>
              <a:ext cx="38288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17324B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Deposit insurers bear the downside risk but the bank owner get the benefit of the upside risk;</a:t>
              </a:r>
            </a:p>
          </p:txBody>
        </p:sp>
        <p:sp>
          <p:nvSpPr>
            <p:cNvPr id="146" name="任意多边形 6">
              <a:extLst>
                <a:ext uri="{FF2B5EF4-FFF2-40B4-BE49-F238E27FC236}">
                  <a16:creationId xmlns:a16="http://schemas.microsoft.com/office/drawing/2014/main" id="{2859182A-0CBA-40D6-9224-0525F26FD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80" y="2977217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A0000"/>
                  </a:solidFill>
                  <a:latin typeface="+mn-ea"/>
                </a:rPr>
                <a:t>Ⅱ</a:t>
              </a:r>
              <a:endParaRPr lang="zh-CN" altLang="en-US" sz="3200" b="1" dirty="0">
                <a:solidFill>
                  <a:srgbClr val="5A0000"/>
                </a:solidFill>
                <a:latin typeface="+mn-ea"/>
              </a:endParaRPr>
            </a:p>
          </p:txBody>
        </p:sp>
        <p:sp>
          <p:nvSpPr>
            <p:cNvPr id="148" name="矩形 19">
              <a:extLst>
                <a:ext uri="{FF2B5EF4-FFF2-40B4-BE49-F238E27FC236}">
                  <a16:creationId xmlns:a16="http://schemas.microsoft.com/office/drawing/2014/main" id="{2439CA13-8B19-4EF4-9AD2-67CDC9A5A0BF}"/>
                </a:ext>
              </a:extLst>
            </p:cNvPr>
            <p:cNvSpPr/>
            <p:nvPr/>
          </p:nvSpPr>
          <p:spPr>
            <a:xfrm>
              <a:off x="2414857" y="2842437"/>
              <a:ext cx="31285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Because of the fixed rate feature of deposit insurance, it becomes cheap when the bank tries to take large enough risk;</a:t>
              </a:r>
            </a:p>
          </p:txBody>
        </p:sp>
        <p:sp>
          <p:nvSpPr>
            <p:cNvPr id="152" name="任意多边形 7">
              <a:extLst>
                <a:ext uri="{FF2B5EF4-FFF2-40B4-BE49-F238E27FC236}">
                  <a16:creationId xmlns:a16="http://schemas.microsoft.com/office/drawing/2014/main" id="{01C2EE6A-A40E-4047-A381-F99822BD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80" y="5292802"/>
              <a:ext cx="747920" cy="747920"/>
            </a:xfrm>
            <a:custGeom>
              <a:avLst/>
              <a:gdLst>
                <a:gd name="connsiteX0" fmla="*/ 1238629 w 2590802"/>
                <a:gd name="connsiteY0" fmla="*/ 2501864 h 2590802"/>
                <a:gd name="connsiteX1" fmla="*/ 1250281 w 2590802"/>
                <a:gd name="connsiteY1" fmla="*/ 2508385 h 2590802"/>
                <a:gd name="connsiteX2" fmla="*/ 1261933 w 2590802"/>
                <a:gd name="connsiteY2" fmla="*/ 2519977 h 2590802"/>
                <a:gd name="connsiteX3" fmla="*/ 1261933 w 2590802"/>
                <a:gd name="connsiteY3" fmla="*/ 2543162 h 2590802"/>
                <a:gd name="connsiteX4" fmla="*/ 1244454 w 2590802"/>
                <a:gd name="connsiteY4" fmla="*/ 2543162 h 2590802"/>
                <a:gd name="connsiteX5" fmla="*/ 1238628 w 2590802"/>
                <a:gd name="connsiteY5" fmla="*/ 2519977 h 2590802"/>
                <a:gd name="connsiteX6" fmla="*/ 1226976 w 2590802"/>
                <a:gd name="connsiteY6" fmla="*/ 2508385 h 2590802"/>
                <a:gd name="connsiteX7" fmla="*/ 1238629 w 2590802"/>
                <a:gd name="connsiteY7" fmla="*/ 2501864 h 2590802"/>
                <a:gd name="connsiteX8" fmla="*/ 1320928 w 2590802"/>
                <a:gd name="connsiteY8" fmla="*/ 2496223 h 2590802"/>
                <a:gd name="connsiteX9" fmla="*/ 1320928 w 2590802"/>
                <a:gd name="connsiteY9" fmla="*/ 2507985 h 2590802"/>
                <a:gd name="connsiteX10" fmla="*/ 1315014 w 2590802"/>
                <a:gd name="connsiteY10" fmla="*/ 2502104 h 2590802"/>
                <a:gd name="connsiteX11" fmla="*/ 1320928 w 2590802"/>
                <a:gd name="connsiteY11" fmla="*/ 2496223 h 2590802"/>
                <a:gd name="connsiteX12" fmla="*/ 1038326 w 2590802"/>
                <a:gd name="connsiteY12" fmla="*/ 2482021 h 2590802"/>
                <a:gd name="connsiteX13" fmla="*/ 1052317 w 2590802"/>
                <a:gd name="connsiteY13" fmla="*/ 2482579 h 2590802"/>
                <a:gd name="connsiteX14" fmla="*/ 1068270 w 2590802"/>
                <a:gd name="connsiteY14" fmla="*/ 2490785 h 2590802"/>
                <a:gd name="connsiteX15" fmla="*/ 1068270 w 2590802"/>
                <a:gd name="connsiteY15" fmla="*/ 2508489 h 2590802"/>
                <a:gd name="connsiteX16" fmla="*/ 1103678 w 2590802"/>
                <a:gd name="connsiteY16" fmla="*/ 2508489 h 2590802"/>
                <a:gd name="connsiteX17" fmla="*/ 1103678 w 2590802"/>
                <a:gd name="connsiteY17" fmla="*/ 2526194 h 2590802"/>
                <a:gd name="connsiteX18" fmla="*/ 1056467 w 2590802"/>
                <a:gd name="connsiteY18" fmla="*/ 2514391 h 2590802"/>
                <a:gd name="connsiteX19" fmla="*/ 1032861 w 2590802"/>
                <a:gd name="connsiteY19" fmla="*/ 2508489 h 2590802"/>
                <a:gd name="connsiteX20" fmla="*/ 1003354 w 2590802"/>
                <a:gd name="connsiteY20" fmla="*/ 2496687 h 2590802"/>
                <a:gd name="connsiteX21" fmla="*/ 1038326 w 2590802"/>
                <a:gd name="connsiteY21" fmla="*/ 2482021 h 2590802"/>
                <a:gd name="connsiteX22" fmla="*/ 1308542 w 2590802"/>
                <a:gd name="connsiteY22" fmla="*/ 2478772 h 2590802"/>
                <a:gd name="connsiteX23" fmla="*/ 1320872 w 2590802"/>
                <a:gd name="connsiteY23" fmla="*/ 2490153 h 2590802"/>
                <a:gd name="connsiteX24" fmla="*/ 1308542 w 2590802"/>
                <a:gd name="connsiteY24" fmla="*/ 2478772 h 2590802"/>
                <a:gd name="connsiteX25" fmla="*/ 1297161 w 2590802"/>
                <a:gd name="connsiteY25" fmla="*/ 2478772 h 2590802"/>
                <a:gd name="connsiteX26" fmla="*/ 1308542 w 2590802"/>
                <a:gd name="connsiteY26" fmla="*/ 2478772 h 2590802"/>
                <a:gd name="connsiteX27" fmla="*/ 1297161 w 2590802"/>
                <a:gd name="connsiteY27" fmla="*/ 2478772 h 2590802"/>
                <a:gd name="connsiteX28" fmla="*/ 1259571 w 2590802"/>
                <a:gd name="connsiteY28" fmla="*/ 2459471 h 2590802"/>
                <a:gd name="connsiteX29" fmla="*/ 1267703 w 2590802"/>
                <a:gd name="connsiteY29" fmla="*/ 2460941 h 2590802"/>
                <a:gd name="connsiteX30" fmla="*/ 1279531 w 2590802"/>
                <a:gd name="connsiteY30" fmla="*/ 2466822 h 2590802"/>
                <a:gd name="connsiteX31" fmla="*/ 1279531 w 2590802"/>
                <a:gd name="connsiteY31" fmla="*/ 2490343 h 2590802"/>
                <a:gd name="connsiteX32" fmla="*/ 1297273 w 2590802"/>
                <a:gd name="connsiteY32" fmla="*/ 2484463 h 2590802"/>
                <a:gd name="connsiteX33" fmla="*/ 1315014 w 2590802"/>
                <a:gd name="connsiteY33" fmla="*/ 2502104 h 2590802"/>
                <a:gd name="connsiteX34" fmla="*/ 1309100 w 2590802"/>
                <a:gd name="connsiteY34" fmla="*/ 2519745 h 2590802"/>
                <a:gd name="connsiteX35" fmla="*/ 1315014 w 2590802"/>
                <a:gd name="connsiteY35" fmla="*/ 2519745 h 2590802"/>
                <a:gd name="connsiteX36" fmla="*/ 1320928 w 2590802"/>
                <a:gd name="connsiteY36" fmla="*/ 2513865 h 2590802"/>
                <a:gd name="connsiteX37" fmla="*/ 1332755 w 2590802"/>
                <a:gd name="connsiteY37" fmla="*/ 2519745 h 2590802"/>
                <a:gd name="connsiteX38" fmla="*/ 1338670 w 2590802"/>
                <a:gd name="connsiteY38" fmla="*/ 2543267 h 2590802"/>
                <a:gd name="connsiteX39" fmla="*/ 1320928 w 2590802"/>
                <a:gd name="connsiteY39" fmla="*/ 2543267 h 2590802"/>
                <a:gd name="connsiteX40" fmla="*/ 1273617 w 2590802"/>
                <a:gd name="connsiteY40" fmla="*/ 2543267 h 2590802"/>
                <a:gd name="connsiteX41" fmla="*/ 1267703 w 2590802"/>
                <a:gd name="connsiteY41" fmla="*/ 2519745 h 2590802"/>
                <a:gd name="connsiteX42" fmla="*/ 1244048 w 2590802"/>
                <a:gd name="connsiteY42" fmla="*/ 2496223 h 2590802"/>
                <a:gd name="connsiteX43" fmla="*/ 1255876 w 2590802"/>
                <a:gd name="connsiteY43" fmla="*/ 2466822 h 2590802"/>
                <a:gd name="connsiteX44" fmla="*/ 1259571 w 2590802"/>
                <a:gd name="connsiteY44" fmla="*/ 2459471 h 2590802"/>
                <a:gd name="connsiteX45" fmla="*/ 1059220 w 2590802"/>
                <a:gd name="connsiteY45" fmla="*/ 2440242 h 2590802"/>
                <a:gd name="connsiteX46" fmla="*/ 1074040 w 2590802"/>
                <a:gd name="connsiteY46" fmla="*/ 2449133 h 2590802"/>
                <a:gd name="connsiteX47" fmla="*/ 1074040 w 2590802"/>
                <a:gd name="connsiteY47" fmla="*/ 2466916 h 2590802"/>
                <a:gd name="connsiteX48" fmla="*/ 1032545 w 2590802"/>
                <a:gd name="connsiteY48" fmla="*/ 2472844 h 2590802"/>
                <a:gd name="connsiteX49" fmla="*/ 1044401 w 2590802"/>
                <a:gd name="connsiteY49" fmla="*/ 2449133 h 2590802"/>
                <a:gd name="connsiteX50" fmla="*/ 1059220 w 2590802"/>
                <a:gd name="connsiteY50" fmla="*/ 2440242 h 2590802"/>
                <a:gd name="connsiteX51" fmla="*/ 862584 w 2590802"/>
                <a:gd name="connsiteY51" fmla="*/ 2440163 h 2590802"/>
                <a:gd name="connsiteX52" fmla="*/ 880225 w 2590802"/>
                <a:gd name="connsiteY52" fmla="*/ 2443785 h 2590802"/>
                <a:gd name="connsiteX53" fmla="*/ 886106 w 2590802"/>
                <a:gd name="connsiteY53" fmla="*/ 2455377 h 2590802"/>
                <a:gd name="connsiteX54" fmla="*/ 915507 w 2590802"/>
                <a:gd name="connsiteY54" fmla="*/ 2449581 h 2590802"/>
                <a:gd name="connsiteX55" fmla="*/ 939029 w 2590802"/>
                <a:gd name="connsiteY55" fmla="*/ 2466969 h 2590802"/>
                <a:gd name="connsiteX56" fmla="*/ 939029 w 2590802"/>
                <a:gd name="connsiteY56" fmla="*/ 2490154 h 2590802"/>
                <a:gd name="connsiteX57" fmla="*/ 909627 w 2590802"/>
                <a:gd name="connsiteY57" fmla="*/ 2472765 h 2590802"/>
                <a:gd name="connsiteX58" fmla="*/ 886106 w 2590802"/>
                <a:gd name="connsiteY58" fmla="*/ 2461174 h 2590802"/>
                <a:gd name="connsiteX59" fmla="*/ 868464 w 2590802"/>
                <a:gd name="connsiteY59" fmla="*/ 2466969 h 2590802"/>
                <a:gd name="connsiteX60" fmla="*/ 844943 w 2590802"/>
                <a:gd name="connsiteY60" fmla="*/ 2449581 h 2590802"/>
                <a:gd name="connsiteX61" fmla="*/ 862584 w 2590802"/>
                <a:gd name="connsiteY61" fmla="*/ 2440163 h 2590802"/>
                <a:gd name="connsiteX62" fmla="*/ 1255904 w 2590802"/>
                <a:gd name="connsiteY62" fmla="*/ 2437989 h 2590802"/>
                <a:gd name="connsiteX63" fmla="*/ 1262069 w 2590802"/>
                <a:gd name="connsiteY63" fmla="*/ 2449370 h 2590802"/>
                <a:gd name="connsiteX64" fmla="*/ 1255904 w 2590802"/>
                <a:gd name="connsiteY64" fmla="*/ 2460752 h 2590802"/>
                <a:gd name="connsiteX65" fmla="*/ 1255904 w 2590802"/>
                <a:gd name="connsiteY65" fmla="*/ 2449370 h 2590802"/>
                <a:gd name="connsiteX66" fmla="*/ 1255904 w 2590802"/>
                <a:gd name="connsiteY66" fmla="*/ 2437989 h 2590802"/>
                <a:gd name="connsiteX67" fmla="*/ 921104 w 2590802"/>
                <a:gd name="connsiteY67" fmla="*/ 2408587 h 2590802"/>
                <a:gd name="connsiteX68" fmla="*/ 938650 w 2590802"/>
                <a:gd name="connsiteY68" fmla="*/ 2420239 h 2590802"/>
                <a:gd name="connsiteX69" fmla="*/ 938650 w 2590802"/>
                <a:gd name="connsiteY69" fmla="*/ 2449370 h 2590802"/>
                <a:gd name="connsiteX70" fmla="*/ 909406 w 2590802"/>
                <a:gd name="connsiteY70" fmla="*/ 2437718 h 2590802"/>
                <a:gd name="connsiteX71" fmla="*/ 909406 w 2590802"/>
                <a:gd name="connsiteY71" fmla="*/ 2420239 h 2590802"/>
                <a:gd name="connsiteX72" fmla="*/ 921104 w 2590802"/>
                <a:gd name="connsiteY72" fmla="*/ 2408587 h 2590802"/>
                <a:gd name="connsiteX73" fmla="*/ 1064758 w 2590802"/>
                <a:gd name="connsiteY73" fmla="*/ 2407828 h 2590802"/>
                <a:gd name="connsiteX74" fmla="*/ 1085387 w 2590802"/>
                <a:gd name="connsiteY74" fmla="*/ 2413709 h 2590802"/>
                <a:gd name="connsiteX75" fmla="*/ 1108963 w 2590802"/>
                <a:gd name="connsiteY75" fmla="*/ 2413709 h 2590802"/>
                <a:gd name="connsiteX76" fmla="*/ 1120751 w 2590802"/>
                <a:gd name="connsiteY76" fmla="*/ 2425470 h 2590802"/>
                <a:gd name="connsiteX77" fmla="*/ 1114857 w 2590802"/>
                <a:gd name="connsiteY77" fmla="*/ 2443110 h 2590802"/>
                <a:gd name="connsiteX78" fmla="*/ 1103069 w 2590802"/>
                <a:gd name="connsiteY78" fmla="*/ 2454872 h 2590802"/>
                <a:gd name="connsiteX79" fmla="*/ 1108963 w 2590802"/>
                <a:gd name="connsiteY79" fmla="*/ 2466632 h 2590802"/>
                <a:gd name="connsiteX80" fmla="*/ 1073599 w 2590802"/>
                <a:gd name="connsiteY80" fmla="*/ 2490154 h 2590802"/>
                <a:gd name="connsiteX81" fmla="*/ 1067706 w 2590802"/>
                <a:gd name="connsiteY81" fmla="*/ 2478393 h 2590802"/>
                <a:gd name="connsiteX82" fmla="*/ 1085387 w 2590802"/>
                <a:gd name="connsiteY82" fmla="*/ 2466632 h 2590802"/>
                <a:gd name="connsiteX83" fmla="*/ 1079493 w 2590802"/>
                <a:gd name="connsiteY83" fmla="*/ 2443110 h 2590802"/>
                <a:gd name="connsiteX84" fmla="*/ 1050024 w 2590802"/>
                <a:gd name="connsiteY84" fmla="*/ 2437230 h 2590802"/>
                <a:gd name="connsiteX85" fmla="*/ 1038236 w 2590802"/>
                <a:gd name="connsiteY85" fmla="*/ 2443110 h 2590802"/>
                <a:gd name="connsiteX86" fmla="*/ 1044130 w 2590802"/>
                <a:gd name="connsiteY86" fmla="*/ 2419589 h 2590802"/>
                <a:gd name="connsiteX87" fmla="*/ 1064758 w 2590802"/>
                <a:gd name="connsiteY87" fmla="*/ 2407828 h 2590802"/>
                <a:gd name="connsiteX88" fmla="*/ 1177361 w 2590802"/>
                <a:gd name="connsiteY88" fmla="*/ 2387813 h 2590802"/>
                <a:gd name="connsiteX89" fmla="*/ 1208798 w 2590802"/>
                <a:gd name="connsiteY89" fmla="*/ 2390749 h 2590802"/>
                <a:gd name="connsiteX90" fmla="*/ 1220495 w 2590802"/>
                <a:gd name="connsiteY90" fmla="*/ 2402496 h 2590802"/>
                <a:gd name="connsiteX91" fmla="*/ 1243890 w 2590802"/>
                <a:gd name="connsiteY91" fmla="*/ 2443607 h 2590802"/>
                <a:gd name="connsiteX92" fmla="*/ 1232192 w 2590802"/>
                <a:gd name="connsiteY92" fmla="*/ 2496465 h 2590802"/>
                <a:gd name="connsiteX93" fmla="*/ 1185402 w 2590802"/>
                <a:gd name="connsiteY93" fmla="*/ 2525830 h 2590802"/>
                <a:gd name="connsiteX94" fmla="*/ 1115217 w 2590802"/>
                <a:gd name="connsiteY94" fmla="*/ 2525830 h 2590802"/>
                <a:gd name="connsiteX95" fmla="*/ 1121066 w 2590802"/>
                <a:gd name="connsiteY95" fmla="*/ 2519957 h 2590802"/>
                <a:gd name="connsiteX96" fmla="*/ 1208798 w 2590802"/>
                <a:gd name="connsiteY96" fmla="*/ 2496465 h 2590802"/>
                <a:gd name="connsiteX97" fmla="*/ 1226343 w 2590802"/>
                <a:gd name="connsiteY97" fmla="*/ 2449480 h 2590802"/>
                <a:gd name="connsiteX98" fmla="*/ 1202949 w 2590802"/>
                <a:gd name="connsiteY98" fmla="*/ 2414241 h 2590802"/>
                <a:gd name="connsiteX99" fmla="*/ 1185402 w 2590802"/>
                <a:gd name="connsiteY99" fmla="*/ 2414241 h 2590802"/>
                <a:gd name="connsiteX100" fmla="*/ 1197100 w 2590802"/>
                <a:gd name="connsiteY100" fmla="*/ 2431861 h 2590802"/>
                <a:gd name="connsiteX101" fmla="*/ 1185402 w 2590802"/>
                <a:gd name="connsiteY101" fmla="*/ 2449480 h 2590802"/>
                <a:gd name="connsiteX102" fmla="*/ 1167857 w 2590802"/>
                <a:gd name="connsiteY102" fmla="*/ 2449480 h 2590802"/>
                <a:gd name="connsiteX103" fmla="*/ 1156159 w 2590802"/>
                <a:gd name="connsiteY103" fmla="*/ 2431861 h 2590802"/>
                <a:gd name="connsiteX104" fmla="*/ 1144461 w 2590802"/>
                <a:gd name="connsiteY104" fmla="*/ 2420115 h 2590802"/>
                <a:gd name="connsiteX105" fmla="*/ 1150310 w 2590802"/>
                <a:gd name="connsiteY105" fmla="*/ 2402496 h 2590802"/>
                <a:gd name="connsiteX106" fmla="*/ 1177361 w 2590802"/>
                <a:gd name="connsiteY106" fmla="*/ 2387813 h 2590802"/>
                <a:gd name="connsiteX107" fmla="*/ 997263 w 2590802"/>
                <a:gd name="connsiteY107" fmla="*/ 2374751 h 2590802"/>
                <a:gd name="connsiteX108" fmla="*/ 1020785 w 2590802"/>
                <a:gd name="connsiteY108" fmla="*/ 2378426 h 2590802"/>
                <a:gd name="connsiteX109" fmla="*/ 1026665 w 2590802"/>
                <a:gd name="connsiteY109" fmla="*/ 2407828 h 2590802"/>
                <a:gd name="connsiteX110" fmla="*/ 1020785 w 2590802"/>
                <a:gd name="connsiteY110" fmla="*/ 2419589 h 2590802"/>
                <a:gd name="connsiteX111" fmla="*/ 1032545 w 2590802"/>
                <a:gd name="connsiteY111" fmla="*/ 2443110 h 2590802"/>
                <a:gd name="connsiteX112" fmla="*/ 997263 w 2590802"/>
                <a:gd name="connsiteY112" fmla="*/ 2490153 h 2590802"/>
                <a:gd name="connsiteX113" fmla="*/ 985502 w 2590802"/>
                <a:gd name="connsiteY113" fmla="*/ 2478393 h 2590802"/>
                <a:gd name="connsiteX114" fmla="*/ 956101 w 2590802"/>
                <a:gd name="connsiteY114" fmla="*/ 2478393 h 2590802"/>
                <a:gd name="connsiteX115" fmla="*/ 944340 w 2590802"/>
                <a:gd name="connsiteY115" fmla="*/ 2437230 h 2590802"/>
                <a:gd name="connsiteX116" fmla="*/ 944340 w 2590802"/>
                <a:gd name="connsiteY116" fmla="*/ 2419589 h 2590802"/>
                <a:gd name="connsiteX117" fmla="*/ 967861 w 2590802"/>
                <a:gd name="connsiteY117" fmla="*/ 2407828 h 2590802"/>
                <a:gd name="connsiteX118" fmla="*/ 973741 w 2590802"/>
                <a:gd name="connsiteY118" fmla="*/ 2384307 h 2590802"/>
                <a:gd name="connsiteX119" fmla="*/ 997263 w 2590802"/>
                <a:gd name="connsiteY119" fmla="*/ 2374751 h 2590802"/>
                <a:gd name="connsiteX120" fmla="*/ 733153 w 2590802"/>
                <a:gd name="connsiteY120" fmla="*/ 2366856 h 2590802"/>
                <a:gd name="connsiteX121" fmla="*/ 744956 w 2590802"/>
                <a:gd name="connsiteY121" fmla="*/ 2372817 h 2590802"/>
                <a:gd name="connsiteX122" fmla="*/ 739054 w 2590802"/>
                <a:gd name="connsiteY122" fmla="*/ 2384740 h 2590802"/>
                <a:gd name="connsiteX123" fmla="*/ 703646 w 2590802"/>
                <a:gd name="connsiteY123" fmla="*/ 2390702 h 2590802"/>
                <a:gd name="connsiteX124" fmla="*/ 697745 w 2590802"/>
                <a:gd name="connsiteY124" fmla="*/ 2378779 h 2590802"/>
                <a:gd name="connsiteX125" fmla="*/ 733153 w 2590802"/>
                <a:gd name="connsiteY125" fmla="*/ 2366856 h 2590802"/>
                <a:gd name="connsiteX126" fmla="*/ 1455741 w 2590802"/>
                <a:gd name="connsiteY126" fmla="*/ 2355474 h 2590802"/>
                <a:gd name="connsiteX127" fmla="*/ 1473382 w 2590802"/>
                <a:gd name="connsiteY127" fmla="*/ 2372902 h 2590802"/>
                <a:gd name="connsiteX128" fmla="*/ 1532186 w 2590802"/>
                <a:gd name="connsiteY128" fmla="*/ 2390330 h 2590802"/>
                <a:gd name="connsiteX129" fmla="*/ 1538066 w 2590802"/>
                <a:gd name="connsiteY129" fmla="*/ 2390330 h 2590802"/>
                <a:gd name="connsiteX130" fmla="*/ 1479263 w 2590802"/>
                <a:gd name="connsiteY130" fmla="*/ 2390330 h 2590802"/>
                <a:gd name="connsiteX131" fmla="*/ 1455741 w 2590802"/>
                <a:gd name="connsiteY131" fmla="*/ 2361283 h 2590802"/>
                <a:gd name="connsiteX132" fmla="*/ 1455741 w 2590802"/>
                <a:gd name="connsiteY132" fmla="*/ 2355474 h 2590802"/>
                <a:gd name="connsiteX133" fmla="*/ 891986 w 2590802"/>
                <a:gd name="connsiteY133" fmla="*/ 2355474 h 2590802"/>
                <a:gd name="connsiteX134" fmla="*/ 909627 w 2590802"/>
                <a:gd name="connsiteY134" fmla="*/ 2361354 h 2590802"/>
                <a:gd name="connsiteX135" fmla="*/ 915507 w 2590802"/>
                <a:gd name="connsiteY135" fmla="*/ 2378996 h 2590802"/>
                <a:gd name="connsiteX136" fmla="*/ 944909 w 2590802"/>
                <a:gd name="connsiteY136" fmla="*/ 2378996 h 2590802"/>
                <a:gd name="connsiteX137" fmla="*/ 950789 w 2590802"/>
                <a:gd name="connsiteY137" fmla="*/ 2402517 h 2590802"/>
                <a:gd name="connsiteX138" fmla="*/ 944909 w 2590802"/>
                <a:gd name="connsiteY138" fmla="*/ 2414278 h 2590802"/>
                <a:gd name="connsiteX139" fmla="*/ 939029 w 2590802"/>
                <a:gd name="connsiteY139" fmla="*/ 2408398 h 2590802"/>
                <a:gd name="connsiteX140" fmla="*/ 915507 w 2590802"/>
                <a:gd name="connsiteY140" fmla="*/ 2402517 h 2590802"/>
                <a:gd name="connsiteX141" fmla="*/ 897866 w 2590802"/>
                <a:gd name="connsiteY141" fmla="*/ 2426038 h 2590802"/>
                <a:gd name="connsiteX142" fmla="*/ 897866 w 2590802"/>
                <a:gd name="connsiteY142" fmla="*/ 2437799 h 2590802"/>
                <a:gd name="connsiteX143" fmla="*/ 891986 w 2590802"/>
                <a:gd name="connsiteY143" fmla="*/ 2443680 h 2590802"/>
                <a:gd name="connsiteX144" fmla="*/ 874345 w 2590802"/>
                <a:gd name="connsiteY144" fmla="*/ 2414278 h 2590802"/>
                <a:gd name="connsiteX145" fmla="*/ 880225 w 2590802"/>
                <a:gd name="connsiteY145" fmla="*/ 2396636 h 2590802"/>
                <a:gd name="connsiteX146" fmla="*/ 874345 w 2590802"/>
                <a:gd name="connsiteY146" fmla="*/ 2367235 h 2590802"/>
                <a:gd name="connsiteX147" fmla="*/ 891986 w 2590802"/>
                <a:gd name="connsiteY147" fmla="*/ 2355474 h 2590802"/>
                <a:gd name="connsiteX148" fmla="*/ 1441444 w 2590802"/>
                <a:gd name="connsiteY148" fmla="*/ 2348565 h 2590802"/>
                <a:gd name="connsiteX149" fmla="*/ 1449737 w 2590802"/>
                <a:gd name="connsiteY149" fmla="*/ 2372546 h 2590802"/>
                <a:gd name="connsiteX150" fmla="*/ 1479221 w 2590802"/>
                <a:gd name="connsiteY150" fmla="*/ 2401948 h 2590802"/>
                <a:gd name="connsiteX151" fmla="*/ 1544087 w 2590802"/>
                <a:gd name="connsiteY151" fmla="*/ 2396068 h 2590802"/>
                <a:gd name="connsiteX152" fmla="*/ 1561777 w 2590802"/>
                <a:gd name="connsiteY152" fmla="*/ 2407829 h 2590802"/>
                <a:gd name="connsiteX153" fmla="*/ 1549983 w 2590802"/>
                <a:gd name="connsiteY153" fmla="*/ 2413709 h 2590802"/>
                <a:gd name="connsiteX154" fmla="*/ 1532293 w 2590802"/>
                <a:gd name="connsiteY154" fmla="*/ 2407829 h 2590802"/>
                <a:gd name="connsiteX155" fmla="*/ 1520499 w 2590802"/>
                <a:gd name="connsiteY155" fmla="*/ 2425470 h 2590802"/>
                <a:gd name="connsiteX156" fmla="*/ 1496912 w 2590802"/>
                <a:gd name="connsiteY156" fmla="*/ 2419590 h 2590802"/>
                <a:gd name="connsiteX157" fmla="*/ 1473324 w 2590802"/>
                <a:gd name="connsiteY157" fmla="*/ 2425470 h 2590802"/>
                <a:gd name="connsiteX158" fmla="*/ 1467427 w 2590802"/>
                <a:gd name="connsiteY158" fmla="*/ 2413709 h 2590802"/>
                <a:gd name="connsiteX159" fmla="*/ 1461530 w 2590802"/>
                <a:gd name="connsiteY159" fmla="*/ 2401948 h 2590802"/>
                <a:gd name="connsiteX160" fmla="*/ 1443840 w 2590802"/>
                <a:gd name="connsiteY160" fmla="*/ 2401948 h 2590802"/>
                <a:gd name="connsiteX161" fmla="*/ 1437943 w 2590802"/>
                <a:gd name="connsiteY161" fmla="*/ 2390188 h 2590802"/>
                <a:gd name="connsiteX162" fmla="*/ 1437943 w 2590802"/>
                <a:gd name="connsiteY162" fmla="*/ 2378427 h 2590802"/>
                <a:gd name="connsiteX163" fmla="*/ 1426149 w 2590802"/>
                <a:gd name="connsiteY163" fmla="*/ 2360786 h 2590802"/>
                <a:gd name="connsiteX164" fmla="*/ 1432046 w 2590802"/>
                <a:gd name="connsiteY164" fmla="*/ 2349025 h 2590802"/>
                <a:gd name="connsiteX165" fmla="*/ 1441444 w 2590802"/>
                <a:gd name="connsiteY165" fmla="*/ 2348565 h 2590802"/>
                <a:gd name="connsiteX166" fmla="*/ 1420992 w 2590802"/>
                <a:gd name="connsiteY166" fmla="*/ 2337454 h 2590802"/>
                <a:gd name="connsiteX167" fmla="*/ 1420992 w 2590802"/>
                <a:gd name="connsiteY167" fmla="*/ 2360976 h 2590802"/>
                <a:gd name="connsiteX168" fmla="*/ 1432729 w 2590802"/>
                <a:gd name="connsiteY168" fmla="*/ 2384497 h 2590802"/>
                <a:gd name="connsiteX169" fmla="*/ 1444466 w 2590802"/>
                <a:gd name="connsiteY169" fmla="*/ 2413898 h 2590802"/>
                <a:gd name="connsiteX170" fmla="*/ 1473809 w 2590802"/>
                <a:gd name="connsiteY170" fmla="*/ 2437420 h 2590802"/>
                <a:gd name="connsiteX171" fmla="*/ 1497283 w 2590802"/>
                <a:gd name="connsiteY171" fmla="*/ 2431540 h 2590802"/>
                <a:gd name="connsiteX172" fmla="*/ 1526625 w 2590802"/>
                <a:gd name="connsiteY172" fmla="*/ 2431540 h 2590802"/>
                <a:gd name="connsiteX173" fmla="*/ 1538362 w 2590802"/>
                <a:gd name="connsiteY173" fmla="*/ 2419779 h 2590802"/>
                <a:gd name="connsiteX174" fmla="*/ 1561836 w 2590802"/>
                <a:gd name="connsiteY174" fmla="*/ 2413898 h 2590802"/>
                <a:gd name="connsiteX175" fmla="*/ 1585310 w 2590802"/>
                <a:gd name="connsiteY175" fmla="*/ 2408018 h 2590802"/>
                <a:gd name="connsiteX176" fmla="*/ 1579442 w 2590802"/>
                <a:gd name="connsiteY176" fmla="*/ 2425659 h 2590802"/>
                <a:gd name="connsiteX177" fmla="*/ 1550099 w 2590802"/>
                <a:gd name="connsiteY177" fmla="*/ 2425659 h 2590802"/>
                <a:gd name="connsiteX178" fmla="*/ 1550099 w 2590802"/>
                <a:gd name="connsiteY178" fmla="*/ 2443300 h 2590802"/>
                <a:gd name="connsiteX179" fmla="*/ 1538362 w 2590802"/>
                <a:gd name="connsiteY179" fmla="*/ 2449181 h 2590802"/>
                <a:gd name="connsiteX180" fmla="*/ 1509020 w 2590802"/>
                <a:gd name="connsiteY180" fmla="*/ 2443300 h 2590802"/>
                <a:gd name="connsiteX181" fmla="*/ 1503151 w 2590802"/>
                <a:gd name="connsiteY181" fmla="*/ 2449181 h 2590802"/>
                <a:gd name="connsiteX182" fmla="*/ 1479677 w 2590802"/>
                <a:gd name="connsiteY182" fmla="*/ 2455061 h 2590802"/>
                <a:gd name="connsiteX183" fmla="*/ 1450334 w 2590802"/>
                <a:gd name="connsiteY183" fmla="*/ 2437420 h 2590802"/>
                <a:gd name="connsiteX184" fmla="*/ 1450334 w 2590802"/>
                <a:gd name="connsiteY184" fmla="*/ 2419779 h 2590802"/>
                <a:gd name="connsiteX185" fmla="*/ 1420992 w 2590802"/>
                <a:gd name="connsiteY185" fmla="*/ 2402138 h 2590802"/>
                <a:gd name="connsiteX186" fmla="*/ 1420992 w 2590802"/>
                <a:gd name="connsiteY186" fmla="*/ 2384497 h 2590802"/>
                <a:gd name="connsiteX187" fmla="*/ 1409255 w 2590802"/>
                <a:gd name="connsiteY187" fmla="*/ 2355095 h 2590802"/>
                <a:gd name="connsiteX188" fmla="*/ 1420992 w 2590802"/>
                <a:gd name="connsiteY188" fmla="*/ 2337454 h 2590802"/>
                <a:gd name="connsiteX189" fmla="*/ 1185515 w 2590802"/>
                <a:gd name="connsiteY189" fmla="*/ 2337454 h 2590802"/>
                <a:gd name="connsiteX190" fmla="*/ 1203400 w 2590802"/>
                <a:gd name="connsiteY190" fmla="*/ 2343382 h 2590802"/>
                <a:gd name="connsiteX191" fmla="*/ 1215323 w 2590802"/>
                <a:gd name="connsiteY191" fmla="*/ 2355237 h 2590802"/>
                <a:gd name="connsiteX192" fmla="*/ 1215323 w 2590802"/>
                <a:gd name="connsiteY192" fmla="*/ 2384876 h 2590802"/>
                <a:gd name="connsiteX193" fmla="*/ 1209362 w 2590802"/>
                <a:gd name="connsiteY193" fmla="*/ 2384876 h 2590802"/>
                <a:gd name="connsiteX194" fmla="*/ 1209362 w 2590802"/>
                <a:gd name="connsiteY194" fmla="*/ 2355237 h 2590802"/>
                <a:gd name="connsiteX195" fmla="*/ 1185515 w 2590802"/>
                <a:gd name="connsiteY195" fmla="*/ 2343382 h 2590802"/>
                <a:gd name="connsiteX196" fmla="*/ 1185515 w 2590802"/>
                <a:gd name="connsiteY196" fmla="*/ 2337454 h 2590802"/>
                <a:gd name="connsiteX197" fmla="*/ 1774285 w 2590802"/>
                <a:gd name="connsiteY197" fmla="*/ 2337056 h 2590802"/>
                <a:gd name="connsiteX198" fmla="*/ 1784509 w 2590802"/>
                <a:gd name="connsiteY198" fmla="*/ 2349505 h 2590802"/>
                <a:gd name="connsiteX199" fmla="*/ 1778667 w 2590802"/>
                <a:gd name="connsiteY199" fmla="*/ 2367079 h 2590802"/>
                <a:gd name="connsiteX200" fmla="*/ 1761139 w 2590802"/>
                <a:gd name="connsiteY200" fmla="*/ 2372937 h 2590802"/>
                <a:gd name="connsiteX201" fmla="*/ 1755297 w 2590802"/>
                <a:gd name="connsiteY201" fmla="*/ 2378795 h 2590802"/>
                <a:gd name="connsiteX202" fmla="*/ 1755297 w 2590802"/>
                <a:gd name="connsiteY202" fmla="*/ 2390511 h 2590802"/>
                <a:gd name="connsiteX203" fmla="*/ 1743612 w 2590802"/>
                <a:gd name="connsiteY203" fmla="*/ 2413943 h 2590802"/>
                <a:gd name="connsiteX204" fmla="*/ 1708558 w 2590802"/>
                <a:gd name="connsiteY204" fmla="*/ 2419802 h 2590802"/>
                <a:gd name="connsiteX205" fmla="*/ 1691030 w 2590802"/>
                <a:gd name="connsiteY205" fmla="*/ 2402227 h 2590802"/>
                <a:gd name="connsiteX206" fmla="*/ 1679346 w 2590802"/>
                <a:gd name="connsiteY206" fmla="*/ 2408085 h 2590802"/>
                <a:gd name="connsiteX207" fmla="*/ 1650134 w 2590802"/>
                <a:gd name="connsiteY207" fmla="*/ 2408085 h 2590802"/>
                <a:gd name="connsiteX208" fmla="*/ 1644291 w 2590802"/>
                <a:gd name="connsiteY208" fmla="*/ 2390511 h 2590802"/>
                <a:gd name="connsiteX209" fmla="*/ 1667661 w 2590802"/>
                <a:gd name="connsiteY209" fmla="*/ 2378795 h 2590802"/>
                <a:gd name="connsiteX210" fmla="*/ 1702715 w 2590802"/>
                <a:gd name="connsiteY210" fmla="*/ 2390511 h 2590802"/>
                <a:gd name="connsiteX211" fmla="*/ 1749455 w 2590802"/>
                <a:gd name="connsiteY211" fmla="*/ 2355363 h 2590802"/>
                <a:gd name="connsiteX212" fmla="*/ 1755297 w 2590802"/>
                <a:gd name="connsiteY212" fmla="*/ 2337789 h 2590802"/>
                <a:gd name="connsiteX213" fmla="*/ 1774285 w 2590802"/>
                <a:gd name="connsiteY213" fmla="*/ 2337056 h 2590802"/>
                <a:gd name="connsiteX214" fmla="*/ 1737969 w 2590802"/>
                <a:gd name="connsiteY214" fmla="*/ 2333233 h 2590802"/>
                <a:gd name="connsiteX215" fmla="*/ 1743878 w 2590802"/>
                <a:gd name="connsiteY215" fmla="*/ 2337644 h 2590802"/>
                <a:gd name="connsiteX216" fmla="*/ 1726149 w 2590802"/>
                <a:gd name="connsiteY216" fmla="*/ 2372926 h 2590802"/>
                <a:gd name="connsiteX217" fmla="*/ 1684782 w 2590802"/>
                <a:gd name="connsiteY217" fmla="*/ 2384686 h 2590802"/>
                <a:gd name="connsiteX218" fmla="*/ 1667054 w 2590802"/>
                <a:gd name="connsiteY218" fmla="*/ 2372926 h 2590802"/>
                <a:gd name="connsiteX219" fmla="*/ 1672964 w 2590802"/>
                <a:gd name="connsiteY219" fmla="*/ 2361165 h 2590802"/>
                <a:gd name="connsiteX220" fmla="*/ 1708421 w 2590802"/>
                <a:gd name="connsiteY220" fmla="*/ 2367046 h 2590802"/>
                <a:gd name="connsiteX221" fmla="*/ 1732059 w 2590802"/>
                <a:gd name="connsiteY221" fmla="*/ 2337644 h 2590802"/>
                <a:gd name="connsiteX222" fmla="*/ 1737969 w 2590802"/>
                <a:gd name="connsiteY222" fmla="*/ 2333233 h 2590802"/>
                <a:gd name="connsiteX223" fmla="*/ 1289254 w 2590802"/>
                <a:gd name="connsiteY223" fmla="*/ 2330007 h 2590802"/>
                <a:gd name="connsiteX224" fmla="*/ 1287602 w 2590802"/>
                <a:gd name="connsiteY224" fmla="*/ 2336614 h 2590802"/>
                <a:gd name="connsiteX225" fmla="*/ 1287571 w 2590802"/>
                <a:gd name="connsiteY225" fmla="*/ 2332625 h 2590802"/>
                <a:gd name="connsiteX226" fmla="*/ 727425 w 2590802"/>
                <a:gd name="connsiteY226" fmla="*/ 2320382 h 2590802"/>
                <a:gd name="connsiteX227" fmla="*/ 745167 w 2590802"/>
                <a:gd name="connsiteY227" fmla="*/ 2326245 h 2590802"/>
                <a:gd name="connsiteX228" fmla="*/ 739253 w 2590802"/>
                <a:gd name="connsiteY228" fmla="*/ 2361424 h 2590802"/>
                <a:gd name="connsiteX229" fmla="*/ 691942 w 2590802"/>
                <a:gd name="connsiteY229" fmla="*/ 2379013 h 2590802"/>
                <a:gd name="connsiteX230" fmla="*/ 686028 w 2590802"/>
                <a:gd name="connsiteY230" fmla="*/ 2384876 h 2590802"/>
                <a:gd name="connsiteX231" fmla="*/ 668287 w 2590802"/>
                <a:gd name="connsiteY231" fmla="*/ 2373150 h 2590802"/>
                <a:gd name="connsiteX232" fmla="*/ 644632 w 2590802"/>
                <a:gd name="connsiteY232" fmla="*/ 2355561 h 2590802"/>
                <a:gd name="connsiteX233" fmla="*/ 650545 w 2590802"/>
                <a:gd name="connsiteY233" fmla="*/ 2343834 h 2590802"/>
                <a:gd name="connsiteX234" fmla="*/ 656459 w 2590802"/>
                <a:gd name="connsiteY234" fmla="*/ 2337972 h 2590802"/>
                <a:gd name="connsiteX235" fmla="*/ 662373 w 2590802"/>
                <a:gd name="connsiteY235" fmla="*/ 2343834 h 2590802"/>
                <a:gd name="connsiteX236" fmla="*/ 668287 w 2590802"/>
                <a:gd name="connsiteY236" fmla="*/ 2343834 h 2590802"/>
                <a:gd name="connsiteX237" fmla="*/ 674200 w 2590802"/>
                <a:gd name="connsiteY237" fmla="*/ 2326245 h 2590802"/>
                <a:gd name="connsiteX238" fmla="*/ 703770 w 2590802"/>
                <a:gd name="connsiteY238" fmla="*/ 2326245 h 2590802"/>
                <a:gd name="connsiteX239" fmla="*/ 727425 w 2590802"/>
                <a:gd name="connsiteY239" fmla="*/ 2320382 h 2590802"/>
                <a:gd name="connsiteX240" fmla="*/ 1834107 w 2590802"/>
                <a:gd name="connsiteY240" fmla="*/ 2315696 h 2590802"/>
                <a:gd name="connsiteX241" fmla="*/ 1837593 w 2590802"/>
                <a:gd name="connsiteY241" fmla="*/ 2319840 h 2590802"/>
                <a:gd name="connsiteX242" fmla="*/ 1843464 w 2590802"/>
                <a:gd name="connsiteY242" fmla="*/ 2331627 h 2590802"/>
                <a:gd name="connsiteX243" fmla="*/ 1837593 w 2590802"/>
                <a:gd name="connsiteY243" fmla="*/ 2343415 h 2590802"/>
                <a:gd name="connsiteX244" fmla="*/ 1837593 w 2590802"/>
                <a:gd name="connsiteY244" fmla="*/ 2331627 h 2590802"/>
                <a:gd name="connsiteX245" fmla="*/ 1831722 w 2590802"/>
                <a:gd name="connsiteY245" fmla="*/ 2349309 h 2590802"/>
                <a:gd name="connsiteX246" fmla="*/ 1825850 w 2590802"/>
                <a:gd name="connsiteY246" fmla="*/ 2372885 h 2590802"/>
                <a:gd name="connsiteX247" fmla="*/ 1825850 w 2590802"/>
                <a:gd name="connsiteY247" fmla="*/ 2396460 h 2590802"/>
                <a:gd name="connsiteX248" fmla="*/ 1825850 w 2590802"/>
                <a:gd name="connsiteY248" fmla="*/ 2384673 h 2590802"/>
                <a:gd name="connsiteX249" fmla="*/ 1819979 w 2590802"/>
                <a:gd name="connsiteY249" fmla="*/ 2361097 h 2590802"/>
                <a:gd name="connsiteX250" fmla="*/ 1814108 w 2590802"/>
                <a:gd name="connsiteY250" fmla="*/ 2372885 h 2590802"/>
                <a:gd name="connsiteX251" fmla="*/ 1819979 w 2590802"/>
                <a:gd name="connsiteY251" fmla="*/ 2390566 h 2590802"/>
                <a:gd name="connsiteX252" fmla="*/ 1802365 w 2590802"/>
                <a:gd name="connsiteY252" fmla="*/ 2408248 h 2590802"/>
                <a:gd name="connsiteX253" fmla="*/ 1784751 w 2590802"/>
                <a:gd name="connsiteY253" fmla="*/ 2425930 h 2590802"/>
                <a:gd name="connsiteX254" fmla="*/ 1790623 w 2590802"/>
                <a:gd name="connsiteY254" fmla="*/ 2425930 h 2590802"/>
                <a:gd name="connsiteX255" fmla="*/ 1790623 w 2590802"/>
                <a:gd name="connsiteY255" fmla="*/ 2431824 h 2590802"/>
                <a:gd name="connsiteX256" fmla="*/ 1737781 w 2590802"/>
                <a:gd name="connsiteY256" fmla="*/ 2467187 h 2590802"/>
                <a:gd name="connsiteX257" fmla="*/ 1690810 w 2590802"/>
                <a:gd name="connsiteY257" fmla="*/ 2449506 h 2590802"/>
                <a:gd name="connsiteX258" fmla="*/ 1673196 w 2590802"/>
                <a:gd name="connsiteY258" fmla="*/ 2461293 h 2590802"/>
                <a:gd name="connsiteX259" fmla="*/ 1649711 w 2590802"/>
                <a:gd name="connsiteY259" fmla="*/ 2449506 h 2590802"/>
                <a:gd name="connsiteX260" fmla="*/ 1632097 w 2590802"/>
                <a:gd name="connsiteY260" fmla="*/ 2431824 h 2590802"/>
                <a:gd name="connsiteX261" fmla="*/ 1614483 w 2590802"/>
                <a:gd name="connsiteY261" fmla="*/ 2437718 h 2590802"/>
                <a:gd name="connsiteX262" fmla="*/ 1596869 w 2590802"/>
                <a:gd name="connsiteY262" fmla="*/ 2408248 h 2590802"/>
                <a:gd name="connsiteX263" fmla="*/ 1620355 w 2590802"/>
                <a:gd name="connsiteY263" fmla="*/ 2402355 h 2590802"/>
                <a:gd name="connsiteX264" fmla="*/ 1632097 w 2590802"/>
                <a:gd name="connsiteY264" fmla="*/ 2396460 h 2590802"/>
                <a:gd name="connsiteX265" fmla="*/ 1655582 w 2590802"/>
                <a:gd name="connsiteY265" fmla="*/ 2414142 h 2590802"/>
                <a:gd name="connsiteX266" fmla="*/ 1684939 w 2590802"/>
                <a:gd name="connsiteY266" fmla="*/ 2414142 h 2590802"/>
                <a:gd name="connsiteX267" fmla="*/ 1726038 w 2590802"/>
                <a:gd name="connsiteY267" fmla="*/ 2431824 h 2590802"/>
                <a:gd name="connsiteX268" fmla="*/ 1761266 w 2590802"/>
                <a:gd name="connsiteY268" fmla="*/ 2402355 h 2590802"/>
                <a:gd name="connsiteX269" fmla="*/ 1767137 w 2590802"/>
                <a:gd name="connsiteY269" fmla="*/ 2384673 h 2590802"/>
                <a:gd name="connsiteX270" fmla="*/ 1796494 w 2590802"/>
                <a:gd name="connsiteY270" fmla="*/ 2355203 h 2590802"/>
                <a:gd name="connsiteX271" fmla="*/ 1790623 w 2590802"/>
                <a:gd name="connsiteY271" fmla="*/ 2331627 h 2590802"/>
                <a:gd name="connsiteX272" fmla="*/ 1825850 w 2590802"/>
                <a:gd name="connsiteY272" fmla="*/ 2319840 h 2590802"/>
                <a:gd name="connsiteX273" fmla="*/ 1834107 w 2590802"/>
                <a:gd name="connsiteY273" fmla="*/ 2315696 h 2590802"/>
                <a:gd name="connsiteX274" fmla="*/ 703435 w 2590802"/>
                <a:gd name="connsiteY274" fmla="*/ 2313743 h 2590802"/>
                <a:gd name="connsiteX275" fmla="*/ 715765 w 2590802"/>
                <a:gd name="connsiteY275" fmla="*/ 2320382 h 2590802"/>
                <a:gd name="connsiteX276" fmla="*/ 703435 w 2590802"/>
                <a:gd name="connsiteY276" fmla="*/ 2313743 h 2590802"/>
                <a:gd name="connsiteX277" fmla="*/ 746056 w 2590802"/>
                <a:gd name="connsiteY277" fmla="*/ 2311616 h 2590802"/>
                <a:gd name="connsiteX278" fmla="*/ 750857 w 2590802"/>
                <a:gd name="connsiteY278" fmla="*/ 2314217 h 2590802"/>
                <a:gd name="connsiteX279" fmla="*/ 745167 w 2590802"/>
                <a:gd name="connsiteY279" fmla="*/ 2314217 h 2590802"/>
                <a:gd name="connsiteX280" fmla="*/ 746056 w 2590802"/>
                <a:gd name="connsiteY280" fmla="*/ 2311616 h 2590802"/>
                <a:gd name="connsiteX281" fmla="*/ 1190958 w 2590802"/>
                <a:gd name="connsiteY281" fmla="*/ 2298864 h 2590802"/>
                <a:gd name="connsiteX282" fmla="*/ 1203455 w 2590802"/>
                <a:gd name="connsiteY282" fmla="*/ 2308368 h 2590802"/>
                <a:gd name="connsiteX283" fmla="*/ 1209335 w 2590802"/>
                <a:gd name="connsiteY283" fmla="*/ 2320066 h 2590802"/>
                <a:gd name="connsiteX284" fmla="*/ 1238737 w 2590802"/>
                <a:gd name="connsiteY284" fmla="*/ 2320066 h 2590802"/>
                <a:gd name="connsiteX285" fmla="*/ 1250497 w 2590802"/>
                <a:gd name="connsiteY285" fmla="*/ 2343461 h 2590802"/>
                <a:gd name="connsiteX286" fmla="*/ 1238737 w 2590802"/>
                <a:gd name="connsiteY286" fmla="*/ 2355158 h 2590802"/>
                <a:gd name="connsiteX287" fmla="*/ 1238737 w 2590802"/>
                <a:gd name="connsiteY287" fmla="*/ 2361007 h 2590802"/>
                <a:gd name="connsiteX288" fmla="*/ 1250497 w 2590802"/>
                <a:gd name="connsiteY288" fmla="*/ 2378553 h 2590802"/>
                <a:gd name="connsiteX289" fmla="*/ 1244617 w 2590802"/>
                <a:gd name="connsiteY289" fmla="*/ 2396099 h 2590802"/>
                <a:gd name="connsiteX290" fmla="*/ 1232857 w 2590802"/>
                <a:gd name="connsiteY290" fmla="*/ 2401948 h 2590802"/>
                <a:gd name="connsiteX291" fmla="*/ 1221096 w 2590802"/>
                <a:gd name="connsiteY291" fmla="*/ 2390251 h 2590802"/>
                <a:gd name="connsiteX292" fmla="*/ 1221096 w 2590802"/>
                <a:gd name="connsiteY292" fmla="*/ 2349309 h 2590802"/>
                <a:gd name="connsiteX293" fmla="*/ 1179933 w 2590802"/>
                <a:gd name="connsiteY293" fmla="*/ 2325915 h 2590802"/>
                <a:gd name="connsiteX294" fmla="*/ 1174053 w 2590802"/>
                <a:gd name="connsiteY294" fmla="*/ 2302519 h 2590802"/>
                <a:gd name="connsiteX295" fmla="*/ 1190958 w 2590802"/>
                <a:gd name="connsiteY295" fmla="*/ 2298864 h 2590802"/>
                <a:gd name="connsiteX296" fmla="*/ 1677724 w 2590802"/>
                <a:gd name="connsiteY296" fmla="*/ 2288752 h 2590802"/>
                <a:gd name="connsiteX297" fmla="*/ 1679194 w 2590802"/>
                <a:gd name="connsiteY297" fmla="*/ 2296102 h 2590802"/>
                <a:gd name="connsiteX298" fmla="*/ 1626271 w 2590802"/>
                <a:gd name="connsiteY298" fmla="*/ 2396068 h 2590802"/>
                <a:gd name="connsiteX299" fmla="*/ 1608630 w 2590802"/>
                <a:gd name="connsiteY299" fmla="*/ 2401948 h 2590802"/>
                <a:gd name="connsiteX300" fmla="*/ 1579228 w 2590802"/>
                <a:gd name="connsiteY300" fmla="*/ 2401948 h 2590802"/>
                <a:gd name="connsiteX301" fmla="*/ 1538066 w 2590802"/>
                <a:gd name="connsiteY301" fmla="*/ 2378427 h 2590802"/>
                <a:gd name="connsiteX302" fmla="*/ 1520425 w 2590802"/>
                <a:gd name="connsiteY302" fmla="*/ 2325503 h 2590802"/>
                <a:gd name="connsiteX303" fmla="*/ 1538066 w 2590802"/>
                <a:gd name="connsiteY303" fmla="*/ 2307863 h 2590802"/>
                <a:gd name="connsiteX304" fmla="*/ 1555707 w 2590802"/>
                <a:gd name="connsiteY304" fmla="*/ 2319623 h 2590802"/>
                <a:gd name="connsiteX305" fmla="*/ 1567468 w 2590802"/>
                <a:gd name="connsiteY305" fmla="*/ 2313743 h 2590802"/>
                <a:gd name="connsiteX306" fmla="*/ 1585109 w 2590802"/>
                <a:gd name="connsiteY306" fmla="*/ 2325503 h 2590802"/>
                <a:gd name="connsiteX307" fmla="*/ 1585109 w 2590802"/>
                <a:gd name="connsiteY307" fmla="*/ 2343145 h 2590802"/>
                <a:gd name="connsiteX308" fmla="*/ 1555707 w 2590802"/>
                <a:gd name="connsiteY308" fmla="*/ 2349025 h 2590802"/>
                <a:gd name="connsiteX309" fmla="*/ 1567468 w 2590802"/>
                <a:gd name="connsiteY309" fmla="*/ 2372546 h 2590802"/>
                <a:gd name="connsiteX310" fmla="*/ 1579228 w 2590802"/>
                <a:gd name="connsiteY310" fmla="*/ 2378427 h 2590802"/>
                <a:gd name="connsiteX311" fmla="*/ 1608630 w 2590802"/>
                <a:gd name="connsiteY311" fmla="*/ 2372546 h 2590802"/>
                <a:gd name="connsiteX312" fmla="*/ 1667434 w 2590802"/>
                <a:gd name="connsiteY312" fmla="*/ 2313743 h 2590802"/>
                <a:gd name="connsiteX313" fmla="*/ 1667434 w 2590802"/>
                <a:gd name="connsiteY313" fmla="*/ 2290221 h 2590802"/>
                <a:gd name="connsiteX314" fmla="*/ 1677724 w 2590802"/>
                <a:gd name="connsiteY314" fmla="*/ 2288752 h 2590802"/>
                <a:gd name="connsiteX315" fmla="*/ 826334 w 2590802"/>
                <a:gd name="connsiteY315" fmla="*/ 2284813 h 2590802"/>
                <a:gd name="connsiteX316" fmla="*/ 844840 w 2590802"/>
                <a:gd name="connsiteY316" fmla="*/ 2290425 h 2590802"/>
                <a:gd name="connsiteX317" fmla="*/ 868292 w 2590802"/>
                <a:gd name="connsiteY317" fmla="*/ 2308085 h 2590802"/>
                <a:gd name="connsiteX318" fmla="*/ 868292 w 2590802"/>
                <a:gd name="connsiteY318" fmla="*/ 2337519 h 2590802"/>
                <a:gd name="connsiteX319" fmla="*/ 856566 w 2590802"/>
                <a:gd name="connsiteY319" fmla="*/ 2343407 h 2590802"/>
                <a:gd name="connsiteX320" fmla="*/ 844840 w 2590802"/>
                <a:gd name="connsiteY320" fmla="*/ 2343407 h 2590802"/>
                <a:gd name="connsiteX321" fmla="*/ 833113 w 2590802"/>
                <a:gd name="connsiteY321" fmla="*/ 2355180 h 2590802"/>
                <a:gd name="connsiteX322" fmla="*/ 815524 w 2590802"/>
                <a:gd name="connsiteY322" fmla="*/ 2349293 h 2590802"/>
                <a:gd name="connsiteX323" fmla="*/ 815524 w 2590802"/>
                <a:gd name="connsiteY323" fmla="*/ 2331633 h 2590802"/>
                <a:gd name="connsiteX324" fmla="*/ 821387 w 2590802"/>
                <a:gd name="connsiteY324" fmla="*/ 2319859 h 2590802"/>
                <a:gd name="connsiteX325" fmla="*/ 797934 w 2590802"/>
                <a:gd name="connsiteY325" fmla="*/ 2313972 h 2590802"/>
                <a:gd name="connsiteX326" fmla="*/ 768619 w 2590802"/>
                <a:gd name="connsiteY326" fmla="*/ 2366954 h 2590802"/>
                <a:gd name="connsiteX327" fmla="*/ 838976 w 2590802"/>
                <a:gd name="connsiteY327" fmla="*/ 2449370 h 2590802"/>
                <a:gd name="connsiteX328" fmla="*/ 833113 w 2590802"/>
                <a:gd name="connsiteY328" fmla="*/ 2449370 h 2590802"/>
                <a:gd name="connsiteX329" fmla="*/ 780345 w 2590802"/>
                <a:gd name="connsiteY329" fmla="*/ 2425823 h 2590802"/>
                <a:gd name="connsiteX330" fmla="*/ 745167 w 2590802"/>
                <a:gd name="connsiteY330" fmla="*/ 2361067 h 2590802"/>
                <a:gd name="connsiteX331" fmla="*/ 768619 w 2590802"/>
                <a:gd name="connsiteY331" fmla="*/ 2302198 h 2590802"/>
                <a:gd name="connsiteX332" fmla="*/ 826334 w 2590802"/>
                <a:gd name="connsiteY332" fmla="*/ 2284813 h 2590802"/>
                <a:gd name="connsiteX333" fmla="*/ 1082864 w 2590802"/>
                <a:gd name="connsiteY333" fmla="*/ 2278831 h 2590802"/>
                <a:gd name="connsiteX334" fmla="*/ 1120954 w 2590802"/>
                <a:gd name="connsiteY334" fmla="*/ 2278831 h 2590802"/>
                <a:gd name="connsiteX335" fmla="*/ 1161974 w 2590802"/>
                <a:gd name="connsiteY335" fmla="*/ 2302317 h 2590802"/>
                <a:gd name="connsiteX336" fmla="*/ 1173694 w 2590802"/>
                <a:gd name="connsiteY336" fmla="*/ 2361029 h 2590802"/>
                <a:gd name="connsiteX337" fmla="*/ 1144394 w 2590802"/>
                <a:gd name="connsiteY337" fmla="*/ 2390386 h 2590802"/>
                <a:gd name="connsiteX338" fmla="*/ 1115094 w 2590802"/>
                <a:gd name="connsiteY338" fmla="*/ 2390386 h 2590802"/>
                <a:gd name="connsiteX339" fmla="*/ 1109234 w 2590802"/>
                <a:gd name="connsiteY339" fmla="*/ 2366901 h 2590802"/>
                <a:gd name="connsiteX340" fmla="*/ 1097514 w 2590802"/>
                <a:gd name="connsiteY340" fmla="*/ 2361029 h 2590802"/>
                <a:gd name="connsiteX341" fmla="*/ 1103374 w 2590802"/>
                <a:gd name="connsiteY341" fmla="*/ 2343415 h 2590802"/>
                <a:gd name="connsiteX342" fmla="*/ 1126814 w 2590802"/>
                <a:gd name="connsiteY342" fmla="*/ 2337544 h 2590802"/>
                <a:gd name="connsiteX343" fmla="*/ 1132674 w 2590802"/>
                <a:gd name="connsiteY343" fmla="*/ 2361029 h 2590802"/>
                <a:gd name="connsiteX344" fmla="*/ 1138534 w 2590802"/>
                <a:gd name="connsiteY344" fmla="*/ 2361029 h 2590802"/>
                <a:gd name="connsiteX345" fmla="*/ 1150254 w 2590802"/>
                <a:gd name="connsiteY345" fmla="*/ 2337544 h 2590802"/>
                <a:gd name="connsiteX346" fmla="*/ 1109234 w 2590802"/>
                <a:gd name="connsiteY346" fmla="*/ 2302317 h 2590802"/>
                <a:gd name="connsiteX347" fmla="*/ 1044773 w 2590802"/>
                <a:gd name="connsiteY347" fmla="*/ 2331673 h 2590802"/>
                <a:gd name="connsiteX348" fmla="*/ 1021333 w 2590802"/>
                <a:gd name="connsiteY348" fmla="*/ 2372772 h 2590802"/>
                <a:gd name="connsiteX349" fmla="*/ 1015473 w 2590802"/>
                <a:gd name="connsiteY349" fmla="*/ 2366901 h 2590802"/>
                <a:gd name="connsiteX350" fmla="*/ 1044773 w 2590802"/>
                <a:gd name="connsiteY350" fmla="*/ 2296445 h 2590802"/>
                <a:gd name="connsiteX351" fmla="*/ 1082864 w 2590802"/>
                <a:gd name="connsiteY351" fmla="*/ 2278831 h 2590802"/>
                <a:gd name="connsiteX352" fmla="*/ 1259318 w 2590802"/>
                <a:gd name="connsiteY352" fmla="*/ 2278669 h 2590802"/>
                <a:gd name="connsiteX353" fmla="*/ 1285780 w 2590802"/>
                <a:gd name="connsiteY353" fmla="*/ 2296861 h 2590802"/>
                <a:gd name="connsiteX354" fmla="*/ 1291660 w 2590802"/>
                <a:gd name="connsiteY354" fmla="*/ 2326262 h 2590802"/>
                <a:gd name="connsiteX355" fmla="*/ 1289254 w 2590802"/>
                <a:gd name="connsiteY355" fmla="*/ 2330007 h 2590802"/>
                <a:gd name="connsiteX356" fmla="*/ 1290190 w 2590802"/>
                <a:gd name="connsiteY356" fmla="*/ 2326262 h 2590802"/>
                <a:gd name="connsiteX357" fmla="*/ 1285780 w 2590802"/>
                <a:gd name="connsiteY357" fmla="*/ 2308621 h 2590802"/>
                <a:gd name="connsiteX358" fmla="*/ 1274019 w 2590802"/>
                <a:gd name="connsiteY358" fmla="*/ 2290980 h 2590802"/>
                <a:gd name="connsiteX359" fmla="*/ 1250497 w 2590802"/>
                <a:gd name="connsiteY359" fmla="*/ 2279219 h 2590802"/>
                <a:gd name="connsiteX360" fmla="*/ 1259318 w 2590802"/>
                <a:gd name="connsiteY360" fmla="*/ 2278669 h 2590802"/>
                <a:gd name="connsiteX361" fmla="*/ 1129760 w 2590802"/>
                <a:gd name="connsiteY361" fmla="*/ 2268692 h 2590802"/>
                <a:gd name="connsiteX362" fmla="*/ 1133080 w 2590802"/>
                <a:gd name="connsiteY362" fmla="*/ 2272960 h 2590802"/>
                <a:gd name="connsiteX363" fmla="*/ 1126441 w 2590802"/>
                <a:gd name="connsiteY363" fmla="*/ 2272960 h 2590802"/>
                <a:gd name="connsiteX364" fmla="*/ 1129760 w 2590802"/>
                <a:gd name="connsiteY364" fmla="*/ 2268692 h 2590802"/>
                <a:gd name="connsiteX365" fmla="*/ 1208956 w 2590802"/>
                <a:gd name="connsiteY365" fmla="*/ 2261579 h 2590802"/>
                <a:gd name="connsiteX366" fmla="*/ 1226739 w 2590802"/>
                <a:gd name="connsiteY366" fmla="*/ 2267269 h 2590802"/>
                <a:gd name="connsiteX367" fmla="*/ 1232667 w 2590802"/>
                <a:gd name="connsiteY367" fmla="*/ 2278651 h 2590802"/>
                <a:gd name="connsiteX368" fmla="*/ 1226739 w 2590802"/>
                <a:gd name="connsiteY368" fmla="*/ 2272960 h 2590802"/>
                <a:gd name="connsiteX369" fmla="*/ 1208956 w 2590802"/>
                <a:gd name="connsiteY369" fmla="*/ 2261579 h 2590802"/>
                <a:gd name="connsiteX370" fmla="*/ 1173863 w 2590802"/>
                <a:gd name="connsiteY370" fmla="*/ 2261579 h 2590802"/>
                <a:gd name="connsiteX371" fmla="*/ 1179554 w 2590802"/>
                <a:gd name="connsiteY371" fmla="*/ 2267269 h 2590802"/>
                <a:gd name="connsiteX372" fmla="*/ 1173863 w 2590802"/>
                <a:gd name="connsiteY372" fmla="*/ 2267269 h 2590802"/>
                <a:gd name="connsiteX373" fmla="*/ 1173863 w 2590802"/>
                <a:gd name="connsiteY373" fmla="*/ 2261579 h 2590802"/>
                <a:gd name="connsiteX374" fmla="*/ 1162293 w 2590802"/>
                <a:gd name="connsiteY374" fmla="*/ 2261579 h 2590802"/>
                <a:gd name="connsiteX375" fmla="*/ 1168173 w 2590802"/>
                <a:gd name="connsiteY375" fmla="*/ 2261579 h 2590802"/>
                <a:gd name="connsiteX376" fmla="*/ 1179933 w 2590802"/>
                <a:gd name="connsiteY376" fmla="*/ 2279219 h 2590802"/>
                <a:gd name="connsiteX377" fmla="*/ 1185814 w 2590802"/>
                <a:gd name="connsiteY377" fmla="*/ 2273339 h 2590802"/>
                <a:gd name="connsiteX378" fmla="*/ 1209335 w 2590802"/>
                <a:gd name="connsiteY378" fmla="*/ 2267459 h 2590802"/>
                <a:gd name="connsiteX379" fmla="*/ 1221096 w 2590802"/>
                <a:gd name="connsiteY379" fmla="*/ 2267459 h 2590802"/>
                <a:gd name="connsiteX380" fmla="*/ 1232857 w 2590802"/>
                <a:gd name="connsiteY380" fmla="*/ 2285100 h 2590802"/>
                <a:gd name="connsiteX381" fmla="*/ 1274019 w 2590802"/>
                <a:gd name="connsiteY381" fmla="*/ 2302741 h 2590802"/>
                <a:gd name="connsiteX382" fmla="*/ 1279899 w 2590802"/>
                <a:gd name="connsiteY382" fmla="*/ 2332143 h 2590802"/>
                <a:gd name="connsiteX383" fmla="*/ 1279899 w 2590802"/>
                <a:gd name="connsiteY383" fmla="*/ 2349784 h 2590802"/>
                <a:gd name="connsiteX384" fmla="*/ 1285780 w 2590802"/>
                <a:gd name="connsiteY384" fmla="*/ 2349784 h 2590802"/>
                <a:gd name="connsiteX385" fmla="*/ 1285780 w 2590802"/>
                <a:gd name="connsiteY385" fmla="*/ 2343904 h 2590802"/>
                <a:gd name="connsiteX386" fmla="*/ 1287602 w 2590802"/>
                <a:gd name="connsiteY386" fmla="*/ 2336614 h 2590802"/>
                <a:gd name="connsiteX387" fmla="*/ 1287617 w 2590802"/>
                <a:gd name="connsiteY387" fmla="*/ 2338574 h 2590802"/>
                <a:gd name="connsiteX388" fmla="*/ 1297540 w 2590802"/>
                <a:gd name="connsiteY388" fmla="*/ 2373305 h 2590802"/>
                <a:gd name="connsiteX389" fmla="*/ 1291660 w 2590802"/>
                <a:gd name="connsiteY389" fmla="*/ 2355664 h 2590802"/>
                <a:gd name="connsiteX390" fmla="*/ 1285780 w 2590802"/>
                <a:gd name="connsiteY390" fmla="*/ 2373305 h 2590802"/>
                <a:gd name="connsiteX391" fmla="*/ 1274019 w 2590802"/>
                <a:gd name="connsiteY391" fmla="*/ 2396826 h 2590802"/>
                <a:gd name="connsiteX392" fmla="*/ 1279899 w 2590802"/>
                <a:gd name="connsiteY392" fmla="*/ 2402707 h 2590802"/>
                <a:gd name="connsiteX393" fmla="*/ 1279899 w 2590802"/>
                <a:gd name="connsiteY393" fmla="*/ 2396826 h 2590802"/>
                <a:gd name="connsiteX394" fmla="*/ 1285780 w 2590802"/>
                <a:gd name="connsiteY394" fmla="*/ 2414468 h 2590802"/>
                <a:gd name="connsiteX395" fmla="*/ 1279899 w 2590802"/>
                <a:gd name="connsiteY395" fmla="*/ 2408587 h 2590802"/>
                <a:gd name="connsiteX396" fmla="*/ 1268139 w 2590802"/>
                <a:gd name="connsiteY396" fmla="*/ 2432109 h 2590802"/>
                <a:gd name="connsiteX397" fmla="*/ 1256378 w 2590802"/>
                <a:gd name="connsiteY397" fmla="*/ 2432109 h 2590802"/>
                <a:gd name="connsiteX398" fmla="*/ 1244617 w 2590802"/>
                <a:gd name="connsiteY398" fmla="*/ 2408587 h 2590802"/>
                <a:gd name="connsiteX399" fmla="*/ 1262258 w 2590802"/>
                <a:gd name="connsiteY399" fmla="*/ 2385066 h 2590802"/>
                <a:gd name="connsiteX400" fmla="*/ 1250497 w 2590802"/>
                <a:gd name="connsiteY400" fmla="*/ 2361544 h 2590802"/>
                <a:gd name="connsiteX401" fmla="*/ 1244617 w 2590802"/>
                <a:gd name="connsiteY401" fmla="*/ 2320382 h 2590802"/>
                <a:gd name="connsiteX402" fmla="*/ 1215215 w 2590802"/>
                <a:gd name="connsiteY402" fmla="*/ 2308621 h 2590802"/>
                <a:gd name="connsiteX403" fmla="*/ 1185814 w 2590802"/>
                <a:gd name="connsiteY403" fmla="*/ 2290980 h 2590802"/>
                <a:gd name="connsiteX404" fmla="*/ 1168173 w 2590802"/>
                <a:gd name="connsiteY404" fmla="*/ 2302741 h 2590802"/>
                <a:gd name="connsiteX405" fmla="*/ 1150532 w 2590802"/>
                <a:gd name="connsiteY405" fmla="*/ 2285100 h 2590802"/>
                <a:gd name="connsiteX406" fmla="*/ 1138771 w 2590802"/>
                <a:gd name="connsiteY406" fmla="*/ 2279219 h 2590802"/>
                <a:gd name="connsiteX407" fmla="*/ 1162293 w 2590802"/>
                <a:gd name="connsiteY407" fmla="*/ 2261579 h 2590802"/>
                <a:gd name="connsiteX408" fmla="*/ 1133080 w 2590802"/>
                <a:gd name="connsiteY408" fmla="*/ 2254939 h 2590802"/>
                <a:gd name="connsiteX409" fmla="*/ 1133080 w 2590802"/>
                <a:gd name="connsiteY409" fmla="*/ 2261579 h 2590802"/>
                <a:gd name="connsiteX410" fmla="*/ 1133080 w 2590802"/>
                <a:gd name="connsiteY410" fmla="*/ 2254939 h 2590802"/>
                <a:gd name="connsiteX411" fmla="*/ 1032651 w 2590802"/>
                <a:gd name="connsiteY411" fmla="*/ 2254939 h 2590802"/>
                <a:gd name="connsiteX412" fmla="*/ 1056256 w 2590802"/>
                <a:gd name="connsiteY412" fmla="*/ 2278651 h 2590802"/>
                <a:gd name="connsiteX413" fmla="*/ 1020848 w 2590802"/>
                <a:gd name="connsiteY413" fmla="*/ 2260867 h 2590802"/>
                <a:gd name="connsiteX414" fmla="*/ 1003143 w 2590802"/>
                <a:gd name="connsiteY414" fmla="*/ 2266795 h 2590802"/>
                <a:gd name="connsiteX415" fmla="*/ 1032651 w 2590802"/>
                <a:gd name="connsiteY415" fmla="*/ 2254939 h 2590802"/>
                <a:gd name="connsiteX416" fmla="*/ 847717 w 2590802"/>
                <a:gd name="connsiteY416" fmla="*/ 2253659 h 2590802"/>
                <a:gd name="connsiteX417" fmla="*/ 868464 w 2590802"/>
                <a:gd name="connsiteY417" fmla="*/ 2255129 h 2590802"/>
                <a:gd name="connsiteX418" fmla="*/ 838825 w 2590802"/>
                <a:gd name="connsiteY418" fmla="*/ 2261009 h 2590802"/>
                <a:gd name="connsiteX419" fmla="*/ 826970 w 2590802"/>
                <a:gd name="connsiteY419" fmla="*/ 2278651 h 2590802"/>
                <a:gd name="connsiteX420" fmla="*/ 826970 w 2590802"/>
                <a:gd name="connsiteY420" fmla="*/ 2261009 h 2590802"/>
                <a:gd name="connsiteX421" fmla="*/ 847717 w 2590802"/>
                <a:gd name="connsiteY421" fmla="*/ 2253659 h 2590802"/>
                <a:gd name="connsiteX422" fmla="*/ 486177 w 2590802"/>
                <a:gd name="connsiteY422" fmla="*/ 2253379 h 2590802"/>
                <a:gd name="connsiteX423" fmla="*/ 497345 w 2590802"/>
                <a:gd name="connsiteY423" fmla="*/ 2263529 h 2590802"/>
                <a:gd name="connsiteX424" fmla="*/ 593930 w 2590802"/>
                <a:gd name="connsiteY424" fmla="*/ 2335754 h 2590802"/>
                <a:gd name="connsiteX425" fmla="*/ 595058 w 2590802"/>
                <a:gd name="connsiteY425" fmla="*/ 2336439 h 2590802"/>
                <a:gd name="connsiteX426" fmla="*/ 592282 w 2590802"/>
                <a:gd name="connsiteY426" fmla="*/ 2331596 h 2590802"/>
                <a:gd name="connsiteX427" fmla="*/ 930208 w 2590802"/>
                <a:gd name="connsiteY427" fmla="*/ 2235836 h 2590802"/>
                <a:gd name="connsiteX428" fmla="*/ 956670 w 2590802"/>
                <a:gd name="connsiteY428" fmla="*/ 2238032 h 2590802"/>
                <a:gd name="connsiteX429" fmla="*/ 1003713 w 2590802"/>
                <a:gd name="connsiteY429" fmla="*/ 2284877 h 2590802"/>
                <a:gd name="connsiteX430" fmla="*/ 1015473 w 2590802"/>
                <a:gd name="connsiteY430" fmla="*/ 2314155 h 2590802"/>
                <a:gd name="connsiteX431" fmla="*/ 1003713 w 2590802"/>
                <a:gd name="connsiteY431" fmla="*/ 2366856 h 2590802"/>
                <a:gd name="connsiteX432" fmla="*/ 991952 w 2590802"/>
                <a:gd name="connsiteY432" fmla="*/ 2366856 h 2590802"/>
                <a:gd name="connsiteX433" fmla="*/ 997832 w 2590802"/>
                <a:gd name="connsiteY433" fmla="*/ 2349288 h 2590802"/>
                <a:gd name="connsiteX434" fmla="*/ 950789 w 2590802"/>
                <a:gd name="connsiteY434" fmla="*/ 2255599 h 2590802"/>
                <a:gd name="connsiteX435" fmla="*/ 939029 w 2590802"/>
                <a:gd name="connsiteY435" fmla="*/ 2255599 h 2590802"/>
                <a:gd name="connsiteX436" fmla="*/ 903747 w 2590802"/>
                <a:gd name="connsiteY436" fmla="*/ 2261454 h 2590802"/>
                <a:gd name="connsiteX437" fmla="*/ 897866 w 2590802"/>
                <a:gd name="connsiteY437" fmla="*/ 2279021 h 2590802"/>
                <a:gd name="connsiteX438" fmla="*/ 915507 w 2590802"/>
                <a:gd name="connsiteY438" fmla="*/ 2279021 h 2590802"/>
                <a:gd name="connsiteX439" fmla="*/ 927268 w 2590802"/>
                <a:gd name="connsiteY439" fmla="*/ 2284877 h 2590802"/>
                <a:gd name="connsiteX440" fmla="*/ 933148 w 2590802"/>
                <a:gd name="connsiteY440" fmla="*/ 2308299 h 2590802"/>
                <a:gd name="connsiteX441" fmla="*/ 909627 w 2590802"/>
                <a:gd name="connsiteY441" fmla="*/ 2314155 h 2590802"/>
                <a:gd name="connsiteX442" fmla="*/ 909627 w 2590802"/>
                <a:gd name="connsiteY442" fmla="*/ 2331722 h 2590802"/>
                <a:gd name="connsiteX443" fmla="*/ 891986 w 2590802"/>
                <a:gd name="connsiteY443" fmla="*/ 2337577 h 2590802"/>
                <a:gd name="connsiteX444" fmla="*/ 868464 w 2590802"/>
                <a:gd name="connsiteY444" fmla="*/ 2290733 h 2590802"/>
                <a:gd name="connsiteX445" fmla="*/ 903747 w 2590802"/>
                <a:gd name="connsiteY445" fmla="*/ 2238032 h 2590802"/>
                <a:gd name="connsiteX446" fmla="*/ 930208 w 2590802"/>
                <a:gd name="connsiteY446" fmla="*/ 2235836 h 2590802"/>
                <a:gd name="connsiteX447" fmla="*/ 1120750 w 2590802"/>
                <a:gd name="connsiteY447" fmla="*/ 2225538 h 2590802"/>
                <a:gd name="connsiteX448" fmla="*/ 1132764 w 2590802"/>
                <a:gd name="connsiteY448" fmla="*/ 2231703 h 2590802"/>
                <a:gd name="connsiteX449" fmla="*/ 1138771 w 2590802"/>
                <a:gd name="connsiteY449" fmla="*/ 2231703 h 2590802"/>
                <a:gd name="connsiteX450" fmla="*/ 1132764 w 2590802"/>
                <a:gd name="connsiteY450" fmla="*/ 2237868 h 2590802"/>
                <a:gd name="connsiteX451" fmla="*/ 1120750 w 2590802"/>
                <a:gd name="connsiteY451" fmla="*/ 2225538 h 2590802"/>
                <a:gd name="connsiteX452" fmla="*/ 1535458 w 2590802"/>
                <a:gd name="connsiteY452" fmla="*/ 2217831 h 2590802"/>
                <a:gd name="connsiteX453" fmla="*/ 1544231 w 2590802"/>
                <a:gd name="connsiteY453" fmla="*/ 2220037 h 2590802"/>
                <a:gd name="connsiteX454" fmla="*/ 1550080 w 2590802"/>
                <a:gd name="connsiteY454" fmla="*/ 2225917 h 2590802"/>
                <a:gd name="connsiteX455" fmla="*/ 1561777 w 2590802"/>
                <a:gd name="connsiteY455" fmla="*/ 2237678 h 2590802"/>
                <a:gd name="connsiteX456" fmla="*/ 1585172 w 2590802"/>
                <a:gd name="connsiteY456" fmla="*/ 2237678 h 2590802"/>
                <a:gd name="connsiteX457" fmla="*/ 1596869 w 2590802"/>
                <a:gd name="connsiteY457" fmla="*/ 2255319 h 2590802"/>
                <a:gd name="connsiteX458" fmla="*/ 1591021 w 2590802"/>
                <a:gd name="connsiteY458" fmla="*/ 2261199 h 2590802"/>
                <a:gd name="connsiteX459" fmla="*/ 1573474 w 2590802"/>
                <a:gd name="connsiteY459" fmla="*/ 2255319 h 2590802"/>
                <a:gd name="connsiteX460" fmla="*/ 1555928 w 2590802"/>
                <a:gd name="connsiteY460" fmla="*/ 2267079 h 2590802"/>
                <a:gd name="connsiteX461" fmla="*/ 1544231 w 2590802"/>
                <a:gd name="connsiteY461" fmla="*/ 2267079 h 2590802"/>
                <a:gd name="connsiteX462" fmla="*/ 1538382 w 2590802"/>
                <a:gd name="connsiteY462" fmla="*/ 2249439 h 2590802"/>
                <a:gd name="connsiteX463" fmla="*/ 1544231 w 2590802"/>
                <a:gd name="connsiteY463" fmla="*/ 2243558 h 2590802"/>
                <a:gd name="connsiteX464" fmla="*/ 1526684 w 2590802"/>
                <a:gd name="connsiteY464" fmla="*/ 2231797 h 2590802"/>
                <a:gd name="connsiteX465" fmla="*/ 1526684 w 2590802"/>
                <a:gd name="connsiteY465" fmla="*/ 2220037 h 2590802"/>
                <a:gd name="connsiteX466" fmla="*/ 1535458 w 2590802"/>
                <a:gd name="connsiteY466" fmla="*/ 2217831 h 2590802"/>
                <a:gd name="connsiteX467" fmla="*/ 1514754 w 2590802"/>
                <a:gd name="connsiteY467" fmla="*/ 2214157 h 2590802"/>
                <a:gd name="connsiteX468" fmla="*/ 1520645 w 2590802"/>
                <a:gd name="connsiteY468" fmla="*/ 2214157 h 2590802"/>
                <a:gd name="connsiteX469" fmla="*/ 1532425 w 2590802"/>
                <a:gd name="connsiteY469" fmla="*/ 2249520 h 2590802"/>
                <a:gd name="connsiteX470" fmla="*/ 1538316 w 2590802"/>
                <a:gd name="connsiteY470" fmla="*/ 2273096 h 2590802"/>
                <a:gd name="connsiteX471" fmla="*/ 1561877 w 2590802"/>
                <a:gd name="connsiteY471" fmla="*/ 2273096 h 2590802"/>
                <a:gd name="connsiteX472" fmla="*/ 1579548 w 2590802"/>
                <a:gd name="connsiteY472" fmla="*/ 2273096 h 2590802"/>
                <a:gd name="connsiteX473" fmla="*/ 1603109 w 2590802"/>
                <a:gd name="connsiteY473" fmla="*/ 2261307 h 2590802"/>
                <a:gd name="connsiteX474" fmla="*/ 1609000 w 2590802"/>
                <a:gd name="connsiteY474" fmla="*/ 2261307 h 2590802"/>
                <a:gd name="connsiteX475" fmla="*/ 1614890 w 2590802"/>
                <a:gd name="connsiteY475" fmla="*/ 2267202 h 2590802"/>
                <a:gd name="connsiteX476" fmla="*/ 1591328 w 2590802"/>
                <a:gd name="connsiteY476" fmla="*/ 2290778 h 2590802"/>
                <a:gd name="connsiteX477" fmla="*/ 1567767 w 2590802"/>
                <a:gd name="connsiteY477" fmla="*/ 2278989 h 2590802"/>
                <a:gd name="connsiteX478" fmla="*/ 1561877 w 2590802"/>
                <a:gd name="connsiteY478" fmla="*/ 2290778 h 2590802"/>
                <a:gd name="connsiteX479" fmla="*/ 1532425 w 2590802"/>
                <a:gd name="connsiteY479" fmla="*/ 2290778 h 2590802"/>
                <a:gd name="connsiteX480" fmla="*/ 1520645 w 2590802"/>
                <a:gd name="connsiteY480" fmla="*/ 2273096 h 2590802"/>
                <a:gd name="connsiteX481" fmla="*/ 1520645 w 2590802"/>
                <a:gd name="connsiteY481" fmla="*/ 2255414 h 2590802"/>
                <a:gd name="connsiteX482" fmla="*/ 1502973 w 2590802"/>
                <a:gd name="connsiteY482" fmla="*/ 2231838 h 2590802"/>
                <a:gd name="connsiteX483" fmla="*/ 1514754 w 2590802"/>
                <a:gd name="connsiteY483" fmla="*/ 2214157 h 2590802"/>
                <a:gd name="connsiteX484" fmla="*/ 1832051 w 2590802"/>
                <a:gd name="connsiteY484" fmla="*/ 2212869 h 2590802"/>
                <a:gd name="connsiteX485" fmla="*/ 1843825 w 2590802"/>
                <a:gd name="connsiteY485" fmla="*/ 2220209 h 2590802"/>
                <a:gd name="connsiteX486" fmla="*/ 1855598 w 2590802"/>
                <a:gd name="connsiteY486" fmla="*/ 2273050 h 2590802"/>
                <a:gd name="connsiteX487" fmla="*/ 1773182 w 2590802"/>
                <a:gd name="connsiteY487" fmla="*/ 2331764 h 2590802"/>
                <a:gd name="connsiteX488" fmla="*/ 1690765 w 2590802"/>
                <a:gd name="connsiteY488" fmla="*/ 2284793 h 2590802"/>
                <a:gd name="connsiteX489" fmla="*/ 1696652 w 2590802"/>
                <a:gd name="connsiteY489" fmla="*/ 2278921 h 2590802"/>
                <a:gd name="connsiteX490" fmla="*/ 1720200 w 2590802"/>
                <a:gd name="connsiteY490" fmla="*/ 2296535 h 2590802"/>
                <a:gd name="connsiteX491" fmla="*/ 1802616 w 2590802"/>
                <a:gd name="connsiteY491" fmla="*/ 2302407 h 2590802"/>
                <a:gd name="connsiteX492" fmla="*/ 1826164 w 2590802"/>
                <a:gd name="connsiteY492" fmla="*/ 2273050 h 2590802"/>
                <a:gd name="connsiteX493" fmla="*/ 1820277 w 2590802"/>
                <a:gd name="connsiteY493" fmla="*/ 2249565 h 2590802"/>
                <a:gd name="connsiteX494" fmla="*/ 1808503 w 2590802"/>
                <a:gd name="connsiteY494" fmla="*/ 2267179 h 2590802"/>
                <a:gd name="connsiteX495" fmla="*/ 1790843 w 2590802"/>
                <a:gd name="connsiteY495" fmla="*/ 2267179 h 2590802"/>
                <a:gd name="connsiteX496" fmla="*/ 1779069 w 2590802"/>
                <a:gd name="connsiteY496" fmla="*/ 2249565 h 2590802"/>
                <a:gd name="connsiteX497" fmla="*/ 1802616 w 2590802"/>
                <a:gd name="connsiteY497" fmla="*/ 2231951 h 2590802"/>
                <a:gd name="connsiteX498" fmla="*/ 1820277 w 2590802"/>
                <a:gd name="connsiteY498" fmla="*/ 2214337 h 2590802"/>
                <a:gd name="connsiteX499" fmla="*/ 1832051 w 2590802"/>
                <a:gd name="connsiteY499" fmla="*/ 2212869 h 2590802"/>
                <a:gd name="connsiteX500" fmla="*/ 837593 w 2590802"/>
                <a:gd name="connsiteY500" fmla="*/ 2212114 h 2590802"/>
                <a:gd name="connsiteX501" fmla="*/ 856704 w 2590802"/>
                <a:gd name="connsiteY501" fmla="*/ 2225975 h 2590802"/>
                <a:gd name="connsiteX502" fmla="*/ 868464 w 2590802"/>
                <a:gd name="connsiteY502" fmla="*/ 2220139 h 2590802"/>
                <a:gd name="connsiteX503" fmla="*/ 891986 w 2590802"/>
                <a:gd name="connsiteY503" fmla="*/ 2220139 h 2590802"/>
                <a:gd name="connsiteX504" fmla="*/ 897867 w 2590802"/>
                <a:gd name="connsiteY504" fmla="*/ 2231812 h 2590802"/>
                <a:gd name="connsiteX505" fmla="*/ 880225 w 2590802"/>
                <a:gd name="connsiteY505" fmla="*/ 2243485 h 2590802"/>
                <a:gd name="connsiteX506" fmla="*/ 833182 w 2590802"/>
                <a:gd name="connsiteY506" fmla="*/ 2249322 h 2590802"/>
                <a:gd name="connsiteX507" fmla="*/ 815542 w 2590802"/>
                <a:gd name="connsiteY507" fmla="*/ 2278505 h 2590802"/>
                <a:gd name="connsiteX508" fmla="*/ 792020 w 2590802"/>
                <a:gd name="connsiteY508" fmla="*/ 2278505 h 2590802"/>
                <a:gd name="connsiteX509" fmla="*/ 786140 w 2590802"/>
                <a:gd name="connsiteY509" fmla="*/ 2249322 h 2590802"/>
                <a:gd name="connsiteX510" fmla="*/ 809661 w 2590802"/>
                <a:gd name="connsiteY510" fmla="*/ 2237649 h 2590802"/>
                <a:gd name="connsiteX511" fmla="*/ 809661 w 2590802"/>
                <a:gd name="connsiteY511" fmla="*/ 2220139 h 2590802"/>
                <a:gd name="connsiteX512" fmla="*/ 837593 w 2590802"/>
                <a:gd name="connsiteY512" fmla="*/ 2212114 h 2590802"/>
                <a:gd name="connsiteX513" fmla="*/ 1050316 w 2590802"/>
                <a:gd name="connsiteY513" fmla="*/ 2202775 h 2590802"/>
                <a:gd name="connsiteX514" fmla="*/ 1067837 w 2590802"/>
                <a:gd name="connsiteY514" fmla="*/ 2214448 h 2590802"/>
                <a:gd name="connsiteX515" fmla="*/ 1067837 w 2590802"/>
                <a:gd name="connsiteY515" fmla="*/ 2226122 h 2590802"/>
                <a:gd name="connsiteX516" fmla="*/ 1079518 w 2590802"/>
                <a:gd name="connsiteY516" fmla="*/ 2226122 h 2590802"/>
                <a:gd name="connsiteX517" fmla="*/ 1079518 w 2590802"/>
                <a:gd name="connsiteY517" fmla="*/ 2243631 h 2590802"/>
                <a:gd name="connsiteX518" fmla="*/ 1079518 w 2590802"/>
                <a:gd name="connsiteY518" fmla="*/ 2249468 h 2590802"/>
                <a:gd name="connsiteX519" fmla="*/ 1091199 w 2590802"/>
                <a:gd name="connsiteY519" fmla="*/ 2261141 h 2590802"/>
                <a:gd name="connsiteX520" fmla="*/ 1067837 w 2590802"/>
                <a:gd name="connsiteY520" fmla="*/ 2278651 h 2590802"/>
                <a:gd name="connsiteX521" fmla="*/ 1061997 w 2590802"/>
                <a:gd name="connsiteY521" fmla="*/ 2261141 h 2590802"/>
                <a:gd name="connsiteX522" fmla="*/ 1021114 w 2590802"/>
                <a:gd name="connsiteY522" fmla="*/ 2249468 h 2590802"/>
                <a:gd name="connsiteX523" fmla="*/ 997752 w 2590802"/>
                <a:gd name="connsiteY523" fmla="*/ 2255304 h 2590802"/>
                <a:gd name="connsiteX524" fmla="*/ 986071 w 2590802"/>
                <a:gd name="connsiteY524" fmla="*/ 2237794 h 2590802"/>
                <a:gd name="connsiteX525" fmla="*/ 1009433 w 2590802"/>
                <a:gd name="connsiteY525" fmla="*/ 2231958 h 2590802"/>
                <a:gd name="connsiteX526" fmla="*/ 1009433 w 2590802"/>
                <a:gd name="connsiteY526" fmla="*/ 2214448 h 2590802"/>
                <a:gd name="connsiteX527" fmla="*/ 1026955 w 2590802"/>
                <a:gd name="connsiteY527" fmla="*/ 2214448 h 2590802"/>
                <a:gd name="connsiteX528" fmla="*/ 1050316 w 2590802"/>
                <a:gd name="connsiteY528" fmla="*/ 2202775 h 2590802"/>
                <a:gd name="connsiteX529" fmla="*/ 1573158 w 2590802"/>
                <a:gd name="connsiteY529" fmla="*/ 2196136 h 2590802"/>
                <a:gd name="connsiteX530" fmla="*/ 1578849 w 2590802"/>
                <a:gd name="connsiteY530" fmla="*/ 2226170 h 2590802"/>
                <a:gd name="connsiteX531" fmla="*/ 1567468 w 2590802"/>
                <a:gd name="connsiteY531" fmla="*/ 2232177 h 2590802"/>
                <a:gd name="connsiteX532" fmla="*/ 1556086 w 2590802"/>
                <a:gd name="connsiteY532" fmla="*/ 2220163 h 2590802"/>
                <a:gd name="connsiteX533" fmla="*/ 1556086 w 2590802"/>
                <a:gd name="connsiteY533" fmla="*/ 2214156 h 2590802"/>
                <a:gd name="connsiteX534" fmla="*/ 1573158 w 2590802"/>
                <a:gd name="connsiteY534" fmla="*/ 2196136 h 2590802"/>
                <a:gd name="connsiteX535" fmla="*/ 1120750 w 2590802"/>
                <a:gd name="connsiteY535" fmla="*/ 2196136 h 2590802"/>
                <a:gd name="connsiteX536" fmla="*/ 1126441 w 2590802"/>
                <a:gd name="connsiteY536" fmla="*/ 2208149 h 2590802"/>
                <a:gd name="connsiteX537" fmla="*/ 1126441 w 2590802"/>
                <a:gd name="connsiteY537" fmla="*/ 2214157 h 2590802"/>
                <a:gd name="connsiteX538" fmla="*/ 1120750 w 2590802"/>
                <a:gd name="connsiteY538" fmla="*/ 2196136 h 2590802"/>
                <a:gd name="connsiteX539" fmla="*/ 1894797 w 2590802"/>
                <a:gd name="connsiteY539" fmla="*/ 2194877 h 2590802"/>
                <a:gd name="connsiteX540" fmla="*/ 1902150 w 2590802"/>
                <a:gd name="connsiteY540" fmla="*/ 2208174 h 2590802"/>
                <a:gd name="connsiteX541" fmla="*/ 1896341 w 2590802"/>
                <a:gd name="connsiteY541" fmla="*/ 2249541 h 2590802"/>
                <a:gd name="connsiteX542" fmla="*/ 1867295 w 2590802"/>
                <a:gd name="connsiteY542" fmla="*/ 2267269 h 2590802"/>
                <a:gd name="connsiteX543" fmla="*/ 1878913 w 2590802"/>
                <a:gd name="connsiteY543" fmla="*/ 2249541 h 2590802"/>
                <a:gd name="connsiteX544" fmla="*/ 1896341 w 2590802"/>
                <a:gd name="connsiteY544" fmla="*/ 2219993 h 2590802"/>
                <a:gd name="connsiteX545" fmla="*/ 1890532 w 2590802"/>
                <a:gd name="connsiteY545" fmla="*/ 2196354 h 2590802"/>
                <a:gd name="connsiteX546" fmla="*/ 1894797 w 2590802"/>
                <a:gd name="connsiteY546" fmla="*/ 2194877 h 2590802"/>
                <a:gd name="connsiteX547" fmla="*/ 1308542 w 2590802"/>
                <a:gd name="connsiteY547" fmla="*/ 2190635 h 2590802"/>
                <a:gd name="connsiteX548" fmla="*/ 1320303 w 2590802"/>
                <a:gd name="connsiteY548" fmla="*/ 2214156 h 2590802"/>
                <a:gd name="connsiteX549" fmla="*/ 1349705 w 2590802"/>
                <a:gd name="connsiteY549" fmla="*/ 2231797 h 2590802"/>
                <a:gd name="connsiteX550" fmla="*/ 1355586 w 2590802"/>
                <a:gd name="connsiteY550" fmla="*/ 2243558 h 2590802"/>
                <a:gd name="connsiteX551" fmla="*/ 1384987 w 2590802"/>
                <a:gd name="connsiteY551" fmla="*/ 2261199 h 2590802"/>
                <a:gd name="connsiteX552" fmla="*/ 1396748 w 2590802"/>
                <a:gd name="connsiteY552" fmla="*/ 2261199 h 2590802"/>
                <a:gd name="connsiteX553" fmla="*/ 1390868 w 2590802"/>
                <a:gd name="connsiteY553" fmla="*/ 2267079 h 2590802"/>
                <a:gd name="connsiteX554" fmla="*/ 1355586 w 2590802"/>
                <a:gd name="connsiteY554" fmla="*/ 2261199 h 2590802"/>
                <a:gd name="connsiteX555" fmla="*/ 1343824 w 2590802"/>
                <a:gd name="connsiteY555" fmla="*/ 2237678 h 2590802"/>
                <a:gd name="connsiteX556" fmla="*/ 1332064 w 2590802"/>
                <a:gd name="connsiteY556" fmla="*/ 2231797 h 2590802"/>
                <a:gd name="connsiteX557" fmla="*/ 1308542 w 2590802"/>
                <a:gd name="connsiteY557" fmla="*/ 2190635 h 2590802"/>
                <a:gd name="connsiteX558" fmla="*/ 1326563 w 2590802"/>
                <a:gd name="connsiteY558" fmla="*/ 2190445 h 2590802"/>
                <a:gd name="connsiteX559" fmla="*/ 1367504 w 2590802"/>
                <a:gd name="connsiteY559" fmla="*/ 2190445 h 2590802"/>
                <a:gd name="connsiteX560" fmla="*/ 1373353 w 2590802"/>
                <a:gd name="connsiteY560" fmla="*/ 2208086 h 2590802"/>
                <a:gd name="connsiteX561" fmla="*/ 1379201 w 2590802"/>
                <a:gd name="connsiteY561" fmla="*/ 2219847 h 2590802"/>
                <a:gd name="connsiteX562" fmla="*/ 1396748 w 2590802"/>
                <a:gd name="connsiteY562" fmla="*/ 2231607 h 2590802"/>
                <a:gd name="connsiteX563" fmla="*/ 1390899 w 2590802"/>
                <a:gd name="connsiteY563" fmla="*/ 2249249 h 2590802"/>
                <a:gd name="connsiteX564" fmla="*/ 1367504 w 2590802"/>
                <a:gd name="connsiteY564" fmla="*/ 2243368 h 2590802"/>
                <a:gd name="connsiteX565" fmla="*/ 1361656 w 2590802"/>
                <a:gd name="connsiteY565" fmla="*/ 2219847 h 2590802"/>
                <a:gd name="connsiteX566" fmla="*/ 1344109 w 2590802"/>
                <a:gd name="connsiteY566" fmla="*/ 2219847 h 2590802"/>
                <a:gd name="connsiteX567" fmla="*/ 1326563 w 2590802"/>
                <a:gd name="connsiteY567" fmla="*/ 2208086 h 2590802"/>
                <a:gd name="connsiteX568" fmla="*/ 1326563 w 2590802"/>
                <a:gd name="connsiteY568" fmla="*/ 2190445 h 2590802"/>
                <a:gd name="connsiteX569" fmla="*/ 1279356 w 2590802"/>
                <a:gd name="connsiteY569" fmla="*/ 2190445 h 2590802"/>
                <a:gd name="connsiteX570" fmla="*/ 1297075 w 2590802"/>
                <a:gd name="connsiteY570" fmla="*/ 2190445 h 2590802"/>
                <a:gd name="connsiteX571" fmla="*/ 1320700 w 2590802"/>
                <a:gd name="connsiteY571" fmla="*/ 2237488 h 2590802"/>
                <a:gd name="connsiteX572" fmla="*/ 1338419 w 2590802"/>
                <a:gd name="connsiteY572" fmla="*/ 2243368 h 2590802"/>
                <a:gd name="connsiteX573" fmla="*/ 1373856 w 2590802"/>
                <a:gd name="connsiteY573" fmla="*/ 2278650 h 2590802"/>
                <a:gd name="connsiteX574" fmla="*/ 1391575 w 2590802"/>
                <a:gd name="connsiteY574" fmla="*/ 2278650 h 2590802"/>
                <a:gd name="connsiteX575" fmla="*/ 1391575 w 2590802"/>
                <a:gd name="connsiteY575" fmla="*/ 2308052 h 2590802"/>
                <a:gd name="connsiteX576" fmla="*/ 1367950 w 2590802"/>
                <a:gd name="connsiteY576" fmla="*/ 2302171 h 2590802"/>
                <a:gd name="connsiteX577" fmla="*/ 1356138 w 2590802"/>
                <a:gd name="connsiteY577" fmla="*/ 2290411 h 2590802"/>
                <a:gd name="connsiteX578" fmla="*/ 1326607 w 2590802"/>
                <a:gd name="connsiteY578" fmla="*/ 2290411 h 2590802"/>
                <a:gd name="connsiteX579" fmla="*/ 1308888 w 2590802"/>
                <a:gd name="connsiteY579" fmla="*/ 2261009 h 2590802"/>
                <a:gd name="connsiteX580" fmla="*/ 1308888 w 2590802"/>
                <a:gd name="connsiteY580" fmla="*/ 2243368 h 2590802"/>
                <a:gd name="connsiteX581" fmla="*/ 1285262 w 2590802"/>
                <a:gd name="connsiteY581" fmla="*/ 2225727 h 2590802"/>
                <a:gd name="connsiteX582" fmla="*/ 1273450 w 2590802"/>
                <a:gd name="connsiteY582" fmla="*/ 2196325 h 2590802"/>
                <a:gd name="connsiteX583" fmla="*/ 1279356 w 2590802"/>
                <a:gd name="connsiteY583" fmla="*/ 2190445 h 2590802"/>
                <a:gd name="connsiteX584" fmla="*/ 1449671 w 2590802"/>
                <a:gd name="connsiteY584" fmla="*/ 2179064 h 2590802"/>
                <a:gd name="connsiteX585" fmla="*/ 1461432 w 2590802"/>
                <a:gd name="connsiteY585" fmla="*/ 2184944 h 2590802"/>
                <a:gd name="connsiteX586" fmla="*/ 1426150 w 2590802"/>
                <a:gd name="connsiteY586" fmla="*/ 2237867 h 2590802"/>
                <a:gd name="connsiteX587" fmla="*/ 1432030 w 2590802"/>
                <a:gd name="connsiteY587" fmla="*/ 2308432 h 2590802"/>
                <a:gd name="connsiteX588" fmla="*/ 1479073 w 2590802"/>
                <a:gd name="connsiteY588" fmla="*/ 2320192 h 2590802"/>
                <a:gd name="connsiteX589" fmla="*/ 1479073 w 2590802"/>
                <a:gd name="connsiteY589" fmla="*/ 2314312 h 2590802"/>
                <a:gd name="connsiteX590" fmla="*/ 1455551 w 2590802"/>
                <a:gd name="connsiteY590" fmla="*/ 2302551 h 2590802"/>
                <a:gd name="connsiteX591" fmla="*/ 1455551 w 2590802"/>
                <a:gd name="connsiteY591" fmla="*/ 2279029 h 2590802"/>
                <a:gd name="connsiteX592" fmla="*/ 1484953 w 2590802"/>
                <a:gd name="connsiteY592" fmla="*/ 2267269 h 2590802"/>
                <a:gd name="connsiteX593" fmla="*/ 1490833 w 2590802"/>
                <a:gd name="connsiteY593" fmla="*/ 2284910 h 2590802"/>
                <a:gd name="connsiteX594" fmla="*/ 1490833 w 2590802"/>
                <a:gd name="connsiteY594" fmla="*/ 2296671 h 2590802"/>
                <a:gd name="connsiteX595" fmla="*/ 1508475 w 2590802"/>
                <a:gd name="connsiteY595" fmla="*/ 2296671 h 2590802"/>
                <a:gd name="connsiteX596" fmla="*/ 1514355 w 2590802"/>
                <a:gd name="connsiteY596" fmla="*/ 2320192 h 2590802"/>
                <a:gd name="connsiteX597" fmla="*/ 1496714 w 2590802"/>
                <a:gd name="connsiteY597" fmla="*/ 2343714 h 2590802"/>
                <a:gd name="connsiteX598" fmla="*/ 1432030 w 2590802"/>
                <a:gd name="connsiteY598" fmla="*/ 2337833 h 2590802"/>
                <a:gd name="connsiteX599" fmla="*/ 1420269 w 2590802"/>
                <a:gd name="connsiteY599" fmla="*/ 2320192 h 2590802"/>
                <a:gd name="connsiteX600" fmla="*/ 1402628 w 2590802"/>
                <a:gd name="connsiteY600" fmla="*/ 2296671 h 2590802"/>
                <a:gd name="connsiteX601" fmla="*/ 1402628 w 2590802"/>
                <a:gd name="connsiteY601" fmla="*/ 2261389 h 2590802"/>
                <a:gd name="connsiteX602" fmla="*/ 1449671 w 2590802"/>
                <a:gd name="connsiteY602" fmla="*/ 2179064 h 2590802"/>
                <a:gd name="connsiteX603" fmla="*/ 1091349 w 2590802"/>
                <a:gd name="connsiteY603" fmla="*/ 2167682 h 2590802"/>
                <a:gd name="connsiteX604" fmla="*/ 1097040 w 2590802"/>
                <a:gd name="connsiteY604" fmla="*/ 2184754 h 2590802"/>
                <a:gd name="connsiteX605" fmla="*/ 1091349 w 2590802"/>
                <a:gd name="connsiteY605" fmla="*/ 2173373 h 2590802"/>
                <a:gd name="connsiteX606" fmla="*/ 1091349 w 2590802"/>
                <a:gd name="connsiteY606" fmla="*/ 2167682 h 2590802"/>
                <a:gd name="connsiteX607" fmla="*/ 892176 w 2590802"/>
                <a:gd name="connsiteY607" fmla="*/ 2167682 h 2590802"/>
                <a:gd name="connsiteX608" fmla="*/ 914938 w 2590802"/>
                <a:gd name="connsiteY608" fmla="*/ 2184754 h 2590802"/>
                <a:gd name="connsiteX609" fmla="*/ 914938 w 2590802"/>
                <a:gd name="connsiteY609" fmla="*/ 2196136 h 2590802"/>
                <a:gd name="connsiteX610" fmla="*/ 892176 w 2590802"/>
                <a:gd name="connsiteY610" fmla="*/ 2173373 h 2590802"/>
                <a:gd name="connsiteX611" fmla="*/ 892176 w 2590802"/>
                <a:gd name="connsiteY611" fmla="*/ 2167682 h 2590802"/>
                <a:gd name="connsiteX612" fmla="*/ 843663 w 2590802"/>
                <a:gd name="connsiteY612" fmla="*/ 2165368 h 2590802"/>
                <a:gd name="connsiteX613" fmla="*/ 856894 w 2590802"/>
                <a:gd name="connsiteY613" fmla="*/ 2172820 h 2590802"/>
                <a:gd name="connsiteX614" fmla="*/ 856894 w 2590802"/>
                <a:gd name="connsiteY614" fmla="*/ 2184597 h 2590802"/>
                <a:gd name="connsiteX615" fmla="*/ 862774 w 2590802"/>
                <a:gd name="connsiteY615" fmla="*/ 2184597 h 2590802"/>
                <a:gd name="connsiteX616" fmla="*/ 880415 w 2590802"/>
                <a:gd name="connsiteY616" fmla="*/ 2172820 h 2590802"/>
                <a:gd name="connsiteX617" fmla="*/ 903937 w 2590802"/>
                <a:gd name="connsiteY617" fmla="*/ 2184597 h 2590802"/>
                <a:gd name="connsiteX618" fmla="*/ 909817 w 2590802"/>
                <a:gd name="connsiteY618" fmla="*/ 2202261 h 2590802"/>
                <a:gd name="connsiteX619" fmla="*/ 939219 w 2590802"/>
                <a:gd name="connsiteY619" fmla="*/ 2208150 h 2590802"/>
                <a:gd name="connsiteX620" fmla="*/ 950979 w 2590802"/>
                <a:gd name="connsiteY620" fmla="*/ 2225814 h 2590802"/>
                <a:gd name="connsiteX621" fmla="*/ 933338 w 2590802"/>
                <a:gd name="connsiteY621" fmla="*/ 2225814 h 2590802"/>
                <a:gd name="connsiteX622" fmla="*/ 903937 w 2590802"/>
                <a:gd name="connsiteY622" fmla="*/ 2231703 h 2590802"/>
                <a:gd name="connsiteX623" fmla="*/ 892176 w 2590802"/>
                <a:gd name="connsiteY623" fmla="*/ 2214038 h 2590802"/>
                <a:gd name="connsiteX624" fmla="*/ 851013 w 2590802"/>
                <a:gd name="connsiteY624" fmla="*/ 2208150 h 2590802"/>
                <a:gd name="connsiteX625" fmla="*/ 815731 w 2590802"/>
                <a:gd name="connsiteY625" fmla="*/ 2208150 h 2590802"/>
                <a:gd name="connsiteX626" fmla="*/ 798090 w 2590802"/>
                <a:gd name="connsiteY626" fmla="*/ 2237591 h 2590802"/>
                <a:gd name="connsiteX627" fmla="*/ 780449 w 2590802"/>
                <a:gd name="connsiteY627" fmla="*/ 2249368 h 2590802"/>
                <a:gd name="connsiteX628" fmla="*/ 780449 w 2590802"/>
                <a:gd name="connsiteY628" fmla="*/ 2278809 h 2590802"/>
                <a:gd name="connsiteX629" fmla="*/ 786329 w 2590802"/>
                <a:gd name="connsiteY629" fmla="*/ 2284697 h 2590802"/>
                <a:gd name="connsiteX630" fmla="*/ 756927 w 2590802"/>
                <a:gd name="connsiteY630" fmla="*/ 2302362 h 2590802"/>
                <a:gd name="connsiteX631" fmla="*/ 745167 w 2590802"/>
                <a:gd name="connsiteY631" fmla="*/ 2284697 h 2590802"/>
                <a:gd name="connsiteX632" fmla="*/ 751047 w 2590802"/>
                <a:gd name="connsiteY632" fmla="*/ 2261144 h 2590802"/>
                <a:gd name="connsiteX633" fmla="*/ 762807 w 2590802"/>
                <a:gd name="connsiteY633" fmla="*/ 2255256 h 2590802"/>
                <a:gd name="connsiteX634" fmla="*/ 756927 w 2590802"/>
                <a:gd name="connsiteY634" fmla="*/ 2231703 h 2590802"/>
                <a:gd name="connsiteX635" fmla="*/ 762807 w 2590802"/>
                <a:gd name="connsiteY635" fmla="*/ 2214038 h 2590802"/>
                <a:gd name="connsiteX636" fmla="*/ 798090 w 2590802"/>
                <a:gd name="connsiteY636" fmla="*/ 2202261 h 2590802"/>
                <a:gd name="connsiteX637" fmla="*/ 821611 w 2590802"/>
                <a:gd name="connsiteY637" fmla="*/ 2172820 h 2590802"/>
                <a:gd name="connsiteX638" fmla="*/ 845133 w 2590802"/>
                <a:gd name="connsiteY638" fmla="*/ 2172820 h 2590802"/>
                <a:gd name="connsiteX639" fmla="*/ 839252 w 2590802"/>
                <a:gd name="connsiteY639" fmla="*/ 2166932 h 2590802"/>
                <a:gd name="connsiteX640" fmla="*/ 843663 w 2590802"/>
                <a:gd name="connsiteY640" fmla="*/ 2165368 h 2590802"/>
                <a:gd name="connsiteX641" fmla="*/ 1021164 w 2590802"/>
                <a:gd name="connsiteY641" fmla="*/ 2161044 h 2590802"/>
                <a:gd name="connsiteX642" fmla="*/ 1032545 w 2590802"/>
                <a:gd name="connsiteY642" fmla="*/ 2167683 h 2590802"/>
                <a:gd name="connsiteX643" fmla="*/ 1021164 w 2590802"/>
                <a:gd name="connsiteY643" fmla="*/ 2161044 h 2590802"/>
                <a:gd name="connsiteX644" fmla="*/ 1061314 w 2590802"/>
                <a:gd name="connsiteY644" fmla="*/ 2159028 h 2590802"/>
                <a:gd name="connsiteX645" fmla="*/ 1085462 w 2590802"/>
                <a:gd name="connsiteY645" fmla="*/ 2172994 h 2590802"/>
                <a:gd name="connsiteX646" fmla="*/ 1097170 w 2590802"/>
                <a:gd name="connsiteY646" fmla="*/ 2196515 h 2590802"/>
                <a:gd name="connsiteX647" fmla="*/ 1114733 w 2590802"/>
                <a:gd name="connsiteY647" fmla="*/ 2202396 h 2590802"/>
                <a:gd name="connsiteX648" fmla="*/ 1108879 w 2590802"/>
                <a:gd name="connsiteY648" fmla="*/ 2225917 h 2590802"/>
                <a:gd name="connsiteX649" fmla="*/ 1126442 w 2590802"/>
                <a:gd name="connsiteY649" fmla="*/ 2237678 h 2590802"/>
                <a:gd name="connsiteX650" fmla="*/ 1126442 w 2590802"/>
                <a:gd name="connsiteY650" fmla="*/ 2267079 h 2590802"/>
                <a:gd name="connsiteX651" fmla="*/ 1114733 w 2590802"/>
                <a:gd name="connsiteY651" fmla="*/ 2272960 h 2590802"/>
                <a:gd name="connsiteX652" fmla="*/ 1103025 w 2590802"/>
                <a:gd name="connsiteY652" fmla="*/ 2267079 h 2590802"/>
                <a:gd name="connsiteX653" fmla="*/ 1091316 w 2590802"/>
                <a:gd name="connsiteY653" fmla="*/ 2243558 h 2590802"/>
                <a:gd name="connsiteX654" fmla="*/ 1085462 w 2590802"/>
                <a:gd name="connsiteY654" fmla="*/ 2225917 h 2590802"/>
                <a:gd name="connsiteX655" fmla="*/ 1073754 w 2590802"/>
                <a:gd name="connsiteY655" fmla="*/ 2220037 h 2590802"/>
                <a:gd name="connsiteX656" fmla="*/ 1056191 w 2590802"/>
                <a:gd name="connsiteY656" fmla="*/ 2196515 h 2590802"/>
                <a:gd name="connsiteX657" fmla="*/ 1032774 w 2590802"/>
                <a:gd name="connsiteY657" fmla="*/ 2202396 h 2590802"/>
                <a:gd name="connsiteX658" fmla="*/ 1003504 w 2590802"/>
                <a:gd name="connsiteY658" fmla="*/ 2208276 h 2590802"/>
                <a:gd name="connsiteX659" fmla="*/ 985941 w 2590802"/>
                <a:gd name="connsiteY659" fmla="*/ 2231797 h 2590802"/>
                <a:gd name="connsiteX660" fmla="*/ 968378 w 2590802"/>
                <a:gd name="connsiteY660" fmla="*/ 2231797 h 2590802"/>
                <a:gd name="connsiteX661" fmla="*/ 962524 w 2590802"/>
                <a:gd name="connsiteY661" fmla="*/ 2220037 h 2590802"/>
                <a:gd name="connsiteX662" fmla="*/ 968378 w 2590802"/>
                <a:gd name="connsiteY662" fmla="*/ 2202396 h 2590802"/>
                <a:gd name="connsiteX663" fmla="*/ 985941 w 2590802"/>
                <a:gd name="connsiteY663" fmla="*/ 2196515 h 2590802"/>
                <a:gd name="connsiteX664" fmla="*/ 991795 w 2590802"/>
                <a:gd name="connsiteY664" fmla="*/ 2184754 h 2590802"/>
                <a:gd name="connsiteX665" fmla="*/ 997649 w 2590802"/>
                <a:gd name="connsiteY665" fmla="*/ 2172994 h 2590802"/>
                <a:gd name="connsiteX666" fmla="*/ 1015212 w 2590802"/>
                <a:gd name="connsiteY666" fmla="*/ 2167114 h 2590802"/>
                <a:gd name="connsiteX667" fmla="*/ 1032774 w 2590802"/>
                <a:gd name="connsiteY667" fmla="*/ 2167114 h 2590802"/>
                <a:gd name="connsiteX668" fmla="*/ 1061314 w 2590802"/>
                <a:gd name="connsiteY668" fmla="*/ 2159028 h 2590802"/>
                <a:gd name="connsiteX669" fmla="*/ 1731940 w 2590802"/>
                <a:gd name="connsiteY669" fmla="*/ 2148295 h 2590802"/>
                <a:gd name="connsiteX670" fmla="*/ 1738187 w 2590802"/>
                <a:gd name="connsiteY670" fmla="*/ 2155759 h 2590802"/>
                <a:gd name="connsiteX671" fmla="*/ 1726427 w 2590802"/>
                <a:gd name="connsiteY671" fmla="*/ 2179064 h 2590802"/>
                <a:gd name="connsiteX672" fmla="*/ 1708785 w 2590802"/>
                <a:gd name="connsiteY672" fmla="*/ 2149933 h 2590802"/>
                <a:gd name="connsiteX673" fmla="*/ 1731940 w 2590802"/>
                <a:gd name="connsiteY673" fmla="*/ 2148295 h 2590802"/>
                <a:gd name="connsiteX674" fmla="*/ 1312401 w 2590802"/>
                <a:gd name="connsiteY674" fmla="*/ 2148142 h 2590802"/>
                <a:gd name="connsiteX675" fmla="*/ 1311862 w 2590802"/>
                <a:gd name="connsiteY675" fmla="*/ 2148951 h 2590802"/>
                <a:gd name="connsiteX676" fmla="*/ 1308542 w 2590802"/>
                <a:gd name="connsiteY676" fmla="*/ 2149662 h 2590802"/>
                <a:gd name="connsiteX677" fmla="*/ 1308542 w 2590802"/>
                <a:gd name="connsiteY677" fmla="*/ 2148951 h 2590802"/>
                <a:gd name="connsiteX678" fmla="*/ 1308542 w 2590802"/>
                <a:gd name="connsiteY678" fmla="*/ 2148337 h 2590802"/>
                <a:gd name="connsiteX679" fmla="*/ 1937360 w 2590802"/>
                <a:gd name="connsiteY679" fmla="*/ 2143972 h 2590802"/>
                <a:gd name="connsiteX680" fmla="*/ 1955381 w 2590802"/>
                <a:gd name="connsiteY680" fmla="*/ 2161755 h 2590802"/>
                <a:gd name="connsiteX681" fmla="*/ 1955381 w 2590802"/>
                <a:gd name="connsiteY681" fmla="*/ 2167683 h 2590802"/>
                <a:gd name="connsiteX682" fmla="*/ 1937360 w 2590802"/>
                <a:gd name="connsiteY682" fmla="*/ 2143972 h 2590802"/>
                <a:gd name="connsiteX683" fmla="*/ 1919685 w 2590802"/>
                <a:gd name="connsiteY683" fmla="*/ 2143972 h 2590802"/>
                <a:gd name="connsiteX684" fmla="*/ 1949001 w 2590802"/>
                <a:gd name="connsiteY684" fmla="*/ 2167493 h 2590802"/>
                <a:gd name="connsiteX685" fmla="*/ 1949001 w 2590802"/>
                <a:gd name="connsiteY685" fmla="*/ 2185134 h 2590802"/>
                <a:gd name="connsiteX686" fmla="*/ 1954863 w 2590802"/>
                <a:gd name="connsiteY686" fmla="*/ 2191015 h 2590802"/>
                <a:gd name="connsiteX687" fmla="*/ 1966590 w 2590802"/>
                <a:gd name="connsiteY687" fmla="*/ 2208655 h 2590802"/>
                <a:gd name="connsiteX688" fmla="*/ 1966590 w 2590802"/>
                <a:gd name="connsiteY688" fmla="*/ 2226297 h 2590802"/>
                <a:gd name="connsiteX689" fmla="*/ 1972453 w 2590802"/>
                <a:gd name="connsiteY689" fmla="*/ 2255698 h 2590802"/>
                <a:gd name="connsiteX690" fmla="*/ 1972453 w 2590802"/>
                <a:gd name="connsiteY690" fmla="*/ 2267459 h 2590802"/>
                <a:gd name="connsiteX691" fmla="*/ 1966590 w 2590802"/>
                <a:gd name="connsiteY691" fmla="*/ 2261579 h 2590802"/>
                <a:gd name="connsiteX692" fmla="*/ 1960727 w 2590802"/>
                <a:gd name="connsiteY692" fmla="*/ 2232177 h 2590802"/>
                <a:gd name="connsiteX693" fmla="*/ 1954863 w 2590802"/>
                <a:gd name="connsiteY693" fmla="*/ 2232177 h 2590802"/>
                <a:gd name="connsiteX694" fmla="*/ 1960727 w 2590802"/>
                <a:gd name="connsiteY694" fmla="*/ 2243937 h 2590802"/>
                <a:gd name="connsiteX695" fmla="*/ 1960727 w 2590802"/>
                <a:gd name="connsiteY695" fmla="*/ 2267459 h 2590802"/>
                <a:gd name="connsiteX696" fmla="*/ 1931411 w 2590802"/>
                <a:gd name="connsiteY696" fmla="*/ 2290980 h 2590802"/>
                <a:gd name="connsiteX697" fmla="*/ 1925548 w 2590802"/>
                <a:gd name="connsiteY697" fmla="*/ 2308621 h 2590802"/>
                <a:gd name="connsiteX698" fmla="*/ 1896232 w 2590802"/>
                <a:gd name="connsiteY698" fmla="*/ 2314502 h 2590802"/>
                <a:gd name="connsiteX699" fmla="*/ 1878643 w 2590802"/>
                <a:gd name="connsiteY699" fmla="*/ 2308621 h 2590802"/>
                <a:gd name="connsiteX700" fmla="*/ 1861054 w 2590802"/>
                <a:gd name="connsiteY700" fmla="*/ 2320382 h 2590802"/>
                <a:gd name="connsiteX701" fmla="*/ 1843464 w 2590802"/>
                <a:gd name="connsiteY701" fmla="*/ 2308621 h 2590802"/>
                <a:gd name="connsiteX702" fmla="*/ 1878643 w 2590802"/>
                <a:gd name="connsiteY702" fmla="*/ 2290980 h 2590802"/>
                <a:gd name="connsiteX703" fmla="*/ 1855191 w 2590802"/>
                <a:gd name="connsiteY703" fmla="*/ 2285100 h 2590802"/>
                <a:gd name="connsiteX704" fmla="*/ 1872780 w 2590802"/>
                <a:gd name="connsiteY704" fmla="*/ 2273339 h 2590802"/>
                <a:gd name="connsiteX705" fmla="*/ 1902096 w 2590802"/>
                <a:gd name="connsiteY705" fmla="*/ 2261579 h 2590802"/>
                <a:gd name="connsiteX706" fmla="*/ 1907958 w 2590802"/>
                <a:gd name="connsiteY706" fmla="*/ 2196895 h 2590802"/>
                <a:gd name="connsiteX707" fmla="*/ 1902096 w 2590802"/>
                <a:gd name="connsiteY707" fmla="*/ 2179254 h 2590802"/>
                <a:gd name="connsiteX708" fmla="*/ 1913822 w 2590802"/>
                <a:gd name="connsiteY708" fmla="*/ 2167493 h 2590802"/>
                <a:gd name="connsiteX709" fmla="*/ 1919685 w 2590802"/>
                <a:gd name="connsiteY709" fmla="*/ 2179254 h 2590802"/>
                <a:gd name="connsiteX710" fmla="*/ 1919685 w 2590802"/>
                <a:gd name="connsiteY710" fmla="*/ 2191015 h 2590802"/>
                <a:gd name="connsiteX711" fmla="*/ 1937274 w 2590802"/>
                <a:gd name="connsiteY711" fmla="*/ 2202775 h 2590802"/>
                <a:gd name="connsiteX712" fmla="*/ 1937274 w 2590802"/>
                <a:gd name="connsiteY712" fmla="*/ 2220416 h 2590802"/>
                <a:gd name="connsiteX713" fmla="*/ 1931411 w 2590802"/>
                <a:gd name="connsiteY713" fmla="*/ 2226297 h 2590802"/>
                <a:gd name="connsiteX714" fmla="*/ 1943137 w 2590802"/>
                <a:gd name="connsiteY714" fmla="*/ 2249818 h 2590802"/>
                <a:gd name="connsiteX715" fmla="*/ 1931411 w 2590802"/>
                <a:gd name="connsiteY715" fmla="*/ 2267459 h 2590802"/>
                <a:gd name="connsiteX716" fmla="*/ 1913822 w 2590802"/>
                <a:gd name="connsiteY716" fmla="*/ 2273339 h 2590802"/>
                <a:gd name="connsiteX717" fmla="*/ 1902096 w 2590802"/>
                <a:gd name="connsiteY717" fmla="*/ 2290980 h 2590802"/>
                <a:gd name="connsiteX718" fmla="*/ 1878643 w 2590802"/>
                <a:gd name="connsiteY718" fmla="*/ 2279219 h 2590802"/>
                <a:gd name="connsiteX719" fmla="*/ 1878643 w 2590802"/>
                <a:gd name="connsiteY719" fmla="*/ 2285100 h 2590802"/>
                <a:gd name="connsiteX720" fmla="*/ 1896232 w 2590802"/>
                <a:gd name="connsiteY720" fmla="*/ 2296861 h 2590802"/>
                <a:gd name="connsiteX721" fmla="*/ 1919685 w 2590802"/>
                <a:gd name="connsiteY721" fmla="*/ 2279219 h 2590802"/>
                <a:gd name="connsiteX722" fmla="*/ 1949001 w 2590802"/>
                <a:gd name="connsiteY722" fmla="*/ 2255698 h 2590802"/>
                <a:gd name="connsiteX723" fmla="*/ 1943137 w 2590802"/>
                <a:gd name="connsiteY723" fmla="*/ 2226297 h 2590802"/>
                <a:gd name="connsiteX724" fmla="*/ 1943137 w 2590802"/>
                <a:gd name="connsiteY724" fmla="*/ 2196895 h 2590802"/>
                <a:gd name="connsiteX725" fmla="*/ 1931411 w 2590802"/>
                <a:gd name="connsiteY725" fmla="*/ 2185134 h 2590802"/>
                <a:gd name="connsiteX726" fmla="*/ 1919685 w 2590802"/>
                <a:gd name="connsiteY726" fmla="*/ 2161612 h 2590802"/>
                <a:gd name="connsiteX727" fmla="*/ 1913822 w 2590802"/>
                <a:gd name="connsiteY727" fmla="*/ 2149852 h 2590802"/>
                <a:gd name="connsiteX728" fmla="*/ 1919685 w 2590802"/>
                <a:gd name="connsiteY728" fmla="*/ 2143972 h 2590802"/>
                <a:gd name="connsiteX729" fmla="*/ 1649899 w 2590802"/>
                <a:gd name="connsiteY729" fmla="*/ 2143972 h 2590802"/>
                <a:gd name="connsiteX730" fmla="*/ 1685033 w 2590802"/>
                <a:gd name="connsiteY730" fmla="*/ 2149820 h 2590802"/>
                <a:gd name="connsiteX731" fmla="*/ 1714311 w 2590802"/>
                <a:gd name="connsiteY731" fmla="*/ 2184913 h 2590802"/>
                <a:gd name="connsiteX732" fmla="*/ 1696744 w 2590802"/>
                <a:gd name="connsiteY732" fmla="*/ 2231703 h 2590802"/>
                <a:gd name="connsiteX733" fmla="*/ 1696744 w 2590802"/>
                <a:gd name="connsiteY733" fmla="*/ 2266795 h 2590802"/>
                <a:gd name="connsiteX734" fmla="*/ 1667466 w 2590802"/>
                <a:gd name="connsiteY734" fmla="*/ 2284341 h 2590802"/>
                <a:gd name="connsiteX735" fmla="*/ 1644044 w 2590802"/>
                <a:gd name="connsiteY735" fmla="*/ 2272644 h 2590802"/>
                <a:gd name="connsiteX736" fmla="*/ 1638188 w 2590802"/>
                <a:gd name="connsiteY736" fmla="*/ 2249249 h 2590802"/>
                <a:gd name="connsiteX737" fmla="*/ 1608910 w 2590802"/>
                <a:gd name="connsiteY737" fmla="*/ 2249249 h 2590802"/>
                <a:gd name="connsiteX738" fmla="*/ 1585488 w 2590802"/>
                <a:gd name="connsiteY738" fmla="*/ 2202459 h 2590802"/>
                <a:gd name="connsiteX739" fmla="*/ 1603055 w 2590802"/>
                <a:gd name="connsiteY739" fmla="*/ 2155669 h 2590802"/>
                <a:gd name="connsiteX740" fmla="*/ 1632333 w 2590802"/>
                <a:gd name="connsiteY740" fmla="*/ 2161518 h 2590802"/>
                <a:gd name="connsiteX741" fmla="*/ 1649899 w 2590802"/>
                <a:gd name="connsiteY741" fmla="*/ 2143972 h 2590802"/>
                <a:gd name="connsiteX742" fmla="*/ 1591006 w 2590802"/>
                <a:gd name="connsiteY742" fmla="*/ 2143972 h 2590802"/>
                <a:gd name="connsiteX743" fmla="*/ 1596869 w 2590802"/>
                <a:gd name="connsiteY743" fmla="*/ 2149820 h 2590802"/>
                <a:gd name="connsiteX744" fmla="*/ 1567554 w 2590802"/>
                <a:gd name="connsiteY744" fmla="*/ 2190761 h 2590802"/>
                <a:gd name="connsiteX745" fmla="*/ 1526512 w 2590802"/>
                <a:gd name="connsiteY745" fmla="*/ 2208308 h 2590802"/>
                <a:gd name="connsiteX746" fmla="*/ 1508923 w 2590802"/>
                <a:gd name="connsiteY746" fmla="*/ 2190761 h 2590802"/>
                <a:gd name="connsiteX747" fmla="*/ 1497196 w 2590802"/>
                <a:gd name="connsiteY747" fmla="*/ 2196610 h 2590802"/>
                <a:gd name="connsiteX748" fmla="*/ 1479607 w 2590802"/>
                <a:gd name="connsiteY748" fmla="*/ 2190761 h 2590802"/>
                <a:gd name="connsiteX749" fmla="*/ 1473744 w 2590802"/>
                <a:gd name="connsiteY749" fmla="*/ 2179064 h 2590802"/>
                <a:gd name="connsiteX750" fmla="*/ 1508923 w 2590802"/>
                <a:gd name="connsiteY750" fmla="*/ 2167366 h 2590802"/>
                <a:gd name="connsiteX751" fmla="*/ 1549964 w 2590802"/>
                <a:gd name="connsiteY751" fmla="*/ 2167366 h 2590802"/>
                <a:gd name="connsiteX752" fmla="*/ 1532375 w 2590802"/>
                <a:gd name="connsiteY752" fmla="*/ 2184913 h 2590802"/>
                <a:gd name="connsiteX753" fmla="*/ 1544101 w 2590802"/>
                <a:gd name="connsiteY753" fmla="*/ 2196610 h 2590802"/>
                <a:gd name="connsiteX754" fmla="*/ 1579280 w 2590802"/>
                <a:gd name="connsiteY754" fmla="*/ 2173215 h 2590802"/>
                <a:gd name="connsiteX755" fmla="*/ 1579280 w 2590802"/>
                <a:gd name="connsiteY755" fmla="*/ 2161518 h 2590802"/>
                <a:gd name="connsiteX756" fmla="*/ 1555828 w 2590802"/>
                <a:gd name="connsiteY756" fmla="*/ 2167366 h 2590802"/>
                <a:gd name="connsiteX757" fmla="*/ 1591006 w 2590802"/>
                <a:gd name="connsiteY757" fmla="*/ 2143972 h 2590802"/>
                <a:gd name="connsiteX758" fmla="*/ 1749569 w 2590802"/>
                <a:gd name="connsiteY758" fmla="*/ 2131642 h 2590802"/>
                <a:gd name="connsiteX759" fmla="*/ 1761329 w 2590802"/>
                <a:gd name="connsiteY759" fmla="*/ 2137536 h 2590802"/>
                <a:gd name="connsiteX760" fmla="*/ 1755449 w 2590802"/>
                <a:gd name="connsiteY760" fmla="*/ 2161111 h 2590802"/>
                <a:gd name="connsiteX761" fmla="*/ 1773090 w 2590802"/>
                <a:gd name="connsiteY761" fmla="*/ 2167005 h 2590802"/>
                <a:gd name="connsiteX762" fmla="*/ 1767209 w 2590802"/>
                <a:gd name="connsiteY762" fmla="*/ 2184687 h 2590802"/>
                <a:gd name="connsiteX763" fmla="*/ 1749569 w 2590802"/>
                <a:gd name="connsiteY763" fmla="*/ 2190581 h 2590802"/>
                <a:gd name="connsiteX764" fmla="*/ 1743688 w 2590802"/>
                <a:gd name="connsiteY764" fmla="*/ 2208263 h 2590802"/>
                <a:gd name="connsiteX765" fmla="*/ 1726047 w 2590802"/>
                <a:gd name="connsiteY765" fmla="*/ 2208263 h 2590802"/>
                <a:gd name="connsiteX766" fmla="*/ 1726047 w 2590802"/>
                <a:gd name="connsiteY766" fmla="*/ 2190581 h 2590802"/>
                <a:gd name="connsiteX767" fmla="*/ 1743688 w 2590802"/>
                <a:gd name="connsiteY767" fmla="*/ 2167005 h 2590802"/>
                <a:gd name="connsiteX768" fmla="*/ 1737808 w 2590802"/>
                <a:gd name="connsiteY768" fmla="*/ 2143429 h 2590802"/>
                <a:gd name="connsiteX769" fmla="*/ 1749569 w 2590802"/>
                <a:gd name="connsiteY769" fmla="*/ 2131642 h 2590802"/>
                <a:gd name="connsiteX770" fmla="*/ 668343 w 2590802"/>
                <a:gd name="connsiteY770" fmla="*/ 2125951 h 2590802"/>
                <a:gd name="connsiteX771" fmla="*/ 674034 w 2590802"/>
                <a:gd name="connsiteY771" fmla="*/ 2138281 h 2590802"/>
                <a:gd name="connsiteX772" fmla="*/ 668343 w 2590802"/>
                <a:gd name="connsiteY772" fmla="*/ 2125951 h 2590802"/>
                <a:gd name="connsiteX773" fmla="*/ 1761628 w 2590802"/>
                <a:gd name="connsiteY773" fmla="*/ 2114570 h 2590802"/>
                <a:gd name="connsiteX774" fmla="*/ 1773415 w 2590802"/>
                <a:gd name="connsiteY774" fmla="*/ 2126330 h 2590802"/>
                <a:gd name="connsiteX775" fmla="*/ 1773415 w 2590802"/>
                <a:gd name="connsiteY775" fmla="*/ 2143971 h 2590802"/>
                <a:gd name="connsiteX776" fmla="*/ 1796991 w 2590802"/>
                <a:gd name="connsiteY776" fmla="*/ 2167493 h 2590802"/>
                <a:gd name="connsiteX777" fmla="*/ 1791097 w 2590802"/>
                <a:gd name="connsiteY777" fmla="*/ 2196895 h 2590802"/>
                <a:gd name="connsiteX778" fmla="*/ 1767521 w 2590802"/>
                <a:gd name="connsiteY778" fmla="*/ 2208655 h 2590802"/>
                <a:gd name="connsiteX779" fmla="*/ 1738052 w 2590802"/>
                <a:gd name="connsiteY779" fmla="*/ 2232177 h 2590802"/>
                <a:gd name="connsiteX780" fmla="*/ 1726264 w 2590802"/>
                <a:gd name="connsiteY780" fmla="*/ 2226296 h 2590802"/>
                <a:gd name="connsiteX781" fmla="*/ 1720370 w 2590802"/>
                <a:gd name="connsiteY781" fmla="*/ 2214535 h 2590802"/>
                <a:gd name="connsiteX782" fmla="*/ 1743946 w 2590802"/>
                <a:gd name="connsiteY782" fmla="*/ 2220416 h 2590802"/>
                <a:gd name="connsiteX783" fmla="*/ 1761628 w 2590802"/>
                <a:gd name="connsiteY783" fmla="*/ 2196895 h 2590802"/>
                <a:gd name="connsiteX784" fmla="*/ 1785203 w 2590802"/>
                <a:gd name="connsiteY784" fmla="*/ 2179253 h 2590802"/>
                <a:gd name="connsiteX785" fmla="*/ 1779309 w 2590802"/>
                <a:gd name="connsiteY785" fmla="*/ 2155732 h 2590802"/>
                <a:gd name="connsiteX786" fmla="*/ 1767521 w 2590802"/>
                <a:gd name="connsiteY786" fmla="*/ 2149852 h 2590802"/>
                <a:gd name="connsiteX787" fmla="*/ 1755734 w 2590802"/>
                <a:gd name="connsiteY787" fmla="*/ 2120450 h 2590802"/>
                <a:gd name="connsiteX788" fmla="*/ 1761628 w 2590802"/>
                <a:gd name="connsiteY788" fmla="*/ 2114570 h 2590802"/>
                <a:gd name="connsiteX789" fmla="*/ 513045 w 2590802"/>
                <a:gd name="connsiteY789" fmla="*/ 2110341 h 2590802"/>
                <a:gd name="connsiteX790" fmla="*/ 521829 w 2590802"/>
                <a:gd name="connsiteY790" fmla="*/ 2114727 h 2590802"/>
                <a:gd name="connsiteX791" fmla="*/ 574529 w 2590802"/>
                <a:gd name="connsiteY791" fmla="*/ 2149820 h 2590802"/>
                <a:gd name="connsiteX792" fmla="*/ 621374 w 2590802"/>
                <a:gd name="connsiteY792" fmla="*/ 2126425 h 2590802"/>
                <a:gd name="connsiteX793" fmla="*/ 638941 w 2590802"/>
                <a:gd name="connsiteY793" fmla="*/ 2132274 h 2590802"/>
                <a:gd name="connsiteX794" fmla="*/ 627230 w 2590802"/>
                <a:gd name="connsiteY794" fmla="*/ 2143971 h 2590802"/>
                <a:gd name="connsiteX795" fmla="*/ 615518 w 2590802"/>
                <a:gd name="connsiteY795" fmla="*/ 2149820 h 2590802"/>
                <a:gd name="connsiteX796" fmla="*/ 615518 w 2590802"/>
                <a:gd name="connsiteY796" fmla="*/ 2167366 h 2590802"/>
                <a:gd name="connsiteX797" fmla="*/ 597952 w 2590802"/>
                <a:gd name="connsiteY797" fmla="*/ 2167366 h 2590802"/>
                <a:gd name="connsiteX798" fmla="*/ 580385 w 2590802"/>
                <a:gd name="connsiteY798" fmla="*/ 2161517 h 2590802"/>
                <a:gd name="connsiteX799" fmla="*/ 562818 w 2590802"/>
                <a:gd name="connsiteY799" fmla="*/ 2179064 h 2590802"/>
                <a:gd name="connsiteX800" fmla="*/ 551107 w 2590802"/>
                <a:gd name="connsiteY800" fmla="*/ 2167366 h 2590802"/>
                <a:gd name="connsiteX801" fmla="*/ 545251 w 2590802"/>
                <a:gd name="connsiteY801" fmla="*/ 2155668 h 2590802"/>
                <a:gd name="connsiteX802" fmla="*/ 527684 w 2590802"/>
                <a:gd name="connsiteY802" fmla="*/ 2155668 h 2590802"/>
                <a:gd name="connsiteX803" fmla="*/ 521829 w 2590802"/>
                <a:gd name="connsiteY803" fmla="*/ 2138123 h 2590802"/>
                <a:gd name="connsiteX804" fmla="*/ 515973 w 2590802"/>
                <a:gd name="connsiteY804" fmla="*/ 2126425 h 2590802"/>
                <a:gd name="connsiteX805" fmla="*/ 504262 w 2590802"/>
                <a:gd name="connsiteY805" fmla="*/ 2120576 h 2590802"/>
                <a:gd name="connsiteX806" fmla="*/ 504262 w 2590802"/>
                <a:gd name="connsiteY806" fmla="*/ 2114727 h 2590802"/>
                <a:gd name="connsiteX807" fmla="*/ 513045 w 2590802"/>
                <a:gd name="connsiteY807" fmla="*/ 2110341 h 2590802"/>
                <a:gd name="connsiteX808" fmla="*/ 541416 w 2590802"/>
                <a:gd name="connsiteY808" fmla="*/ 2107550 h 2590802"/>
                <a:gd name="connsiteX809" fmla="*/ 557010 w 2590802"/>
                <a:gd name="connsiteY809" fmla="*/ 2120125 h 2590802"/>
                <a:gd name="connsiteX810" fmla="*/ 586193 w 2590802"/>
                <a:gd name="connsiteY810" fmla="*/ 2132049 h 2590802"/>
                <a:gd name="connsiteX811" fmla="*/ 609540 w 2590802"/>
                <a:gd name="connsiteY811" fmla="*/ 2126087 h 2590802"/>
                <a:gd name="connsiteX812" fmla="*/ 592030 w 2590802"/>
                <a:gd name="connsiteY812" fmla="*/ 2143972 h 2590802"/>
                <a:gd name="connsiteX813" fmla="*/ 545337 w 2590802"/>
                <a:gd name="connsiteY813" fmla="*/ 2132049 h 2590802"/>
                <a:gd name="connsiteX814" fmla="*/ 533664 w 2590802"/>
                <a:gd name="connsiteY814" fmla="*/ 2108202 h 2590802"/>
                <a:gd name="connsiteX815" fmla="*/ 541416 w 2590802"/>
                <a:gd name="connsiteY815" fmla="*/ 2107550 h 2590802"/>
                <a:gd name="connsiteX816" fmla="*/ 480723 w 2590802"/>
                <a:gd name="connsiteY816" fmla="*/ 2102240 h 2590802"/>
                <a:gd name="connsiteX817" fmla="*/ 498313 w 2590802"/>
                <a:gd name="connsiteY817" fmla="*/ 2108154 h 2590802"/>
                <a:gd name="connsiteX818" fmla="*/ 498313 w 2590802"/>
                <a:gd name="connsiteY818" fmla="*/ 2125895 h 2590802"/>
                <a:gd name="connsiteX819" fmla="*/ 510039 w 2590802"/>
                <a:gd name="connsiteY819" fmla="*/ 2137723 h 2590802"/>
                <a:gd name="connsiteX820" fmla="*/ 521765 w 2590802"/>
                <a:gd name="connsiteY820" fmla="*/ 2161378 h 2590802"/>
                <a:gd name="connsiteX821" fmla="*/ 539355 w 2590802"/>
                <a:gd name="connsiteY821" fmla="*/ 2167292 h 2590802"/>
                <a:gd name="connsiteX822" fmla="*/ 556944 w 2590802"/>
                <a:gd name="connsiteY822" fmla="*/ 2185033 h 2590802"/>
                <a:gd name="connsiteX823" fmla="*/ 586260 w 2590802"/>
                <a:gd name="connsiteY823" fmla="*/ 2173206 h 2590802"/>
                <a:gd name="connsiteX824" fmla="*/ 615575 w 2590802"/>
                <a:gd name="connsiteY824" fmla="*/ 2173206 h 2590802"/>
                <a:gd name="connsiteX825" fmla="*/ 627301 w 2590802"/>
                <a:gd name="connsiteY825" fmla="*/ 2155465 h 2590802"/>
                <a:gd name="connsiteX826" fmla="*/ 644890 w 2590802"/>
                <a:gd name="connsiteY826" fmla="*/ 2137723 h 2590802"/>
                <a:gd name="connsiteX827" fmla="*/ 662480 w 2590802"/>
                <a:gd name="connsiteY827" fmla="*/ 2125895 h 2590802"/>
                <a:gd name="connsiteX828" fmla="*/ 662480 w 2590802"/>
                <a:gd name="connsiteY828" fmla="*/ 2149551 h 2590802"/>
                <a:gd name="connsiteX829" fmla="*/ 633164 w 2590802"/>
                <a:gd name="connsiteY829" fmla="*/ 2161378 h 2590802"/>
                <a:gd name="connsiteX830" fmla="*/ 627301 w 2590802"/>
                <a:gd name="connsiteY830" fmla="*/ 2185033 h 2590802"/>
                <a:gd name="connsiteX831" fmla="*/ 597986 w 2590802"/>
                <a:gd name="connsiteY831" fmla="*/ 2185033 h 2590802"/>
                <a:gd name="connsiteX832" fmla="*/ 574534 w 2590802"/>
                <a:gd name="connsiteY832" fmla="*/ 2196861 h 2590802"/>
                <a:gd name="connsiteX833" fmla="*/ 556944 w 2590802"/>
                <a:gd name="connsiteY833" fmla="*/ 2196861 h 2590802"/>
                <a:gd name="connsiteX834" fmla="*/ 533491 w 2590802"/>
                <a:gd name="connsiteY834" fmla="*/ 2179120 h 2590802"/>
                <a:gd name="connsiteX835" fmla="*/ 504176 w 2590802"/>
                <a:gd name="connsiteY835" fmla="*/ 2173206 h 2590802"/>
                <a:gd name="connsiteX836" fmla="*/ 498313 w 2590802"/>
                <a:gd name="connsiteY836" fmla="*/ 2143637 h 2590802"/>
                <a:gd name="connsiteX837" fmla="*/ 480723 w 2590802"/>
                <a:gd name="connsiteY837" fmla="*/ 2119981 h 2590802"/>
                <a:gd name="connsiteX838" fmla="*/ 480723 w 2590802"/>
                <a:gd name="connsiteY838" fmla="*/ 2102240 h 2590802"/>
                <a:gd name="connsiteX839" fmla="*/ 1943051 w 2590802"/>
                <a:gd name="connsiteY839" fmla="*/ 2085168 h 2590802"/>
                <a:gd name="connsiteX840" fmla="*/ 1943051 w 2590802"/>
                <a:gd name="connsiteY840" fmla="*/ 2090859 h 2590802"/>
                <a:gd name="connsiteX841" fmla="*/ 1943051 w 2590802"/>
                <a:gd name="connsiteY841" fmla="*/ 2096550 h 2590802"/>
                <a:gd name="connsiteX842" fmla="*/ 1943051 w 2590802"/>
                <a:gd name="connsiteY842" fmla="*/ 2085168 h 2590802"/>
                <a:gd name="connsiteX843" fmla="*/ 1761537 w 2590802"/>
                <a:gd name="connsiteY843" fmla="*/ 2067148 h 2590802"/>
                <a:gd name="connsiteX844" fmla="*/ 1773279 w 2590802"/>
                <a:gd name="connsiteY844" fmla="*/ 2073057 h 2590802"/>
                <a:gd name="connsiteX845" fmla="*/ 1761537 w 2590802"/>
                <a:gd name="connsiteY845" fmla="*/ 2090785 h 2590802"/>
                <a:gd name="connsiteX846" fmla="*/ 1749795 w 2590802"/>
                <a:gd name="connsiteY846" fmla="*/ 2096695 h 2590802"/>
                <a:gd name="connsiteX847" fmla="*/ 1738052 w 2590802"/>
                <a:gd name="connsiteY847" fmla="*/ 2132153 h 2590802"/>
                <a:gd name="connsiteX848" fmla="*/ 1691081 w 2590802"/>
                <a:gd name="connsiteY848" fmla="*/ 2143972 h 2590802"/>
                <a:gd name="connsiteX849" fmla="*/ 1655854 w 2590802"/>
                <a:gd name="connsiteY849" fmla="*/ 2132153 h 2590802"/>
                <a:gd name="connsiteX850" fmla="*/ 1649982 w 2590802"/>
                <a:gd name="connsiteY850" fmla="*/ 2126243 h 2590802"/>
                <a:gd name="connsiteX851" fmla="*/ 1679338 w 2590802"/>
                <a:gd name="connsiteY851" fmla="*/ 2114424 h 2590802"/>
                <a:gd name="connsiteX852" fmla="*/ 1696952 w 2590802"/>
                <a:gd name="connsiteY852" fmla="*/ 2108514 h 2590802"/>
                <a:gd name="connsiteX853" fmla="*/ 1696952 w 2590802"/>
                <a:gd name="connsiteY853" fmla="*/ 2114424 h 2590802"/>
                <a:gd name="connsiteX854" fmla="*/ 1685210 w 2590802"/>
                <a:gd name="connsiteY854" fmla="*/ 2120333 h 2590802"/>
                <a:gd name="connsiteX855" fmla="*/ 1673467 w 2590802"/>
                <a:gd name="connsiteY855" fmla="*/ 2126243 h 2590802"/>
                <a:gd name="connsiteX856" fmla="*/ 1685210 w 2590802"/>
                <a:gd name="connsiteY856" fmla="*/ 2138062 h 2590802"/>
                <a:gd name="connsiteX857" fmla="*/ 1726309 w 2590802"/>
                <a:gd name="connsiteY857" fmla="*/ 2120333 h 2590802"/>
                <a:gd name="connsiteX858" fmla="*/ 1714566 w 2590802"/>
                <a:gd name="connsiteY858" fmla="*/ 2108514 h 2590802"/>
                <a:gd name="connsiteX859" fmla="*/ 1738052 w 2590802"/>
                <a:gd name="connsiteY859" fmla="*/ 2084876 h 2590802"/>
                <a:gd name="connsiteX860" fmla="*/ 1761537 w 2590802"/>
                <a:gd name="connsiteY860" fmla="*/ 2067148 h 2590802"/>
                <a:gd name="connsiteX861" fmla="*/ 837436 w 2590802"/>
                <a:gd name="connsiteY861" fmla="*/ 2064423 h 2590802"/>
                <a:gd name="connsiteX862" fmla="*/ 844402 w 2590802"/>
                <a:gd name="connsiteY862" fmla="*/ 2067554 h 2590802"/>
                <a:gd name="connsiteX863" fmla="*/ 850269 w 2590802"/>
                <a:gd name="connsiteY863" fmla="*/ 2073448 h 2590802"/>
                <a:gd name="connsiteX864" fmla="*/ 850269 w 2590802"/>
                <a:gd name="connsiteY864" fmla="*/ 2091130 h 2590802"/>
                <a:gd name="connsiteX865" fmla="*/ 826803 w 2590802"/>
                <a:gd name="connsiteY865" fmla="*/ 2108812 h 2590802"/>
                <a:gd name="connsiteX866" fmla="*/ 803338 w 2590802"/>
                <a:gd name="connsiteY866" fmla="*/ 2108812 h 2590802"/>
                <a:gd name="connsiteX867" fmla="*/ 803338 w 2590802"/>
                <a:gd name="connsiteY867" fmla="*/ 2120599 h 2590802"/>
                <a:gd name="connsiteX868" fmla="*/ 774007 w 2590802"/>
                <a:gd name="connsiteY868" fmla="*/ 2138281 h 2590802"/>
                <a:gd name="connsiteX869" fmla="*/ 744675 w 2590802"/>
                <a:gd name="connsiteY869" fmla="*/ 2126493 h 2590802"/>
                <a:gd name="connsiteX870" fmla="*/ 732942 w 2590802"/>
                <a:gd name="connsiteY870" fmla="*/ 2126493 h 2590802"/>
                <a:gd name="connsiteX871" fmla="*/ 697745 w 2590802"/>
                <a:gd name="connsiteY871" fmla="*/ 2114705 h 2590802"/>
                <a:gd name="connsiteX872" fmla="*/ 709477 w 2590802"/>
                <a:gd name="connsiteY872" fmla="*/ 2097023 h 2590802"/>
                <a:gd name="connsiteX873" fmla="*/ 721210 w 2590802"/>
                <a:gd name="connsiteY873" fmla="*/ 2091130 h 2590802"/>
                <a:gd name="connsiteX874" fmla="*/ 750541 w 2590802"/>
                <a:gd name="connsiteY874" fmla="*/ 2102917 h 2590802"/>
                <a:gd name="connsiteX875" fmla="*/ 779873 w 2590802"/>
                <a:gd name="connsiteY875" fmla="*/ 2091130 h 2590802"/>
                <a:gd name="connsiteX876" fmla="*/ 820937 w 2590802"/>
                <a:gd name="connsiteY876" fmla="*/ 2079342 h 2590802"/>
                <a:gd name="connsiteX877" fmla="*/ 837436 w 2590802"/>
                <a:gd name="connsiteY877" fmla="*/ 2064423 h 2590802"/>
                <a:gd name="connsiteX878" fmla="*/ 819868 w 2590802"/>
                <a:gd name="connsiteY878" fmla="*/ 2055237 h 2590802"/>
                <a:gd name="connsiteX879" fmla="*/ 826733 w 2590802"/>
                <a:gd name="connsiteY879" fmla="*/ 2055871 h 2590802"/>
                <a:gd name="connsiteX880" fmla="*/ 820876 w 2590802"/>
                <a:gd name="connsiteY880" fmla="*/ 2073260 h 2590802"/>
                <a:gd name="connsiteX881" fmla="*/ 791585 w 2590802"/>
                <a:gd name="connsiteY881" fmla="*/ 2084852 h 2590802"/>
                <a:gd name="connsiteX882" fmla="*/ 779869 w 2590802"/>
                <a:gd name="connsiteY882" fmla="*/ 2079056 h 2590802"/>
                <a:gd name="connsiteX883" fmla="*/ 733005 w 2590802"/>
                <a:gd name="connsiteY883" fmla="*/ 2090648 h 2590802"/>
                <a:gd name="connsiteX884" fmla="*/ 727147 w 2590802"/>
                <a:gd name="connsiteY884" fmla="*/ 2079056 h 2590802"/>
                <a:gd name="connsiteX885" fmla="*/ 738863 w 2590802"/>
                <a:gd name="connsiteY885" fmla="*/ 2084852 h 2590802"/>
                <a:gd name="connsiteX886" fmla="*/ 774011 w 2590802"/>
                <a:gd name="connsiteY886" fmla="*/ 2073260 h 2590802"/>
                <a:gd name="connsiteX887" fmla="*/ 809159 w 2590802"/>
                <a:gd name="connsiteY887" fmla="*/ 2067464 h 2590802"/>
                <a:gd name="connsiteX888" fmla="*/ 819868 w 2590802"/>
                <a:gd name="connsiteY888" fmla="*/ 2055237 h 2590802"/>
                <a:gd name="connsiteX889" fmla="*/ 1811341 w 2590802"/>
                <a:gd name="connsiteY889" fmla="*/ 2053005 h 2590802"/>
                <a:gd name="connsiteX890" fmla="*/ 1849402 w 2590802"/>
                <a:gd name="connsiteY890" fmla="*/ 2061796 h 2590802"/>
                <a:gd name="connsiteX891" fmla="*/ 1907958 w 2590802"/>
                <a:gd name="connsiteY891" fmla="*/ 2143836 h 2590802"/>
                <a:gd name="connsiteX892" fmla="*/ 1884536 w 2590802"/>
                <a:gd name="connsiteY892" fmla="*/ 2196576 h 2590802"/>
                <a:gd name="connsiteX893" fmla="*/ 1849402 w 2590802"/>
                <a:gd name="connsiteY893" fmla="*/ 2208296 h 2590802"/>
                <a:gd name="connsiteX894" fmla="*/ 1825980 w 2590802"/>
                <a:gd name="connsiteY894" fmla="*/ 2190716 h 2590802"/>
                <a:gd name="connsiteX895" fmla="*/ 1831836 w 2590802"/>
                <a:gd name="connsiteY895" fmla="*/ 2173136 h 2590802"/>
                <a:gd name="connsiteX896" fmla="*/ 1825980 w 2590802"/>
                <a:gd name="connsiteY896" fmla="*/ 2149696 h 2590802"/>
                <a:gd name="connsiteX897" fmla="*/ 1855258 w 2590802"/>
                <a:gd name="connsiteY897" fmla="*/ 2132116 h 2590802"/>
                <a:gd name="connsiteX898" fmla="*/ 1866970 w 2590802"/>
                <a:gd name="connsiteY898" fmla="*/ 2149696 h 2590802"/>
                <a:gd name="connsiteX899" fmla="*/ 1861114 w 2590802"/>
                <a:gd name="connsiteY899" fmla="*/ 2173136 h 2590802"/>
                <a:gd name="connsiteX900" fmla="*/ 1884536 w 2590802"/>
                <a:gd name="connsiteY900" fmla="*/ 2161416 h 2590802"/>
                <a:gd name="connsiteX901" fmla="*/ 1884536 w 2590802"/>
                <a:gd name="connsiteY901" fmla="*/ 2120396 h 2590802"/>
                <a:gd name="connsiteX902" fmla="*/ 1884536 w 2590802"/>
                <a:gd name="connsiteY902" fmla="*/ 2114536 h 2590802"/>
                <a:gd name="connsiteX903" fmla="*/ 1814269 w 2590802"/>
                <a:gd name="connsiteY903" fmla="*/ 2067655 h 2590802"/>
                <a:gd name="connsiteX904" fmla="*/ 1779135 w 2590802"/>
                <a:gd name="connsiteY904" fmla="*/ 2067655 h 2590802"/>
                <a:gd name="connsiteX905" fmla="*/ 1773279 w 2590802"/>
                <a:gd name="connsiteY905" fmla="*/ 2061796 h 2590802"/>
                <a:gd name="connsiteX906" fmla="*/ 1811341 w 2590802"/>
                <a:gd name="connsiteY906" fmla="*/ 2053005 h 2590802"/>
                <a:gd name="connsiteX907" fmla="*/ 779988 w 2590802"/>
                <a:gd name="connsiteY907" fmla="*/ 2026365 h 2590802"/>
                <a:gd name="connsiteX908" fmla="*/ 797670 w 2590802"/>
                <a:gd name="connsiteY908" fmla="*/ 2038167 h 2590802"/>
                <a:gd name="connsiteX909" fmla="*/ 815352 w 2590802"/>
                <a:gd name="connsiteY909" fmla="*/ 2049970 h 2590802"/>
                <a:gd name="connsiteX910" fmla="*/ 797670 w 2590802"/>
                <a:gd name="connsiteY910" fmla="*/ 2067675 h 2590802"/>
                <a:gd name="connsiteX911" fmla="*/ 774094 w 2590802"/>
                <a:gd name="connsiteY911" fmla="*/ 2061773 h 2590802"/>
                <a:gd name="connsiteX912" fmla="*/ 762307 w 2590802"/>
                <a:gd name="connsiteY912" fmla="*/ 2073576 h 2590802"/>
                <a:gd name="connsiteX913" fmla="*/ 744625 w 2590802"/>
                <a:gd name="connsiteY913" fmla="*/ 2079478 h 2590802"/>
                <a:gd name="connsiteX914" fmla="*/ 732837 w 2590802"/>
                <a:gd name="connsiteY914" fmla="*/ 2067675 h 2590802"/>
                <a:gd name="connsiteX915" fmla="*/ 732837 w 2590802"/>
                <a:gd name="connsiteY915" fmla="*/ 2044069 h 2590802"/>
                <a:gd name="connsiteX916" fmla="*/ 779988 w 2590802"/>
                <a:gd name="connsiteY916" fmla="*/ 2026365 h 2590802"/>
                <a:gd name="connsiteX917" fmla="*/ 2084369 w 2590802"/>
                <a:gd name="connsiteY917" fmla="*/ 2008344 h 2590802"/>
                <a:gd name="connsiteX918" fmla="*/ 2090060 w 2590802"/>
                <a:gd name="connsiteY918" fmla="*/ 2014246 h 2590802"/>
                <a:gd name="connsiteX919" fmla="*/ 2084369 w 2590802"/>
                <a:gd name="connsiteY919" fmla="*/ 2031950 h 2590802"/>
                <a:gd name="connsiteX920" fmla="*/ 2090060 w 2590802"/>
                <a:gd name="connsiteY920" fmla="*/ 2055555 h 2590802"/>
                <a:gd name="connsiteX921" fmla="*/ 2090060 w 2590802"/>
                <a:gd name="connsiteY921" fmla="*/ 2061457 h 2590802"/>
                <a:gd name="connsiteX922" fmla="*/ 2078678 w 2590802"/>
                <a:gd name="connsiteY922" fmla="*/ 2049654 h 2590802"/>
                <a:gd name="connsiteX923" fmla="*/ 2084369 w 2590802"/>
                <a:gd name="connsiteY923" fmla="*/ 2008344 h 2590802"/>
                <a:gd name="connsiteX924" fmla="*/ 2254682 w 2590802"/>
                <a:gd name="connsiteY924" fmla="*/ 2002653 h 2590802"/>
                <a:gd name="connsiteX925" fmla="*/ 2284491 w 2590802"/>
                <a:gd name="connsiteY925" fmla="*/ 2008533 h 2590802"/>
                <a:gd name="connsiteX926" fmla="*/ 2272568 w 2590802"/>
                <a:gd name="connsiteY926" fmla="*/ 2026175 h 2590802"/>
                <a:gd name="connsiteX927" fmla="*/ 2254682 w 2590802"/>
                <a:gd name="connsiteY927" fmla="*/ 2032055 h 2590802"/>
                <a:gd name="connsiteX928" fmla="*/ 2242759 w 2590802"/>
                <a:gd name="connsiteY928" fmla="*/ 2014414 h 2590802"/>
                <a:gd name="connsiteX929" fmla="*/ 2254682 w 2590802"/>
                <a:gd name="connsiteY929" fmla="*/ 2002653 h 2590802"/>
                <a:gd name="connsiteX930" fmla="*/ 251299 w 2590802"/>
                <a:gd name="connsiteY930" fmla="*/ 1990700 h 2590802"/>
                <a:gd name="connsiteX931" fmla="*/ 255049 w 2590802"/>
                <a:gd name="connsiteY931" fmla="*/ 1996873 h 2590802"/>
                <a:gd name="connsiteX932" fmla="*/ 256103 w 2590802"/>
                <a:gd name="connsiteY932" fmla="*/ 1998282 h 2590802"/>
                <a:gd name="connsiteX933" fmla="*/ 2061080 w 2590802"/>
                <a:gd name="connsiteY933" fmla="*/ 1978943 h 2590802"/>
                <a:gd name="connsiteX934" fmla="*/ 2066876 w 2590802"/>
                <a:gd name="connsiteY934" fmla="*/ 1978943 h 2590802"/>
                <a:gd name="connsiteX935" fmla="*/ 2078468 w 2590802"/>
                <a:gd name="connsiteY935" fmla="*/ 2002504 h 2590802"/>
                <a:gd name="connsiteX936" fmla="*/ 2072672 w 2590802"/>
                <a:gd name="connsiteY936" fmla="*/ 2055517 h 2590802"/>
                <a:gd name="connsiteX937" fmla="*/ 2084264 w 2590802"/>
                <a:gd name="connsiteY937" fmla="*/ 2067298 h 2590802"/>
                <a:gd name="connsiteX938" fmla="*/ 2078468 w 2590802"/>
                <a:gd name="connsiteY938" fmla="*/ 2090859 h 2590802"/>
                <a:gd name="connsiteX939" fmla="*/ 2055284 w 2590802"/>
                <a:gd name="connsiteY939" fmla="*/ 2084969 h 2590802"/>
                <a:gd name="connsiteX940" fmla="*/ 2055284 w 2590802"/>
                <a:gd name="connsiteY940" fmla="*/ 2061407 h 2590802"/>
                <a:gd name="connsiteX941" fmla="*/ 2043692 w 2590802"/>
                <a:gd name="connsiteY941" fmla="*/ 2061407 h 2590802"/>
                <a:gd name="connsiteX942" fmla="*/ 2037895 w 2590802"/>
                <a:gd name="connsiteY942" fmla="*/ 2031956 h 2590802"/>
                <a:gd name="connsiteX943" fmla="*/ 2049488 w 2590802"/>
                <a:gd name="connsiteY943" fmla="*/ 2014284 h 2590802"/>
                <a:gd name="connsiteX944" fmla="*/ 2049488 w 2590802"/>
                <a:gd name="connsiteY944" fmla="*/ 2002504 h 2590802"/>
                <a:gd name="connsiteX945" fmla="*/ 2061080 w 2590802"/>
                <a:gd name="connsiteY945" fmla="*/ 1978943 h 2590802"/>
                <a:gd name="connsiteX946" fmla="*/ 1890650 w 2590802"/>
                <a:gd name="connsiteY946" fmla="*/ 1978943 h 2590802"/>
                <a:gd name="connsiteX947" fmla="*/ 1902268 w 2590802"/>
                <a:gd name="connsiteY947" fmla="*/ 1990679 h 2590802"/>
                <a:gd name="connsiteX948" fmla="*/ 1902268 w 2590802"/>
                <a:gd name="connsiteY948" fmla="*/ 2014154 h 2590802"/>
                <a:gd name="connsiteX949" fmla="*/ 1890650 w 2590802"/>
                <a:gd name="connsiteY949" fmla="*/ 2025890 h 2590802"/>
                <a:gd name="connsiteX950" fmla="*/ 1902268 w 2590802"/>
                <a:gd name="connsiteY950" fmla="*/ 2049365 h 2590802"/>
                <a:gd name="connsiteX951" fmla="*/ 1884841 w 2590802"/>
                <a:gd name="connsiteY951" fmla="*/ 2072839 h 2590802"/>
                <a:gd name="connsiteX952" fmla="*/ 1861604 w 2590802"/>
                <a:gd name="connsiteY952" fmla="*/ 2055233 h 2590802"/>
                <a:gd name="connsiteX953" fmla="*/ 1861604 w 2590802"/>
                <a:gd name="connsiteY953" fmla="*/ 2014154 h 2590802"/>
                <a:gd name="connsiteX954" fmla="*/ 1861604 w 2590802"/>
                <a:gd name="connsiteY954" fmla="*/ 2002417 h 2590802"/>
                <a:gd name="connsiteX955" fmla="*/ 1890650 w 2590802"/>
                <a:gd name="connsiteY955" fmla="*/ 1978943 h 2590802"/>
                <a:gd name="connsiteX956" fmla="*/ 2242158 w 2590802"/>
                <a:gd name="connsiteY956" fmla="*/ 1978397 h 2590802"/>
                <a:gd name="connsiteX957" fmla="*/ 2254683 w 2590802"/>
                <a:gd name="connsiteY957" fmla="*/ 1990893 h 2590802"/>
                <a:gd name="connsiteX958" fmla="*/ 2237001 w 2590802"/>
                <a:gd name="connsiteY958" fmla="*/ 2008534 h 2590802"/>
                <a:gd name="connsiteX959" fmla="*/ 2242895 w 2590802"/>
                <a:gd name="connsiteY959" fmla="*/ 2037936 h 2590802"/>
                <a:gd name="connsiteX960" fmla="*/ 2260577 w 2590802"/>
                <a:gd name="connsiteY960" fmla="*/ 2043816 h 2590802"/>
                <a:gd name="connsiteX961" fmla="*/ 2260577 w 2590802"/>
                <a:gd name="connsiteY961" fmla="*/ 2049697 h 2590802"/>
                <a:gd name="connsiteX962" fmla="*/ 2237001 w 2590802"/>
                <a:gd name="connsiteY962" fmla="*/ 2061457 h 2590802"/>
                <a:gd name="connsiteX963" fmla="*/ 2219320 w 2590802"/>
                <a:gd name="connsiteY963" fmla="*/ 2049697 h 2590802"/>
                <a:gd name="connsiteX964" fmla="*/ 2219320 w 2590802"/>
                <a:gd name="connsiteY964" fmla="*/ 2043816 h 2590802"/>
                <a:gd name="connsiteX965" fmla="*/ 2207531 w 2590802"/>
                <a:gd name="connsiteY965" fmla="*/ 2043816 h 2590802"/>
                <a:gd name="connsiteX966" fmla="*/ 2189850 w 2590802"/>
                <a:gd name="connsiteY966" fmla="*/ 2037936 h 2590802"/>
                <a:gd name="connsiteX967" fmla="*/ 2189850 w 2590802"/>
                <a:gd name="connsiteY967" fmla="*/ 2020295 h 2590802"/>
                <a:gd name="connsiteX968" fmla="*/ 2201638 w 2590802"/>
                <a:gd name="connsiteY968" fmla="*/ 2002653 h 2590802"/>
                <a:gd name="connsiteX969" fmla="*/ 2213425 w 2590802"/>
                <a:gd name="connsiteY969" fmla="*/ 2002653 h 2590802"/>
                <a:gd name="connsiteX970" fmla="*/ 2225213 w 2590802"/>
                <a:gd name="connsiteY970" fmla="*/ 1979132 h 2590802"/>
                <a:gd name="connsiteX971" fmla="*/ 2242158 w 2590802"/>
                <a:gd name="connsiteY971" fmla="*/ 1978397 h 2590802"/>
                <a:gd name="connsiteX972" fmla="*/ 1955381 w 2590802"/>
                <a:gd name="connsiteY972" fmla="*/ 1973252 h 2590802"/>
                <a:gd name="connsiteX973" fmla="*/ 1956329 w 2590802"/>
                <a:gd name="connsiteY973" fmla="*/ 1973252 h 2590802"/>
                <a:gd name="connsiteX974" fmla="*/ 1956329 w 2590802"/>
                <a:gd name="connsiteY974" fmla="*/ 1974201 h 2590802"/>
                <a:gd name="connsiteX975" fmla="*/ 1955381 w 2590802"/>
                <a:gd name="connsiteY975" fmla="*/ 1974201 h 2590802"/>
                <a:gd name="connsiteX976" fmla="*/ 697745 w 2590802"/>
                <a:gd name="connsiteY976" fmla="*/ 1973252 h 2590802"/>
                <a:gd name="connsiteX977" fmla="*/ 715386 w 2590802"/>
                <a:gd name="connsiteY977" fmla="*/ 1985013 h 2590802"/>
                <a:gd name="connsiteX978" fmla="*/ 727147 w 2590802"/>
                <a:gd name="connsiteY978" fmla="*/ 2032055 h 2590802"/>
                <a:gd name="connsiteX979" fmla="*/ 715386 w 2590802"/>
                <a:gd name="connsiteY979" fmla="*/ 2084979 h 2590802"/>
                <a:gd name="connsiteX980" fmla="*/ 633060 w 2590802"/>
                <a:gd name="connsiteY980" fmla="*/ 2120261 h 2590802"/>
                <a:gd name="connsiteX981" fmla="*/ 586018 w 2590802"/>
                <a:gd name="connsiteY981" fmla="*/ 2084979 h 2590802"/>
                <a:gd name="connsiteX982" fmla="*/ 591898 w 2590802"/>
                <a:gd name="connsiteY982" fmla="*/ 2055577 h 2590802"/>
                <a:gd name="connsiteX983" fmla="*/ 609539 w 2590802"/>
                <a:gd name="connsiteY983" fmla="*/ 2049697 h 2590802"/>
                <a:gd name="connsiteX984" fmla="*/ 621300 w 2590802"/>
                <a:gd name="connsiteY984" fmla="*/ 2043816 h 2590802"/>
                <a:gd name="connsiteX985" fmla="*/ 638941 w 2590802"/>
                <a:gd name="connsiteY985" fmla="*/ 2043816 h 2590802"/>
                <a:gd name="connsiteX986" fmla="*/ 656582 w 2590802"/>
                <a:gd name="connsiteY986" fmla="*/ 2061457 h 2590802"/>
                <a:gd name="connsiteX987" fmla="*/ 650702 w 2590802"/>
                <a:gd name="connsiteY987" fmla="*/ 2079098 h 2590802"/>
                <a:gd name="connsiteX988" fmla="*/ 638941 w 2590802"/>
                <a:gd name="connsiteY988" fmla="*/ 2079098 h 2590802"/>
                <a:gd name="connsiteX989" fmla="*/ 633060 w 2590802"/>
                <a:gd name="connsiteY989" fmla="*/ 2079098 h 2590802"/>
                <a:gd name="connsiteX990" fmla="*/ 621300 w 2590802"/>
                <a:gd name="connsiteY990" fmla="*/ 2084979 h 2590802"/>
                <a:gd name="connsiteX991" fmla="*/ 644821 w 2590802"/>
                <a:gd name="connsiteY991" fmla="*/ 2096740 h 2590802"/>
                <a:gd name="connsiteX992" fmla="*/ 703625 w 2590802"/>
                <a:gd name="connsiteY992" fmla="*/ 2055577 h 2590802"/>
                <a:gd name="connsiteX993" fmla="*/ 697745 w 2590802"/>
                <a:gd name="connsiteY993" fmla="*/ 1979132 h 2590802"/>
                <a:gd name="connsiteX994" fmla="*/ 697745 w 2590802"/>
                <a:gd name="connsiteY994" fmla="*/ 1973252 h 2590802"/>
                <a:gd name="connsiteX995" fmla="*/ 1902742 w 2590802"/>
                <a:gd name="connsiteY995" fmla="*/ 1967561 h 2590802"/>
                <a:gd name="connsiteX996" fmla="*/ 1920289 w 2590802"/>
                <a:gd name="connsiteY996" fmla="*/ 1997013 h 2590802"/>
                <a:gd name="connsiteX997" fmla="*/ 1908591 w 2590802"/>
                <a:gd name="connsiteY997" fmla="*/ 2020574 h 2590802"/>
                <a:gd name="connsiteX998" fmla="*/ 1908591 w 2590802"/>
                <a:gd name="connsiteY998" fmla="*/ 2067697 h 2590802"/>
                <a:gd name="connsiteX999" fmla="*/ 1891045 w 2590802"/>
                <a:gd name="connsiteY999" fmla="*/ 2079478 h 2590802"/>
                <a:gd name="connsiteX1000" fmla="*/ 1902742 w 2590802"/>
                <a:gd name="connsiteY1000" fmla="*/ 2067697 h 2590802"/>
                <a:gd name="connsiteX1001" fmla="*/ 1896894 w 2590802"/>
                <a:gd name="connsiteY1001" fmla="*/ 2026465 h 2590802"/>
                <a:gd name="connsiteX1002" fmla="*/ 1908591 w 2590802"/>
                <a:gd name="connsiteY1002" fmla="*/ 1997013 h 2590802"/>
                <a:gd name="connsiteX1003" fmla="*/ 1896894 w 2590802"/>
                <a:gd name="connsiteY1003" fmla="*/ 1973452 h 2590802"/>
                <a:gd name="connsiteX1004" fmla="*/ 1902742 w 2590802"/>
                <a:gd name="connsiteY1004" fmla="*/ 1967561 h 2590802"/>
                <a:gd name="connsiteX1005" fmla="*/ 533806 w 2590802"/>
                <a:gd name="connsiteY1005" fmla="*/ 1961871 h 2590802"/>
                <a:gd name="connsiteX1006" fmla="*/ 545472 w 2590802"/>
                <a:gd name="connsiteY1006" fmla="*/ 1979460 h 2590802"/>
                <a:gd name="connsiteX1007" fmla="*/ 562971 w 2590802"/>
                <a:gd name="connsiteY1007" fmla="*/ 1991186 h 2590802"/>
                <a:gd name="connsiteX1008" fmla="*/ 580470 w 2590802"/>
                <a:gd name="connsiteY1008" fmla="*/ 2002912 h 2590802"/>
                <a:gd name="connsiteX1009" fmla="*/ 609635 w 2590802"/>
                <a:gd name="connsiteY1009" fmla="*/ 1991186 h 2590802"/>
                <a:gd name="connsiteX1010" fmla="*/ 621300 w 2590802"/>
                <a:gd name="connsiteY1010" fmla="*/ 1991186 h 2590802"/>
                <a:gd name="connsiteX1011" fmla="*/ 632966 w 2590802"/>
                <a:gd name="connsiteY1011" fmla="*/ 1973597 h 2590802"/>
                <a:gd name="connsiteX1012" fmla="*/ 644632 w 2590802"/>
                <a:gd name="connsiteY1012" fmla="*/ 1961871 h 2590802"/>
                <a:gd name="connsiteX1013" fmla="*/ 644632 w 2590802"/>
                <a:gd name="connsiteY1013" fmla="*/ 1973597 h 2590802"/>
                <a:gd name="connsiteX1014" fmla="*/ 644632 w 2590802"/>
                <a:gd name="connsiteY1014" fmla="*/ 1991186 h 2590802"/>
                <a:gd name="connsiteX1015" fmla="*/ 615467 w 2590802"/>
                <a:gd name="connsiteY1015" fmla="*/ 2002912 h 2590802"/>
                <a:gd name="connsiteX1016" fmla="*/ 615467 w 2590802"/>
                <a:gd name="connsiteY1016" fmla="*/ 2008775 h 2590802"/>
                <a:gd name="connsiteX1017" fmla="*/ 586303 w 2590802"/>
                <a:gd name="connsiteY1017" fmla="*/ 2026365 h 2590802"/>
                <a:gd name="connsiteX1018" fmla="*/ 562971 w 2590802"/>
                <a:gd name="connsiteY1018" fmla="*/ 2008775 h 2590802"/>
                <a:gd name="connsiteX1019" fmla="*/ 551305 w 2590802"/>
                <a:gd name="connsiteY1019" fmla="*/ 1991186 h 2590802"/>
                <a:gd name="connsiteX1020" fmla="*/ 533806 w 2590802"/>
                <a:gd name="connsiteY1020" fmla="*/ 1985323 h 2590802"/>
                <a:gd name="connsiteX1021" fmla="*/ 527973 w 2590802"/>
                <a:gd name="connsiteY1021" fmla="*/ 1973597 h 2590802"/>
                <a:gd name="connsiteX1022" fmla="*/ 533806 w 2590802"/>
                <a:gd name="connsiteY1022" fmla="*/ 1961871 h 2590802"/>
                <a:gd name="connsiteX1023" fmla="*/ 568465 w 2590802"/>
                <a:gd name="connsiteY1023" fmla="*/ 1955231 h 2590802"/>
                <a:gd name="connsiteX1024" fmla="*/ 592103 w 2590802"/>
                <a:gd name="connsiteY1024" fmla="*/ 1967154 h 2590802"/>
                <a:gd name="connsiteX1025" fmla="*/ 615741 w 2590802"/>
                <a:gd name="connsiteY1025" fmla="*/ 1955231 h 2590802"/>
                <a:gd name="connsiteX1026" fmla="*/ 627560 w 2590802"/>
                <a:gd name="connsiteY1026" fmla="*/ 1961193 h 2590802"/>
                <a:gd name="connsiteX1027" fmla="*/ 621650 w 2590802"/>
                <a:gd name="connsiteY1027" fmla="*/ 1979078 h 2590802"/>
                <a:gd name="connsiteX1028" fmla="*/ 598013 w 2590802"/>
                <a:gd name="connsiteY1028" fmla="*/ 1985040 h 2590802"/>
                <a:gd name="connsiteX1029" fmla="*/ 592103 w 2590802"/>
                <a:gd name="connsiteY1029" fmla="*/ 1996963 h 2590802"/>
                <a:gd name="connsiteX1030" fmla="*/ 574374 w 2590802"/>
                <a:gd name="connsiteY1030" fmla="*/ 1991001 h 2590802"/>
                <a:gd name="connsiteX1031" fmla="*/ 568465 w 2590802"/>
                <a:gd name="connsiteY1031" fmla="*/ 1979078 h 2590802"/>
                <a:gd name="connsiteX1032" fmla="*/ 556645 w 2590802"/>
                <a:gd name="connsiteY1032" fmla="*/ 1979078 h 2590802"/>
                <a:gd name="connsiteX1033" fmla="*/ 550736 w 2590802"/>
                <a:gd name="connsiteY1033" fmla="*/ 1961193 h 2590802"/>
                <a:gd name="connsiteX1034" fmla="*/ 568465 w 2590802"/>
                <a:gd name="connsiteY1034" fmla="*/ 1955231 h 2590802"/>
                <a:gd name="connsiteX1035" fmla="*/ 380361 w 2590802"/>
                <a:gd name="connsiteY1035" fmla="*/ 1955231 h 2590802"/>
                <a:gd name="connsiteX1036" fmla="*/ 386224 w 2590802"/>
                <a:gd name="connsiteY1036" fmla="*/ 1961141 h 2590802"/>
                <a:gd name="connsiteX1037" fmla="*/ 392087 w 2590802"/>
                <a:gd name="connsiteY1037" fmla="*/ 1990688 h 2590802"/>
                <a:gd name="connsiteX1038" fmla="*/ 427266 w 2590802"/>
                <a:gd name="connsiteY1038" fmla="*/ 2014327 h 2590802"/>
                <a:gd name="connsiteX1039" fmla="*/ 427266 w 2590802"/>
                <a:gd name="connsiteY1039" fmla="*/ 2020236 h 2590802"/>
                <a:gd name="connsiteX1040" fmla="*/ 374498 w 2590802"/>
                <a:gd name="connsiteY1040" fmla="*/ 2002508 h 2590802"/>
                <a:gd name="connsiteX1041" fmla="*/ 368635 w 2590802"/>
                <a:gd name="connsiteY1041" fmla="*/ 1967050 h 2590802"/>
                <a:gd name="connsiteX1042" fmla="*/ 380361 w 2590802"/>
                <a:gd name="connsiteY1042" fmla="*/ 1955231 h 2590802"/>
                <a:gd name="connsiteX1043" fmla="*/ 461575 w 2590802"/>
                <a:gd name="connsiteY1043" fmla="*/ 1952466 h 2590802"/>
                <a:gd name="connsiteX1044" fmla="*/ 468550 w 2590802"/>
                <a:gd name="connsiteY1044" fmla="*/ 1955583 h 2590802"/>
                <a:gd name="connsiteX1045" fmla="*/ 462677 w 2590802"/>
                <a:gd name="connsiteY1045" fmla="*/ 2043577 h 2590802"/>
                <a:gd name="connsiteX1046" fmla="*/ 533153 w 2590802"/>
                <a:gd name="connsiteY1046" fmla="*/ 2072909 h 2590802"/>
                <a:gd name="connsiteX1047" fmla="*/ 544900 w 2590802"/>
                <a:gd name="connsiteY1047" fmla="*/ 2067042 h 2590802"/>
                <a:gd name="connsiteX1048" fmla="*/ 521408 w 2590802"/>
                <a:gd name="connsiteY1048" fmla="*/ 2061176 h 2590802"/>
                <a:gd name="connsiteX1049" fmla="*/ 509661 w 2590802"/>
                <a:gd name="connsiteY1049" fmla="*/ 2037711 h 2590802"/>
                <a:gd name="connsiteX1050" fmla="*/ 521408 w 2590802"/>
                <a:gd name="connsiteY1050" fmla="*/ 2025978 h 2590802"/>
                <a:gd name="connsiteX1051" fmla="*/ 539027 w 2590802"/>
                <a:gd name="connsiteY1051" fmla="*/ 2025978 h 2590802"/>
                <a:gd name="connsiteX1052" fmla="*/ 550773 w 2590802"/>
                <a:gd name="connsiteY1052" fmla="*/ 2037711 h 2590802"/>
                <a:gd name="connsiteX1053" fmla="*/ 568392 w 2590802"/>
                <a:gd name="connsiteY1053" fmla="*/ 2037711 h 2590802"/>
                <a:gd name="connsiteX1054" fmla="*/ 580138 w 2590802"/>
                <a:gd name="connsiteY1054" fmla="*/ 2061176 h 2590802"/>
                <a:gd name="connsiteX1055" fmla="*/ 568392 w 2590802"/>
                <a:gd name="connsiteY1055" fmla="*/ 2090508 h 2590802"/>
                <a:gd name="connsiteX1056" fmla="*/ 533153 w 2590802"/>
                <a:gd name="connsiteY1056" fmla="*/ 2102240 h 2590802"/>
                <a:gd name="connsiteX1057" fmla="*/ 486169 w 2590802"/>
                <a:gd name="connsiteY1057" fmla="*/ 2090508 h 2590802"/>
                <a:gd name="connsiteX1058" fmla="*/ 462677 w 2590802"/>
                <a:gd name="connsiteY1058" fmla="*/ 2067042 h 2590802"/>
                <a:gd name="connsiteX1059" fmla="*/ 445058 w 2590802"/>
                <a:gd name="connsiteY1059" fmla="*/ 1967315 h 2590802"/>
                <a:gd name="connsiteX1060" fmla="*/ 461575 w 2590802"/>
                <a:gd name="connsiteY1060" fmla="*/ 1952466 h 2590802"/>
                <a:gd name="connsiteX1061" fmla="*/ 1923845 w 2590802"/>
                <a:gd name="connsiteY1061" fmla="*/ 1948269 h 2590802"/>
                <a:gd name="connsiteX1062" fmla="*/ 1931597 w 2590802"/>
                <a:gd name="connsiteY1062" fmla="*/ 1949742 h 2590802"/>
                <a:gd name="connsiteX1063" fmla="*/ 1949106 w 2590802"/>
                <a:gd name="connsiteY1063" fmla="*/ 2002768 h 2590802"/>
                <a:gd name="connsiteX1064" fmla="*/ 1943270 w 2590802"/>
                <a:gd name="connsiteY1064" fmla="*/ 2008660 h 2590802"/>
                <a:gd name="connsiteX1065" fmla="*/ 1949106 w 2590802"/>
                <a:gd name="connsiteY1065" fmla="*/ 2014552 h 2590802"/>
                <a:gd name="connsiteX1066" fmla="*/ 1949106 w 2590802"/>
                <a:gd name="connsiteY1066" fmla="*/ 2002768 h 2590802"/>
                <a:gd name="connsiteX1067" fmla="*/ 1972453 w 2590802"/>
                <a:gd name="connsiteY1067" fmla="*/ 2038120 h 2590802"/>
                <a:gd name="connsiteX1068" fmla="*/ 1966616 w 2590802"/>
                <a:gd name="connsiteY1068" fmla="*/ 2049903 h 2590802"/>
                <a:gd name="connsiteX1069" fmla="*/ 1964964 w 2590802"/>
                <a:gd name="connsiteY1069" fmla="*/ 2049347 h 2590802"/>
                <a:gd name="connsiteX1070" fmla="*/ 1966616 w 2590802"/>
                <a:gd name="connsiteY1070" fmla="*/ 2044012 h 2590802"/>
                <a:gd name="connsiteX1071" fmla="*/ 1964428 w 2590802"/>
                <a:gd name="connsiteY1071" fmla="*/ 2049167 h 2590802"/>
                <a:gd name="connsiteX1072" fmla="*/ 1964964 w 2590802"/>
                <a:gd name="connsiteY1072" fmla="*/ 2049347 h 2590802"/>
                <a:gd name="connsiteX1073" fmla="*/ 1962968 w 2590802"/>
                <a:gd name="connsiteY1073" fmla="*/ 2055795 h 2590802"/>
                <a:gd name="connsiteX1074" fmla="*/ 1954943 w 2590802"/>
                <a:gd name="connsiteY1074" fmla="*/ 2067579 h 2590802"/>
                <a:gd name="connsiteX1075" fmla="*/ 1937433 w 2590802"/>
                <a:gd name="connsiteY1075" fmla="*/ 2073470 h 2590802"/>
                <a:gd name="connsiteX1076" fmla="*/ 1937433 w 2590802"/>
                <a:gd name="connsiteY1076" fmla="*/ 2091146 h 2590802"/>
                <a:gd name="connsiteX1077" fmla="*/ 1931597 w 2590802"/>
                <a:gd name="connsiteY1077" fmla="*/ 2108822 h 2590802"/>
                <a:gd name="connsiteX1078" fmla="*/ 1919923 w 2590802"/>
                <a:gd name="connsiteY1078" fmla="*/ 2120605 h 2590802"/>
                <a:gd name="connsiteX1079" fmla="*/ 1919923 w 2590802"/>
                <a:gd name="connsiteY1079" fmla="*/ 2132389 h 2590802"/>
                <a:gd name="connsiteX1080" fmla="*/ 1937433 w 2590802"/>
                <a:gd name="connsiteY1080" fmla="*/ 2138281 h 2590802"/>
                <a:gd name="connsiteX1081" fmla="*/ 1914087 w 2590802"/>
                <a:gd name="connsiteY1081" fmla="*/ 2138281 h 2590802"/>
                <a:gd name="connsiteX1082" fmla="*/ 1914087 w 2590802"/>
                <a:gd name="connsiteY1082" fmla="*/ 2114714 h 2590802"/>
                <a:gd name="connsiteX1083" fmla="*/ 1896577 w 2590802"/>
                <a:gd name="connsiteY1083" fmla="*/ 2091146 h 2590802"/>
                <a:gd name="connsiteX1084" fmla="*/ 1908251 w 2590802"/>
                <a:gd name="connsiteY1084" fmla="*/ 2079362 h 2590802"/>
                <a:gd name="connsiteX1085" fmla="*/ 1919923 w 2590802"/>
                <a:gd name="connsiteY1085" fmla="*/ 2032228 h 2590802"/>
                <a:gd name="connsiteX1086" fmla="*/ 1925760 w 2590802"/>
                <a:gd name="connsiteY1086" fmla="*/ 2008660 h 2590802"/>
                <a:gd name="connsiteX1087" fmla="*/ 1908251 w 2590802"/>
                <a:gd name="connsiteY1087" fmla="*/ 1961525 h 2590802"/>
                <a:gd name="connsiteX1088" fmla="*/ 1923845 w 2590802"/>
                <a:gd name="connsiteY1088" fmla="*/ 1948269 h 2590802"/>
                <a:gd name="connsiteX1089" fmla="*/ 1931670 w 2590802"/>
                <a:gd name="connsiteY1089" fmla="*/ 1943850 h 2590802"/>
                <a:gd name="connsiteX1090" fmla="*/ 1949691 w 2590802"/>
                <a:gd name="connsiteY1090" fmla="*/ 1955863 h 2590802"/>
                <a:gd name="connsiteX1091" fmla="*/ 1949691 w 2590802"/>
                <a:gd name="connsiteY1091" fmla="*/ 1961871 h 2590802"/>
                <a:gd name="connsiteX1092" fmla="*/ 1931670 w 2590802"/>
                <a:gd name="connsiteY1092" fmla="*/ 1943850 h 2590802"/>
                <a:gd name="connsiteX1093" fmla="*/ 2072305 w 2590802"/>
                <a:gd name="connsiteY1093" fmla="*/ 1933937 h 2590802"/>
                <a:gd name="connsiteX1094" fmla="*/ 2078958 w 2590802"/>
                <a:gd name="connsiteY1094" fmla="*/ 1938343 h 2590802"/>
                <a:gd name="connsiteX1095" fmla="*/ 2073044 w 2590802"/>
                <a:gd name="connsiteY1095" fmla="*/ 1967719 h 2590802"/>
                <a:gd name="connsiteX1096" fmla="*/ 2043474 w 2590802"/>
                <a:gd name="connsiteY1096" fmla="*/ 1985344 h 2590802"/>
                <a:gd name="connsiteX1097" fmla="*/ 2043474 w 2590802"/>
                <a:gd name="connsiteY1097" fmla="*/ 2008845 h 2590802"/>
                <a:gd name="connsiteX1098" fmla="*/ 2031647 w 2590802"/>
                <a:gd name="connsiteY1098" fmla="*/ 2026470 h 2590802"/>
                <a:gd name="connsiteX1099" fmla="*/ 2037561 w 2590802"/>
                <a:gd name="connsiteY1099" fmla="*/ 2061720 h 2590802"/>
                <a:gd name="connsiteX1100" fmla="*/ 2049389 w 2590802"/>
                <a:gd name="connsiteY1100" fmla="*/ 2091096 h 2590802"/>
                <a:gd name="connsiteX1101" fmla="*/ 2078958 w 2590802"/>
                <a:gd name="connsiteY1101" fmla="*/ 2096971 h 2590802"/>
                <a:gd name="connsiteX1102" fmla="*/ 2090785 w 2590802"/>
                <a:gd name="connsiteY1102" fmla="*/ 2126347 h 2590802"/>
                <a:gd name="connsiteX1103" fmla="*/ 2096699 w 2590802"/>
                <a:gd name="connsiteY1103" fmla="*/ 2132221 h 2590802"/>
                <a:gd name="connsiteX1104" fmla="*/ 2061216 w 2590802"/>
                <a:gd name="connsiteY1104" fmla="*/ 2126347 h 2590802"/>
                <a:gd name="connsiteX1105" fmla="*/ 2049389 w 2590802"/>
                <a:gd name="connsiteY1105" fmla="*/ 2108721 h 2590802"/>
                <a:gd name="connsiteX1106" fmla="*/ 2043474 w 2590802"/>
                <a:gd name="connsiteY1106" fmla="*/ 2108721 h 2590802"/>
                <a:gd name="connsiteX1107" fmla="*/ 2025733 w 2590802"/>
                <a:gd name="connsiteY1107" fmla="*/ 2102846 h 2590802"/>
                <a:gd name="connsiteX1108" fmla="*/ 2013906 w 2590802"/>
                <a:gd name="connsiteY1108" fmla="*/ 2079346 h 2590802"/>
                <a:gd name="connsiteX1109" fmla="*/ 2013906 w 2590802"/>
                <a:gd name="connsiteY1109" fmla="*/ 2061720 h 2590802"/>
                <a:gd name="connsiteX1110" fmla="*/ 2002078 w 2590802"/>
                <a:gd name="connsiteY1110" fmla="*/ 2032345 h 2590802"/>
                <a:gd name="connsiteX1111" fmla="*/ 2002078 w 2590802"/>
                <a:gd name="connsiteY1111" fmla="*/ 2008845 h 2590802"/>
                <a:gd name="connsiteX1112" fmla="*/ 2013906 w 2590802"/>
                <a:gd name="connsiteY1112" fmla="*/ 2002969 h 2590802"/>
                <a:gd name="connsiteX1113" fmla="*/ 2019819 w 2590802"/>
                <a:gd name="connsiteY1113" fmla="*/ 1967719 h 2590802"/>
                <a:gd name="connsiteX1114" fmla="*/ 2037561 w 2590802"/>
                <a:gd name="connsiteY1114" fmla="*/ 1961844 h 2590802"/>
                <a:gd name="connsiteX1115" fmla="*/ 2049389 w 2590802"/>
                <a:gd name="connsiteY1115" fmla="*/ 1961844 h 2590802"/>
                <a:gd name="connsiteX1116" fmla="*/ 2049389 w 2590802"/>
                <a:gd name="connsiteY1116" fmla="*/ 1955969 h 2590802"/>
                <a:gd name="connsiteX1117" fmla="*/ 2061216 w 2590802"/>
                <a:gd name="connsiteY1117" fmla="*/ 1938343 h 2590802"/>
                <a:gd name="connsiteX1118" fmla="*/ 2072305 w 2590802"/>
                <a:gd name="connsiteY1118" fmla="*/ 1933937 h 2590802"/>
                <a:gd name="connsiteX1119" fmla="*/ 345323 w 2590802"/>
                <a:gd name="connsiteY1119" fmla="*/ 1932469 h 2590802"/>
                <a:gd name="connsiteX1120" fmla="*/ 362994 w 2590802"/>
                <a:gd name="connsiteY1120" fmla="*/ 1950058 h 2590802"/>
                <a:gd name="connsiteX1121" fmla="*/ 374774 w 2590802"/>
                <a:gd name="connsiteY1121" fmla="*/ 2008689 h 2590802"/>
                <a:gd name="connsiteX1122" fmla="*/ 427787 w 2590802"/>
                <a:gd name="connsiteY1122" fmla="*/ 2032141 h 2590802"/>
                <a:gd name="connsiteX1123" fmla="*/ 433678 w 2590802"/>
                <a:gd name="connsiteY1123" fmla="*/ 2032141 h 2590802"/>
                <a:gd name="connsiteX1124" fmla="*/ 439568 w 2590802"/>
                <a:gd name="connsiteY1124" fmla="*/ 2055594 h 2590802"/>
                <a:gd name="connsiteX1125" fmla="*/ 416007 w 2590802"/>
                <a:gd name="connsiteY1125" fmla="*/ 2061457 h 2590802"/>
                <a:gd name="connsiteX1126" fmla="*/ 392446 w 2590802"/>
                <a:gd name="connsiteY1126" fmla="*/ 2038004 h 2590802"/>
                <a:gd name="connsiteX1127" fmla="*/ 368884 w 2590802"/>
                <a:gd name="connsiteY1127" fmla="*/ 2043868 h 2590802"/>
                <a:gd name="connsiteX1128" fmla="*/ 339432 w 2590802"/>
                <a:gd name="connsiteY1128" fmla="*/ 2026278 h 2590802"/>
                <a:gd name="connsiteX1129" fmla="*/ 339432 w 2590802"/>
                <a:gd name="connsiteY1129" fmla="*/ 1985236 h 2590802"/>
                <a:gd name="connsiteX1130" fmla="*/ 345323 w 2590802"/>
                <a:gd name="connsiteY1130" fmla="*/ 1979373 h 2590802"/>
                <a:gd name="connsiteX1131" fmla="*/ 333542 w 2590802"/>
                <a:gd name="connsiteY1131" fmla="*/ 1961784 h 2590802"/>
                <a:gd name="connsiteX1132" fmla="*/ 345323 w 2590802"/>
                <a:gd name="connsiteY1132" fmla="*/ 1932469 h 2590802"/>
                <a:gd name="connsiteX1133" fmla="*/ 597842 w 2590802"/>
                <a:gd name="connsiteY1133" fmla="*/ 1920139 h 2590802"/>
                <a:gd name="connsiteX1134" fmla="*/ 597842 w 2590802"/>
                <a:gd name="connsiteY1134" fmla="*/ 1932062 h 2590802"/>
                <a:gd name="connsiteX1135" fmla="*/ 603691 w 2590802"/>
                <a:gd name="connsiteY1135" fmla="*/ 1955909 h 2590802"/>
                <a:gd name="connsiteX1136" fmla="*/ 580295 w 2590802"/>
                <a:gd name="connsiteY1136" fmla="*/ 1961871 h 2590802"/>
                <a:gd name="connsiteX1137" fmla="*/ 574447 w 2590802"/>
                <a:gd name="connsiteY1137" fmla="*/ 1949947 h 2590802"/>
                <a:gd name="connsiteX1138" fmla="*/ 597842 w 2590802"/>
                <a:gd name="connsiteY1138" fmla="*/ 1920139 h 2590802"/>
                <a:gd name="connsiteX1139" fmla="*/ 2255510 w 2590802"/>
                <a:gd name="connsiteY1139" fmla="*/ 1907454 h 2590802"/>
                <a:gd name="connsiteX1140" fmla="*/ 2272477 w 2590802"/>
                <a:gd name="connsiteY1140" fmla="*/ 1908916 h 2590802"/>
                <a:gd name="connsiteX1141" fmla="*/ 2284280 w 2590802"/>
                <a:gd name="connsiteY1141" fmla="*/ 1926462 h 2590802"/>
                <a:gd name="connsiteX1142" fmla="*/ 2296083 w 2590802"/>
                <a:gd name="connsiteY1142" fmla="*/ 1920613 h 2590802"/>
                <a:gd name="connsiteX1143" fmla="*/ 2319689 w 2590802"/>
                <a:gd name="connsiteY1143" fmla="*/ 1920613 h 2590802"/>
                <a:gd name="connsiteX1144" fmla="*/ 2343294 w 2590802"/>
                <a:gd name="connsiteY1144" fmla="*/ 1967403 h 2590802"/>
                <a:gd name="connsiteX1145" fmla="*/ 2325590 w 2590802"/>
                <a:gd name="connsiteY1145" fmla="*/ 1984949 h 2590802"/>
                <a:gd name="connsiteX1146" fmla="*/ 2319689 w 2590802"/>
                <a:gd name="connsiteY1146" fmla="*/ 2002496 h 2590802"/>
                <a:gd name="connsiteX1147" fmla="*/ 2260674 w 2590802"/>
                <a:gd name="connsiteY1147" fmla="*/ 1990798 h 2590802"/>
                <a:gd name="connsiteX1148" fmla="*/ 2248872 w 2590802"/>
                <a:gd name="connsiteY1148" fmla="*/ 1961555 h 2590802"/>
                <a:gd name="connsiteX1149" fmla="*/ 2237069 w 2590802"/>
                <a:gd name="connsiteY1149" fmla="*/ 1938159 h 2590802"/>
                <a:gd name="connsiteX1150" fmla="*/ 2242970 w 2590802"/>
                <a:gd name="connsiteY1150" fmla="*/ 1914765 h 2590802"/>
                <a:gd name="connsiteX1151" fmla="*/ 2255510 w 2590802"/>
                <a:gd name="connsiteY1151" fmla="*/ 1907454 h 2590802"/>
                <a:gd name="connsiteX1152" fmla="*/ 315818 w 2590802"/>
                <a:gd name="connsiteY1152" fmla="*/ 1896428 h 2590802"/>
                <a:gd name="connsiteX1153" fmla="*/ 327614 w 2590802"/>
                <a:gd name="connsiteY1153" fmla="*/ 1937590 h 2590802"/>
                <a:gd name="connsiteX1154" fmla="*/ 327614 w 2590802"/>
                <a:gd name="connsiteY1154" fmla="*/ 1966992 h 2590802"/>
                <a:gd name="connsiteX1155" fmla="*/ 339411 w 2590802"/>
                <a:gd name="connsiteY1155" fmla="*/ 1978753 h 2590802"/>
                <a:gd name="connsiteX1156" fmla="*/ 333512 w 2590802"/>
                <a:gd name="connsiteY1156" fmla="*/ 2019915 h 2590802"/>
                <a:gd name="connsiteX1157" fmla="*/ 374799 w 2590802"/>
                <a:gd name="connsiteY1157" fmla="*/ 2049317 h 2590802"/>
                <a:gd name="connsiteX1158" fmla="*/ 392494 w 2590802"/>
                <a:gd name="connsiteY1158" fmla="*/ 2049317 h 2590802"/>
                <a:gd name="connsiteX1159" fmla="*/ 421985 w 2590802"/>
                <a:gd name="connsiteY1159" fmla="*/ 2072838 h 2590802"/>
                <a:gd name="connsiteX1160" fmla="*/ 433781 w 2590802"/>
                <a:gd name="connsiteY1160" fmla="*/ 2066958 h 2590802"/>
                <a:gd name="connsiteX1161" fmla="*/ 445577 w 2590802"/>
                <a:gd name="connsiteY1161" fmla="*/ 2061078 h 2590802"/>
                <a:gd name="connsiteX1162" fmla="*/ 469170 w 2590802"/>
                <a:gd name="connsiteY1162" fmla="*/ 2090480 h 2590802"/>
                <a:gd name="connsiteX1163" fmla="*/ 451475 w 2590802"/>
                <a:gd name="connsiteY1163" fmla="*/ 2102240 h 2590802"/>
                <a:gd name="connsiteX1164" fmla="*/ 416086 w 2590802"/>
                <a:gd name="connsiteY1164" fmla="*/ 2090480 h 2590802"/>
                <a:gd name="connsiteX1165" fmla="*/ 398392 w 2590802"/>
                <a:gd name="connsiteY1165" fmla="*/ 2102240 h 2590802"/>
                <a:gd name="connsiteX1166" fmla="*/ 374799 w 2590802"/>
                <a:gd name="connsiteY1166" fmla="*/ 2090480 h 2590802"/>
                <a:gd name="connsiteX1167" fmla="*/ 363003 w 2590802"/>
                <a:gd name="connsiteY1167" fmla="*/ 2072838 h 2590802"/>
                <a:gd name="connsiteX1168" fmla="*/ 327614 w 2590802"/>
                <a:gd name="connsiteY1168" fmla="*/ 2072838 h 2590802"/>
                <a:gd name="connsiteX1169" fmla="*/ 304022 w 2590802"/>
                <a:gd name="connsiteY1169" fmla="*/ 2031676 h 2590802"/>
                <a:gd name="connsiteX1170" fmla="*/ 309920 w 2590802"/>
                <a:gd name="connsiteY1170" fmla="*/ 2008155 h 2590802"/>
                <a:gd name="connsiteX1171" fmla="*/ 286327 w 2590802"/>
                <a:gd name="connsiteY1171" fmla="*/ 1984633 h 2590802"/>
                <a:gd name="connsiteX1172" fmla="*/ 292225 w 2590802"/>
                <a:gd name="connsiteY1172" fmla="*/ 1949351 h 2590802"/>
                <a:gd name="connsiteX1173" fmla="*/ 298124 w 2590802"/>
                <a:gd name="connsiteY1173" fmla="*/ 1937590 h 2590802"/>
                <a:gd name="connsiteX1174" fmla="*/ 292225 w 2590802"/>
                <a:gd name="connsiteY1174" fmla="*/ 1919949 h 2590802"/>
                <a:gd name="connsiteX1175" fmla="*/ 315818 w 2590802"/>
                <a:gd name="connsiteY1175" fmla="*/ 1896428 h 2590802"/>
                <a:gd name="connsiteX1176" fmla="*/ 2143383 w 2590802"/>
                <a:gd name="connsiteY1176" fmla="*/ 1895889 h 2590802"/>
                <a:gd name="connsiteX1177" fmla="*/ 2178581 w 2590802"/>
                <a:gd name="connsiteY1177" fmla="*/ 1896625 h 2590802"/>
                <a:gd name="connsiteX1178" fmla="*/ 2225512 w 2590802"/>
                <a:gd name="connsiteY1178" fmla="*/ 1920179 h 2590802"/>
                <a:gd name="connsiteX1179" fmla="*/ 2225512 w 2590802"/>
                <a:gd name="connsiteY1179" fmla="*/ 1926066 h 2590802"/>
                <a:gd name="connsiteX1180" fmla="*/ 2213779 w 2590802"/>
                <a:gd name="connsiteY1180" fmla="*/ 1920179 h 2590802"/>
                <a:gd name="connsiteX1181" fmla="*/ 2143383 w 2590802"/>
                <a:gd name="connsiteY1181" fmla="*/ 1914290 h 2590802"/>
                <a:gd name="connsiteX1182" fmla="*/ 2102319 w 2590802"/>
                <a:gd name="connsiteY1182" fmla="*/ 1955508 h 2590802"/>
                <a:gd name="connsiteX1183" fmla="*/ 2102319 w 2590802"/>
                <a:gd name="connsiteY1183" fmla="*/ 1984949 h 2590802"/>
                <a:gd name="connsiteX1184" fmla="*/ 2119918 w 2590802"/>
                <a:gd name="connsiteY1184" fmla="*/ 1990838 h 2590802"/>
                <a:gd name="connsiteX1185" fmla="*/ 2119918 w 2590802"/>
                <a:gd name="connsiteY1185" fmla="*/ 1973172 h 2590802"/>
                <a:gd name="connsiteX1186" fmla="*/ 2131651 w 2590802"/>
                <a:gd name="connsiteY1186" fmla="*/ 1961396 h 2590802"/>
                <a:gd name="connsiteX1187" fmla="*/ 2149250 w 2590802"/>
                <a:gd name="connsiteY1187" fmla="*/ 1967285 h 2590802"/>
                <a:gd name="connsiteX1188" fmla="*/ 2155116 w 2590802"/>
                <a:gd name="connsiteY1188" fmla="*/ 1979061 h 2590802"/>
                <a:gd name="connsiteX1189" fmla="*/ 2155116 w 2590802"/>
                <a:gd name="connsiteY1189" fmla="*/ 1990838 h 2590802"/>
                <a:gd name="connsiteX1190" fmla="*/ 2166848 w 2590802"/>
                <a:gd name="connsiteY1190" fmla="*/ 2002614 h 2590802"/>
                <a:gd name="connsiteX1191" fmla="*/ 2160982 w 2590802"/>
                <a:gd name="connsiteY1191" fmla="*/ 2020279 h 2590802"/>
                <a:gd name="connsiteX1192" fmla="*/ 2119918 w 2590802"/>
                <a:gd name="connsiteY1192" fmla="*/ 2026167 h 2590802"/>
                <a:gd name="connsiteX1193" fmla="*/ 2090587 w 2590802"/>
                <a:gd name="connsiteY1193" fmla="*/ 2002614 h 2590802"/>
                <a:gd name="connsiteX1194" fmla="*/ 2084720 w 2590802"/>
                <a:gd name="connsiteY1194" fmla="*/ 1937843 h 2590802"/>
                <a:gd name="connsiteX1195" fmla="*/ 2108185 w 2590802"/>
                <a:gd name="connsiteY1195" fmla="*/ 1908402 h 2590802"/>
                <a:gd name="connsiteX1196" fmla="*/ 2143383 w 2590802"/>
                <a:gd name="connsiteY1196" fmla="*/ 1895889 h 2590802"/>
                <a:gd name="connsiteX1197" fmla="*/ 2340330 w 2590802"/>
                <a:gd name="connsiteY1197" fmla="*/ 1883766 h 2590802"/>
                <a:gd name="connsiteX1198" fmla="*/ 2349222 w 2590802"/>
                <a:gd name="connsiteY1198" fmla="*/ 1891116 h 2590802"/>
                <a:gd name="connsiteX1199" fmla="*/ 2343294 w 2590802"/>
                <a:gd name="connsiteY1199" fmla="*/ 1938159 h 2590802"/>
                <a:gd name="connsiteX1200" fmla="*/ 2319583 w 2590802"/>
                <a:gd name="connsiteY1200" fmla="*/ 1896997 h 2590802"/>
                <a:gd name="connsiteX1201" fmla="*/ 2331439 w 2590802"/>
                <a:gd name="connsiteY1201" fmla="*/ 1885236 h 2590802"/>
                <a:gd name="connsiteX1202" fmla="*/ 2340330 w 2590802"/>
                <a:gd name="connsiteY1202" fmla="*/ 1883766 h 2590802"/>
                <a:gd name="connsiteX1203" fmla="*/ 604016 w 2590802"/>
                <a:gd name="connsiteY1203" fmla="*/ 1873665 h 2590802"/>
                <a:gd name="connsiteX1204" fmla="*/ 621590 w 2590802"/>
                <a:gd name="connsiteY1204" fmla="*/ 1885402 h 2590802"/>
                <a:gd name="connsiteX1205" fmla="*/ 645022 w 2590802"/>
                <a:gd name="connsiteY1205" fmla="*/ 1926482 h 2590802"/>
                <a:gd name="connsiteX1206" fmla="*/ 668455 w 2590802"/>
                <a:gd name="connsiteY1206" fmla="*/ 1938218 h 2590802"/>
                <a:gd name="connsiteX1207" fmla="*/ 697745 w 2590802"/>
                <a:gd name="connsiteY1207" fmla="*/ 1967561 h 2590802"/>
                <a:gd name="connsiteX1208" fmla="*/ 686029 w 2590802"/>
                <a:gd name="connsiteY1208" fmla="*/ 1967561 h 2590802"/>
                <a:gd name="connsiteX1209" fmla="*/ 662597 w 2590802"/>
                <a:gd name="connsiteY1209" fmla="*/ 1949956 h 2590802"/>
                <a:gd name="connsiteX1210" fmla="*/ 645022 w 2590802"/>
                <a:gd name="connsiteY1210" fmla="*/ 1955824 h 2590802"/>
                <a:gd name="connsiteX1211" fmla="*/ 609874 w 2590802"/>
                <a:gd name="connsiteY1211" fmla="*/ 1938218 h 2590802"/>
                <a:gd name="connsiteX1212" fmla="*/ 598158 w 2590802"/>
                <a:gd name="connsiteY1212" fmla="*/ 1891271 h 2590802"/>
                <a:gd name="connsiteX1213" fmla="*/ 604016 w 2590802"/>
                <a:gd name="connsiteY1213" fmla="*/ 1873665 h 2590802"/>
                <a:gd name="connsiteX1214" fmla="*/ 281244 w 2590802"/>
                <a:gd name="connsiteY1214" fmla="*/ 1856477 h 2590802"/>
                <a:gd name="connsiteX1215" fmla="*/ 287578 w 2590802"/>
                <a:gd name="connsiteY1215" fmla="*/ 1863201 h 2590802"/>
                <a:gd name="connsiteX1216" fmla="*/ 304420 w 2590802"/>
                <a:gd name="connsiteY1216" fmla="*/ 1867607 h 2590802"/>
                <a:gd name="connsiteX1217" fmla="*/ 310278 w 2590802"/>
                <a:gd name="connsiteY1217" fmla="*/ 1879356 h 2590802"/>
                <a:gd name="connsiteX1218" fmla="*/ 292704 w 2590802"/>
                <a:gd name="connsiteY1218" fmla="*/ 1873482 h 2590802"/>
                <a:gd name="connsiteX1219" fmla="*/ 284649 w 2590802"/>
                <a:gd name="connsiteY1219" fmla="*/ 1864670 h 2590802"/>
                <a:gd name="connsiteX1220" fmla="*/ 280662 w 2590802"/>
                <a:gd name="connsiteY1220" fmla="*/ 1855859 h 2590802"/>
                <a:gd name="connsiteX1221" fmla="*/ 280987 w 2590802"/>
                <a:gd name="connsiteY1221" fmla="*/ 1855859 h 2590802"/>
                <a:gd name="connsiteX1222" fmla="*/ 281244 w 2590802"/>
                <a:gd name="connsiteY1222" fmla="*/ 1856477 h 2590802"/>
                <a:gd name="connsiteX1223" fmla="*/ 2160922 w 2590802"/>
                <a:gd name="connsiteY1223" fmla="*/ 1837624 h 2590802"/>
                <a:gd name="connsiteX1224" fmla="*/ 2172574 w 2590802"/>
                <a:gd name="connsiteY1224" fmla="*/ 1843552 h 2590802"/>
                <a:gd name="connsiteX1225" fmla="*/ 2149270 w 2590802"/>
                <a:gd name="connsiteY1225" fmla="*/ 1849480 h 2590802"/>
                <a:gd name="connsiteX1226" fmla="*/ 2137617 w 2590802"/>
                <a:gd name="connsiteY1226" fmla="*/ 1879119 h 2590802"/>
                <a:gd name="connsiteX1227" fmla="*/ 2143444 w 2590802"/>
                <a:gd name="connsiteY1227" fmla="*/ 1885046 h 2590802"/>
                <a:gd name="connsiteX1228" fmla="*/ 2131791 w 2590802"/>
                <a:gd name="connsiteY1228" fmla="*/ 1879119 h 2590802"/>
                <a:gd name="connsiteX1229" fmla="*/ 2143444 w 2590802"/>
                <a:gd name="connsiteY1229" fmla="*/ 1849480 h 2590802"/>
                <a:gd name="connsiteX1230" fmla="*/ 2160922 w 2590802"/>
                <a:gd name="connsiteY1230" fmla="*/ 1837624 h 2590802"/>
                <a:gd name="connsiteX1231" fmla="*/ 2325545 w 2590802"/>
                <a:gd name="connsiteY1231" fmla="*/ 1830663 h 2590802"/>
                <a:gd name="connsiteX1232" fmla="*/ 2337333 w 2590802"/>
                <a:gd name="connsiteY1232" fmla="*/ 1838031 h 2590802"/>
                <a:gd name="connsiteX1233" fmla="*/ 2343227 w 2590802"/>
                <a:gd name="connsiteY1233" fmla="*/ 1855712 h 2590802"/>
                <a:gd name="connsiteX1234" fmla="*/ 2360909 w 2590802"/>
                <a:gd name="connsiteY1234" fmla="*/ 1855712 h 2590802"/>
                <a:gd name="connsiteX1235" fmla="*/ 2366802 w 2590802"/>
                <a:gd name="connsiteY1235" fmla="*/ 1885182 h 2590802"/>
                <a:gd name="connsiteX1236" fmla="*/ 2360909 w 2590802"/>
                <a:gd name="connsiteY1236" fmla="*/ 1896970 h 2590802"/>
                <a:gd name="connsiteX1237" fmla="*/ 2337333 w 2590802"/>
                <a:gd name="connsiteY1237" fmla="*/ 1879288 h 2590802"/>
                <a:gd name="connsiteX1238" fmla="*/ 2319651 w 2590802"/>
                <a:gd name="connsiteY1238" fmla="*/ 1879288 h 2590802"/>
                <a:gd name="connsiteX1239" fmla="*/ 2307863 w 2590802"/>
                <a:gd name="connsiteY1239" fmla="*/ 1908758 h 2590802"/>
                <a:gd name="connsiteX1240" fmla="*/ 2296075 w 2590802"/>
                <a:gd name="connsiteY1240" fmla="*/ 1902864 h 2590802"/>
                <a:gd name="connsiteX1241" fmla="*/ 2290181 w 2590802"/>
                <a:gd name="connsiteY1241" fmla="*/ 1879288 h 2590802"/>
                <a:gd name="connsiteX1242" fmla="*/ 2301970 w 2590802"/>
                <a:gd name="connsiteY1242" fmla="*/ 1861606 h 2590802"/>
                <a:gd name="connsiteX1243" fmla="*/ 2296075 w 2590802"/>
                <a:gd name="connsiteY1243" fmla="*/ 1843924 h 2590802"/>
                <a:gd name="connsiteX1244" fmla="*/ 2313757 w 2590802"/>
                <a:gd name="connsiteY1244" fmla="*/ 1832137 h 2590802"/>
                <a:gd name="connsiteX1245" fmla="*/ 2325545 w 2590802"/>
                <a:gd name="connsiteY1245" fmla="*/ 1830663 h 2590802"/>
                <a:gd name="connsiteX1246" fmla="*/ 513712 w 2590802"/>
                <a:gd name="connsiteY1246" fmla="*/ 1829175 h 2590802"/>
                <a:gd name="connsiteX1247" fmla="*/ 557138 w 2590802"/>
                <a:gd name="connsiteY1247" fmla="*/ 1832106 h 2590802"/>
                <a:gd name="connsiteX1248" fmla="*/ 568915 w 2590802"/>
                <a:gd name="connsiteY1248" fmla="*/ 1873148 h 2590802"/>
                <a:gd name="connsiteX1249" fmla="*/ 586579 w 2590802"/>
                <a:gd name="connsiteY1249" fmla="*/ 1879010 h 2590802"/>
                <a:gd name="connsiteX1250" fmla="*/ 574803 w 2590802"/>
                <a:gd name="connsiteY1250" fmla="*/ 1937642 h 2590802"/>
                <a:gd name="connsiteX1251" fmla="*/ 533585 w 2590802"/>
                <a:gd name="connsiteY1251" fmla="*/ 1949368 h 2590802"/>
                <a:gd name="connsiteX1252" fmla="*/ 510032 w 2590802"/>
                <a:gd name="connsiteY1252" fmla="*/ 1943505 h 2590802"/>
                <a:gd name="connsiteX1253" fmla="*/ 492367 w 2590802"/>
                <a:gd name="connsiteY1253" fmla="*/ 1949368 h 2590802"/>
                <a:gd name="connsiteX1254" fmla="*/ 457038 w 2590802"/>
                <a:gd name="connsiteY1254" fmla="*/ 1937642 h 2590802"/>
                <a:gd name="connsiteX1255" fmla="*/ 457038 w 2590802"/>
                <a:gd name="connsiteY1255" fmla="*/ 1908326 h 2590802"/>
                <a:gd name="connsiteX1256" fmla="*/ 474702 w 2590802"/>
                <a:gd name="connsiteY1256" fmla="*/ 1890737 h 2590802"/>
                <a:gd name="connsiteX1257" fmla="*/ 468814 w 2590802"/>
                <a:gd name="connsiteY1257" fmla="*/ 1873148 h 2590802"/>
                <a:gd name="connsiteX1258" fmla="*/ 474702 w 2590802"/>
                <a:gd name="connsiteY1258" fmla="*/ 1843832 h 2590802"/>
                <a:gd name="connsiteX1259" fmla="*/ 513712 w 2590802"/>
                <a:gd name="connsiteY1259" fmla="*/ 1829175 h 2590802"/>
                <a:gd name="connsiteX1260" fmla="*/ 2119651 w 2590802"/>
                <a:gd name="connsiteY1260" fmla="*/ 1802532 h 2590802"/>
                <a:gd name="connsiteX1261" fmla="*/ 2137292 w 2590802"/>
                <a:gd name="connsiteY1261" fmla="*/ 1808400 h 2590802"/>
                <a:gd name="connsiteX1262" fmla="*/ 2143173 w 2590802"/>
                <a:gd name="connsiteY1262" fmla="*/ 1814269 h 2590802"/>
                <a:gd name="connsiteX1263" fmla="*/ 2160814 w 2590802"/>
                <a:gd name="connsiteY1263" fmla="*/ 1808400 h 2590802"/>
                <a:gd name="connsiteX1264" fmla="*/ 2172574 w 2590802"/>
                <a:gd name="connsiteY1264" fmla="*/ 1820138 h 2590802"/>
                <a:gd name="connsiteX1265" fmla="*/ 2166694 w 2590802"/>
                <a:gd name="connsiteY1265" fmla="*/ 1831874 h 2590802"/>
                <a:gd name="connsiteX1266" fmla="*/ 2131412 w 2590802"/>
                <a:gd name="connsiteY1266" fmla="*/ 1843612 h 2590802"/>
                <a:gd name="connsiteX1267" fmla="*/ 2131412 w 2590802"/>
                <a:gd name="connsiteY1267" fmla="*/ 1890560 h 2590802"/>
                <a:gd name="connsiteX1268" fmla="*/ 2107890 w 2590802"/>
                <a:gd name="connsiteY1268" fmla="*/ 1896428 h 2590802"/>
                <a:gd name="connsiteX1269" fmla="*/ 2102010 w 2590802"/>
                <a:gd name="connsiteY1269" fmla="*/ 1890560 h 2590802"/>
                <a:gd name="connsiteX1270" fmla="*/ 2096130 w 2590802"/>
                <a:gd name="connsiteY1270" fmla="*/ 1872954 h 2590802"/>
                <a:gd name="connsiteX1271" fmla="*/ 2084369 w 2590802"/>
                <a:gd name="connsiteY1271" fmla="*/ 1867085 h 2590802"/>
                <a:gd name="connsiteX1272" fmla="*/ 2096130 w 2590802"/>
                <a:gd name="connsiteY1272" fmla="*/ 1849480 h 2590802"/>
                <a:gd name="connsiteX1273" fmla="*/ 2084369 w 2590802"/>
                <a:gd name="connsiteY1273" fmla="*/ 1826006 h 2590802"/>
                <a:gd name="connsiteX1274" fmla="*/ 2096130 w 2590802"/>
                <a:gd name="connsiteY1274" fmla="*/ 1820138 h 2590802"/>
                <a:gd name="connsiteX1275" fmla="*/ 2107890 w 2590802"/>
                <a:gd name="connsiteY1275" fmla="*/ 1820138 h 2590802"/>
                <a:gd name="connsiteX1276" fmla="*/ 2119651 w 2590802"/>
                <a:gd name="connsiteY1276" fmla="*/ 1802532 h 2590802"/>
                <a:gd name="connsiteX1277" fmla="*/ 486597 w 2590802"/>
                <a:gd name="connsiteY1277" fmla="*/ 1802532 h 2590802"/>
                <a:gd name="connsiteX1278" fmla="*/ 504026 w 2590802"/>
                <a:gd name="connsiteY1278" fmla="*/ 1814293 h 2590802"/>
                <a:gd name="connsiteX1279" fmla="*/ 515644 w 2590802"/>
                <a:gd name="connsiteY1279" fmla="*/ 1820173 h 2590802"/>
                <a:gd name="connsiteX1280" fmla="*/ 480788 w 2590802"/>
                <a:gd name="connsiteY1280" fmla="*/ 1831934 h 2590802"/>
                <a:gd name="connsiteX1281" fmla="*/ 474979 w 2590802"/>
                <a:gd name="connsiteY1281" fmla="*/ 1826054 h 2590802"/>
                <a:gd name="connsiteX1282" fmla="*/ 474979 w 2590802"/>
                <a:gd name="connsiteY1282" fmla="*/ 1808412 h 2590802"/>
                <a:gd name="connsiteX1283" fmla="*/ 486597 w 2590802"/>
                <a:gd name="connsiteY1283" fmla="*/ 1802532 h 2590802"/>
                <a:gd name="connsiteX1284" fmla="*/ 368824 w 2590802"/>
                <a:gd name="connsiteY1284" fmla="*/ 1801246 h 2590802"/>
                <a:gd name="connsiteX1285" fmla="*/ 386466 w 2590802"/>
                <a:gd name="connsiteY1285" fmla="*/ 1808587 h 2590802"/>
                <a:gd name="connsiteX1286" fmla="*/ 392346 w 2590802"/>
                <a:gd name="connsiteY1286" fmla="*/ 1820334 h 2590802"/>
                <a:gd name="connsiteX1287" fmla="*/ 380586 w 2590802"/>
                <a:gd name="connsiteY1287" fmla="*/ 1832080 h 2590802"/>
                <a:gd name="connsiteX1288" fmla="*/ 398226 w 2590802"/>
                <a:gd name="connsiteY1288" fmla="*/ 1855572 h 2590802"/>
                <a:gd name="connsiteX1289" fmla="*/ 386466 w 2590802"/>
                <a:gd name="connsiteY1289" fmla="*/ 1867318 h 2590802"/>
                <a:gd name="connsiteX1290" fmla="*/ 362944 w 2590802"/>
                <a:gd name="connsiteY1290" fmla="*/ 1867318 h 2590802"/>
                <a:gd name="connsiteX1291" fmla="*/ 345303 w 2590802"/>
                <a:gd name="connsiteY1291" fmla="*/ 1849699 h 2590802"/>
                <a:gd name="connsiteX1292" fmla="*/ 339423 w 2590802"/>
                <a:gd name="connsiteY1292" fmla="*/ 1849699 h 2590802"/>
                <a:gd name="connsiteX1293" fmla="*/ 339423 w 2590802"/>
                <a:gd name="connsiteY1293" fmla="*/ 1884937 h 2590802"/>
                <a:gd name="connsiteX1294" fmla="*/ 409987 w 2590802"/>
                <a:gd name="connsiteY1294" fmla="*/ 1937795 h 2590802"/>
                <a:gd name="connsiteX1295" fmla="*/ 445269 w 2590802"/>
                <a:gd name="connsiteY1295" fmla="*/ 1931922 h 2590802"/>
                <a:gd name="connsiteX1296" fmla="*/ 451150 w 2590802"/>
                <a:gd name="connsiteY1296" fmla="*/ 1943668 h 2590802"/>
                <a:gd name="connsiteX1297" fmla="*/ 415868 w 2590802"/>
                <a:gd name="connsiteY1297" fmla="*/ 1949541 h 2590802"/>
                <a:gd name="connsiteX1298" fmla="*/ 351184 w 2590802"/>
                <a:gd name="connsiteY1298" fmla="*/ 1931922 h 2590802"/>
                <a:gd name="connsiteX1299" fmla="*/ 315902 w 2590802"/>
                <a:gd name="connsiteY1299" fmla="*/ 1843826 h 2590802"/>
                <a:gd name="connsiteX1300" fmla="*/ 351184 w 2590802"/>
                <a:gd name="connsiteY1300" fmla="*/ 1802714 h 2590802"/>
                <a:gd name="connsiteX1301" fmla="*/ 368824 w 2590802"/>
                <a:gd name="connsiteY1301" fmla="*/ 1801246 h 2590802"/>
                <a:gd name="connsiteX1302" fmla="*/ 470806 w 2590802"/>
                <a:gd name="connsiteY1302" fmla="*/ 1781031 h 2590802"/>
                <a:gd name="connsiteX1303" fmla="*/ 480361 w 2590802"/>
                <a:gd name="connsiteY1303" fmla="*/ 1790608 h 2590802"/>
                <a:gd name="connsiteX1304" fmla="*/ 468601 w 2590802"/>
                <a:gd name="connsiteY1304" fmla="*/ 1802397 h 2590802"/>
                <a:gd name="connsiteX1305" fmla="*/ 462721 w 2590802"/>
                <a:gd name="connsiteY1305" fmla="*/ 1825972 h 2590802"/>
                <a:gd name="connsiteX1306" fmla="*/ 474481 w 2590802"/>
                <a:gd name="connsiteY1306" fmla="*/ 1837760 h 2590802"/>
                <a:gd name="connsiteX1307" fmla="*/ 456840 w 2590802"/>
                <a:gd name="connsiteY1307" fmla="*/ 1849547 h 2590802"/>
                <a:gd name="connsiteX1308" fmla="*/ 450960 w 2590802"/>
                <a:gd name="connsiteY1308" fmla="*/ 1831866 h 2590802"/>
                <a:gd name="connsiteX1309" fmla="*/ 427438 w 2590802"/>
                <a:gd name="connsiteY1309" fmla="*/ 1814184 h 2590802"/>
                <a:gd name="connsiteX1310" fmla="*/ 427438 w 2590802"/>
                <a:gd name="connsiteY1310" fmla="*/ 1802397 h 2590802"/>
                <a:gd name="connsiteX1311" fmla="*/ 445079 w 2590802"/>
                <a:gd name="connsiteY1311" fmla="*/ 1796502 h 2590802"/>
                <a:gd name="connsiteX1312" fmla="*/ 456840 w 2590802"/>
                <a:gd name="connsiteY1312" fmla="*/ 1796502 h 2590802"/>
                <a:gd name="connsiteX1313" fmla="*/ 456840 w 2590802"/>
                <a:gd name="connsiteY1313" fmla="*/ 1784715 h 2590802"/>
                <a:gd name="connsiteX1314" fmla="*/ 470806 w 2590802"/>
                <a:gd name="connsiteY1314" fmla="*/ 1781031 h 2590802"/>
                <a:gd name="connsiteX1315" fmla="*/ 2166884 w 2590802"/>
                <a:gd name="connsiteY1315" fmla="*/ 1767439 h 2590802"/>
                <a:gd name="connsiteX1316" fmla="*/ 2178265 w 2590802"/>
                <a:gd name="connsiteY1316" fmla="*/ 1778821 h 2590802"/>
                <a:gd name="connsiteX1317" fmla="*/ 2166884 w 2590802"/>
                <a:gd name="connsiteY1317" fmla="*/ 1767439 h 2590802"/>
                <a:gd name="connsiteX1318" fmla="*/ 2113944 w 2590802"/>
                <a:gd name="connsiteY1318" fmla="*/ 1761749 h 2590802"/>
                <a:gd name="connsiteX1319" fmla="*/ 2125670 w 2590802"/>
                <a:gd name="connsiteY1319" fmla="*/ 1767615 h 2590802"/>
                <a:gd name="connsiteX1320" fmla="*/ 2131533 w 2590802"/>
                <a:gd name="connsiteY1320" fmla="*/ 1773481 h 2590802"/>
                <a:gd name="connsiteX1321" fmla="*/ 2137396 w 2590802"/>
                <a:gd name="connsiteY1321" fmla="*/ 1773481 h 2590802"/>
                <a:gd name="connsiteX1322" fmla="*/ 2154985 w 2590802"/>
                <a:gd name="connsiteY1322" fmla="*/ 1767615 h 2590802"/>
                <a:gd name="connsiteX1323" fmla="*/ 2172574 w 2590802"/>
                <a:gd name="connsiteY1323" fmla="*/ 1785214 h 2590802"/>
                <a:gd name="connsiteX1324" fmla="*/ 2172574 w 2590802"/>
                <a:gd name="connsiteY1324" fmla="*/ 1808679 h 2590802"/>
                <a:gd name="connsiteX1325" fmla="*/ 2149122 w 2590802"/>
                <a:gd name="connsiteY1325" fmla="*/ 1802813 h 2590802"/>
                <a:gd name="connsiteX1326" fmla="*/ 2125670 w 2590802"/>
                <a:gd name="connsiteY1326" fmla="*/ 1796947 h 2590802"/>
                <a:gd name="connsiteX1327" fmla="*/ 2102218 w 2590802"/>
                <a:gd name="connsiteY1327" fmla="*/ 1808679 h 2590802"/>
                <a:gd name="connsiteX1328" fmla="*/ 2084628 w 2590802"/>
                <a:gd name="connsiteY1328" fmla="*/ 1814546 h 2590802"/>
                <a:gd name="connsiteX1329" fmla="*/ 2084628 w 2590802"/>
                <a:gd name="connsiteY1329" fmla="*/ 1849743 h 2590802"/>
                <a:gd name="connsiteX1330" fmla="*/ 2084628 w 2590802"/>
                <a:gd name="connsiteY1330" fmla="*/ 1879075 h 2590802"/>
                <a:gd name="connsiteX1331" fmla="*/ 2102218 w 2590802"/>
                <a:gd name="connsiteY1331" fmla="*/ 1902540 h 2590802"/>
                <a:gd name="connsiteX1332" fmla="*/ 2090491 w 2590802"/>
                <a:gd name="connsiteY1332" fmla="*/ 1920139 h 2590802"/>
                <a:gd name="connsiteX1333" fmla="*/ 2067039 w 2590802"/>
                <a:gd name="connsiteY1333" fmla="*/ 1896674 h 2590802"/>
                <a:gd name="connsiteX1334" fmla="*/ 2055313 w 2590802"/>
                <a:gd name="connsiteY1334" fmla="*/ 1867342 h 2590802"/>
                <a:gd name="connsiteX1335" fmla="*/ 2049449 w 2590802"/>
                <a:gd name="connsiteY1335" fmla="*/ 1838011 h 2590802"/>
                <a:gd name="connsiteX1336" fmla="*/ 2061176 w 2590802"/>
                <a:gd name="connsiteY1336" fmla="*/ 1826278 h 2590802"/>
                <a:gd name="connsiteX1337" fmla="*/ 2049449 w 2590802"/>
                <a:gd name="connsiteY1337" fmla="*/ 1808679 h 2590802"/>
                <a:gd name="connsiteX1338" fmla="*/ 2067039 w 2590802"/>
                <a:gd name="connsiteY1338" fmla="*/ 1785214 h 2590802"/>
                <a:gd name="connsiteX1339" fmla="*/ 2090491 w 2590802"/>
                <a:gd name="connsiteY1339" fmla="*/ 1791080 h 2590802"/>
                <a:gd name="connsiteX1340" fmla="*/ 2096354 w 2590802"/>
                <a:gd name="connsiteY1340" fmla="*/ 1779348 h 2590802"/>
                <a:gd name="connsiteX1341" fmla="*/ 2113944 w 2590802"/>
                <a:gd name="connsiteY1341" fmla="*/ 1761749 h 2590802"/>
                <a:gd name="connsiteX1342" fmla="*/ 459185 w 2590802"/>
                <a:gd name="connsiteY1342" fmla="*/ 1758248 h 2590802"/>
                <a:gd name="connsiteX1343" fmla="*/ 474658 w 2590802"/>
                <a:gd name="connsiteY1343" fmla="*/ 1761898 h 2590802"/>
                <a:gd name="connsiteX1344" fmla="*/ 474658 w 2590802"/>
                <a:gd name="connsiteY1344" fmla="*/ 1767739 h 2590802"/>
                <a:gd name="connsiteX1345" fmla="*/ 462869 w 2590802"/>
                <a:gd name="connsiteY1345" fmla="*/ 1773579 h 2590802"/>
                <a:gd name="connsiteX1346" fmla="*/ 445187 w 2590802"/>
                <a:gd name="connsiteY1346" fmla="*/ 1791101 h 2590802"/>
                <a:gd name="connsiteX1347" fmla="*/ 421612 w 2590802"/>
                <a:gd name="connsiteY1347" fmla="*/ 1796941 h 2590802"/>
                <a:gd name="connsiteX1348" fmla="*/ 421612 w 2590802"/>
                <a:gd name="connsiteY1348" fmla="*/ 1826143 h 2590802"/>
                <a:gd name="connsiteX1349" fmla="*/ 439294 w 2590802"/>
                <a:gd name="connsiteY1349" fmla="*/ 1837824 h 2590802"/>
                <a:gd name="connsiteX1350" fmla="*/ 445187 w 2590802"/>
                <a:gd name="connsiteY1350" fmla="*/ 1855345 h 2590802"/>
                <a:gd name="connsiteX1351" fmla="*/ 456976 w 2590802"/>
                <a:gd name="connsiteY1351" fmla="*/ 1861186 h 2590802"/>
                <a:gd name="connsiteX1352" fmla="*/ 451082 w 2590802"/>
                <a:gd name="connsiteY1352" fmla="*/ 1867026 h 2590802"/>
                <a:gd name="connsiteX1353" fmla="*/ 421612 w 2590802"/>
                <a:gd name="connsiteY1353" fmla="*/ 1855345 h 2590802"/>
                <a:gd name="connsiteX1354" fmla="*/ 415718 w 2590802"/>
                <a:gd name="connsiteY1354" fmla="*/ 1831984 h 2590802"/>
                <a:gd name="connsiteX1355" fmla="*/ 415718 w 2590802"/>
                <a:gd name="connsiteY1355" fmla="*/ 1826143 h 2590802"/>
                <a:gd name="connsiteX1356" fmla="*/ 403930 w 2590802"/>
                <a:gd name="connsiteY1356" fmla="*/ 1808622 h 2590802"/>
                <a:gd name="connsiteX1357" fmla="*/ 409824 w 2590802"/>
                <a:gd name="connsiteY1357" fmla="*/ 1785260 h 2590802"/>
                <a:gd name="connsiteX1358" fmla="*/ 433400 w 2590802"/>
                <a:gd name="connsiteY1358" fmla="*/ 1785260 h 2590802"/>
                <a:gd name="connsiteX1359" fmla="*/ 439294 w 2590802"/>
                <a:gd name="connsiteY1359" fmla="*/ 1779419 h 2590802"/>
                <a:gd name="connsiteX1360" fmla="*/ 439294 w 2590802"/>
                <a:gd name="connsiteY1360" fmla="*/ 1767739 h 2590802"/>
                <a:gd name="connsiteX1361" fmla="*/ 459185 w 2590802"/>
                <a:gd name="connsiteY1361" fmla="*/ 1758248 h 2590802"/>
                <a:gd name="connsiteX1362" fmla="*/ 2119462 w 2590802"/>
                <a:gd name="connsiteY1362" fmla="*/ 1756058 h 2590802"/>
                <a:gd name="connsiteX1363" fmla="*/ 2131476 w 2590802"/>
                <a:gd name="connsiteY1363" fmla="*/ 1761749 h 2590802"/>
                <a:gd name="connsiteX1364" fmla="*/ 2137482 w 2590802"/>
                <a:gd name="connsiteY1364" fmla="*/ 1767439 h 2590802"/>
                <a:gd name="connsiteX1365" fmla="*/ 2119462 w 2590802"/>
                <a:gd name="connsiteY1365" fmla="*/ 1756058 h 2590802"/>
                <a:gd name="connsiteX1366" fmla="*/ 318506 w 2590802"/>
                <a:gd name="connsiteY1366" fmla="*/ 1753840 h 2590802"/>
                <a:gd name="connsiteX1367" fmla="*/ 322162 w 2590802"/>
                <a:gd name="connsiteY1367" fmla="*/ 1761207 h 2590802"/>
                <a:gd name="connsiteX1368" fmla="*/ 310464 w 2590802"/>
                <a:gd name="connsiteY1368" fmla="*/ 1772995 h 2590802"/>
                <a:gd name="connsiteX1369" fmla="*/ 304615 w 2590802"/>
                <a:gd name="connsiteY1369" fmla="*/ 1814252 h 2590802"/>
                <a:gd name="connsiteX1370" fmla="*/ 310464 w 2590802"/>
                <a:gd name="connsiteY1370" fmla="*/ 1831934 h 2590802"/>
                <a:gd name="connsiteX1371" fmla="*/ 304615 w 2590802"/>
                <a:gd name="connsiteY1371" fmla="*/ 1831934 h 2590802"/>
                <a:gd name="connsiteX1372" fmla="*/ 292917 w 2590802"/>
                <a:gd name="connsiteY1372" fmla="*/ 1808358 h 2590802"/>
                <a:gd name="connsiteX1373" fmla="*/ 310464 w 2590802"/>
                <a:gd name="connsiteY1373" fmla="*/ 1755313 h 2590802"/>
                <a:gd name="connsiteX1374" fmla="*/ 318506 w 2590802"/>
                <a:gd name="connsiteY1374" fmla="*/ 1753840 h 2590802"/>
                <a:gd name="connsiteX1375" fmla="*/ 2250369 w 2590802"/>
                <a:gd name="connsiteY1375" fmla="*/ 1748880 h 2590802"/>
                <a:gd name="connsiteX1376" fmla="*/ 2284129 w 2590802"/>
                <a:gd name="connsiteY1376" fmla="*/ 1767276 h 2590802"/>
                <a:gd name="connsiteX1377" fmla="*/ 2295872 w 2590802"/>
                <a:gd name="connsiteY1377" fmla="*/ 1808484 h 2590802"/>
                <a:gd name="connsiteX1378" fmla="*/ 2278258 w 2590802"/>
                <a:gd name="connsiteY1378" fmla="*/ 1826145 h 2590802"/>
                <a:gd name="connsiteX1379" fmla="*/ 2260644 w 2590802"/>
                <a:gd name="connsiteY1379" fmla="*/ 1826145 h 2590802"/>
                <a:gd name="connsiteX1380" fmla="*/ 2237159 w 2590802"/>
                <a:gd name="connsiteY1380" fmla="*/ 1826145 h 2590802"/>
                <a:gd name="connsiteX1381" fmla="*/ 2231288 w 2590802"/>
                <a:gd name="connsiteY1381" fmla="*/ 1802597 h 2590802"/>
                <a:gd name="connsiteX1382" fmla="*/ 2248902 w 2590802"/>
                <a:gd name="connsiteY1382" fmla="*/ 1790823 h 2590802"/>
                <a:gd name="connsiteX1383" fmla="*/ 2260644 w 2590802"/>
                <a:gd name="connsiteY1383" fmla="*/ 1790823 h 2590802"/>
                <a:gd name="connsiteX1384" fmla="*/ 2237159 w 2590802"/>
                <a:gd name="connsiteY1384" fmla="*/ 1773163 h 2590802"/>
                <a:gd name="connsiteX1385" fmla="*/ 2201931 w 2590802"/>
                <a:gd name="connsiteY1385" fmla="*/ 1796711 h 2590802"/>
                <a:gd name="connsiteX1386" fmla="*/ 2219545 w 2590802"/>
                <a:gd name="connsiteY1386" fmla="*/ 1890901 h 2590802"/>
                <a:gd name="connsiteX1387" fmla="*/ 2237159 w 2590802"/>
                <a:gd name="connsiteY1387" fmla="*/ 1908561 h 2590802"/>
                <a:gd name="connsiteX1388" fmla="*/ 2231288 w 2590802"/>
                <a:gd name="connsiteY1388" fmla="*/ 1914448 h 2590802"/>
                <a:gd name="connsiteX1389" fmla="*/ 2225417 w 2590802"/>
                <a:gd name="connsiteY1389" fmla="*/ 1908561 h 2590802"/>
                <a:gd name="connsiteX1390" fmla="*/ 2178446 w 2590802"/>
                <a:gd name="connsiteY1390" fmla="*/ 1832032 h 2590802"/>
                <a:gd name="connsiteX1391" fmla="*/ 2207803 w 2590802"/>
                <a:gd name="connsiteY1391" fmla="*/ 1761389 h 2590802"/>
                <a:gd name="connsiteX1392" fmla="*/ 2250369 w 2590802"/>
                <a:gd name="connsiteY1392" fmla="*/ 1748880 h 2590802"/>
                <a:gd name="connsiteX1393" fmla="*/ 313270 w 2590802"/>
                <a:gd name="connsiteY1393" fmla="*/ 1721489 h 2590802"/>
                <a:gd name="connsiteX1394" fmla="*/ 322162 w 2590802"/>
                <a:gd name="connsiteY1394" fmla="*/ 1725906 h 2590802"/>
                <a:gd name="connsiteX1395" fmla="*/ 316234 w 2590802"/>
                <a:gd name="connsiteY1395" fmla="*/ 1743570 h 2590802"/>
                <a:gd name="connsiteX1396" fmla="*/ 280667 w 2590802"/>
                <a:gd name="connsiteY1396" fmla="*/ 1796565 h 2590802"/>
                <a:gd name="connsiteX1397" fmla="*/ 304378 w 2590802"/>
                <a:gd name="connsiteY1397" fmla="*/ 1843671 h 2590802"/>
                <a:gd name="connsiteX1398" fmla="*/ 304378 w 2590802"/>
                <a:gd name="connsiteY1398" fmla="*/ 1861336 h 2590802"/>
                <a:gd name="connsiteX1399" fmla="*/ 292522 w 2590802"/>
                <a:gd name="connsiteY1399" fmla="*/ 1855447 h 2590802"/>
                <a:gd name="connsiteX1400" fmla="*/ 280667 w 2590802"/>
                <a:gd name="connsiteY1400" fmla="*/ 1837783 h 2590802"/>
                <a:gd name="connsiteX1401" fmla="*/ 268812 w 2590802"/>
                <a:gd name="connsiteY1401" fmla="*/ 1831894 h 2590802"/>
                <a:gd name="connsiteX1402" fmla="*/ 262884 w 2590802"/>
                <a:gd name="connsiteY1402" fmla="*/ 1820118 h 2590802"/>
                <a:gd name="connsiteX1403" fmla="*/ 268812 w 2590802"/>
                <a:gd name="connsiteY1403" fmla="*/ 1808341 h 2590802"/>
                <a:gd name="connsiteX1404" fmla="*/ 251028 w 2590802"/>
                <a:gd name="connsiteY1404" fmla="*/ 1790676 h 2590802"/>
                <a:gd name="connsiteX1405" fmla="*/ 262884 w 2590802"/>
                <a:gd name="connsiteY1405" fmla="*/ 1778900 h 2590802"/>
                <a:gd name="connsiteX1406" fmla="*/ 268812 w 2590802"/>
                <a:gd name="connsiteY1406" fmla="*/ 1773012 h 2590802"/>
                <a:gd name="connsiteX1407" fmla="*/ 268812 w 2590802"/>
                <a:gd name="connsiteY1407" fmla="*/ 1761235 h 2590802"/>
                <a:gd name="connsiteX1408" fmla="*/ 274739 w 2590802"/>
                <a:gd name="connsiteY1408" fmla="*/ 1743570 h 2590802"/>
                <a:gd name="connsiteX1409" fmla="*/ 292522 w 2590802"/>
                <a:gd name="connsiteY1409" fmla="*/ 1749459 h 2590802"/>
                <a:gd name="connsiteX1410" fmla="*/ 304378 w 2590802"/>
                <a:gd name="connsiteY1410" fmla="*/ 1725906 h 2590802"/>
                <a:gd name="connsiteX1411" fmla="*/ 313270 w 2590802"/>
                <a:gd name="connsiteY1411" fmla="*/ 1721489 h 2590802"/>
                <a:gd name="connsiteX1412" fmla="*/ 2293382 w 2590802"/>
                <a:gd name="connsiteY1412" fmla="*/ 1718737 h 2590802"/>
                <a:gd name="connsiteX1413" fmla="*/ 2308202 w 2590802"/>
                <a:gd name="connsiteY1413" fmla="*/ 1726087 h 2590802"/>
                <a:gd name="connsiteX1414" fmla="*/ 2296346 w 2590802"/>
                <a:gd name="connsiteY1414" fmla="*/ 1726087 h 2590802"/>
                <a:gd name="connsiteX1415" fmla="*/ 2266707 w 2590802"/>
                <a:gd name="connsiteY1415" fmla="*/ 1743729 h 2590802"/>
                <a:gd name="connsiteX1416" fmla="*/ 2260779 w 2590802"/>
                <a:gd name="connsiteY1416" fmla="*/ 1743729 h 2590802"/>
                <a:gd name="connsiteX1417" fmla="*/ 2278563 w 2590802"/>
                <a:gd name="connsiteY1417" fmla="*/ 1720207 h 2590802"/>
                <a:gd name="connsiteX1418" fmla="*/ 2293382 w 2590802"/>
                <a:gd name="connsiteY1418" fmla="*/ 1718737 h 2590802"/>
                <a:gd name="connsiteX1419" fmla="*/ 498061 w 2590802"/>
                <a:gd name="connsiteY1419" fmla="*/ 1714327 h 2590802"/>
                <a:gd name="connsiteX1420" fmla="*/ 515790 w 2590802"/>
                <a:gd name="connsiteY1420" fmla="*/ 1755559 h 2590802"/>
                <a:gd name="connsiteX1421" fmla="*/ 545338 w 2590802"/>
                <a:gd name="connsiteY1421" fmla="*/ 1796791 h 2590802"/>
                <a:gd name="connsiteX1422" fmla="*/ 563066 w 2590802"/>
                <a:gd name="connsiteY1422" fmla="*/ 1820353 h 2590802"/>
                <a:gd name="connsiteX1423" fmla="*/ 563066 w 2590802"/>
                <a:gd name="connsiteY1423" fmla="*/ 1826243 h 2590802"/>
                <a:gd name="connsiteX1424" fmla="*/ 521699 w 2590802"/>
                <a:gd name="connsiteY1424" fmla="*/ 1814462 h 2590802"/>
                <a:gd name="connsiteX1425" fmla="*/ 486242 w 2590802"/>
                <a:gd name="connsiteY1425" fmla="*/ 1790900 h 2590802"/>
                <a:gd name="connsiteX1426" fmla="*/ 492151 w 2590802"/>
                <a:gd name="connsiteY1426" fmla="*/ 1755559 h 2590802"/>
                <a:gd name="connsiteX1427" fmla="*/ 498061 w 2590802"/>
                <a:gd name="connsiteY1427" fmla="*/ 1749668 h 2590802"/>
                <a:gd name="connsiteX1428" fmla="*/ 486242 w 2590802"/>
                <a:gd name="connsiteY1428" fmla="*/ 1731998 h 2590802"/>
                <a:gd name="connsiteX1429" fmla="*/ 498061 w 2590802"/>
                <a:gd name="connsiteY1429" fmla="*/ 1714327 h 2590802"/>
                <a:gd name="connsiteX1430" fmla="*/ 310278 w 2590802"/>
                <a:gd name="connsiteY1430" fmla="*/ 1698723 h 2590802"/>
                <a:gd name="connsiteX1431" fmla="*/ 327852 w 2590802"/>
                <a:gd name="connsiteY1431" fmla="*/ 1703129 h 2590802"/>
                <a:gd name="connsiteX1432" fmla="*/ 327852 w 2590802"/>
                <a:gd name="connsiteY1432" fmla="*/ 1709003 h 2590802"/>
                <a:gd name="connsiteX1433" fmla="*/ 298562 w 2590802"/>
                <a:gd name="connsiteY1433" fmla="*/ 1720752 h 2590802"/>
                <a:gd name="connsiteX1434" fmla="*/ 280987 w 2590802"/>
                <a:gd name="connsiteY1434" fmla="*/ 1738374 h 2590802"/>
                <a:gd name="connsiteX1435" fmla="*/ 263414 w 2590802"/>
                <a:gd name="connsiteY1435" fmla="*/ 1744248 h 2590802"/>
                <a:gd name="connsiteX1436" fmla="*/ 257556 w 2590802"/>
                <a:gd name="connsiteY1436" fmla="*/ 1773619 h 2590802"/>
                <a:gd name="connsiteX1437" fmla="*/ 245839 w 2590802"/>
                <a:gd name="connsiteY1437" fmla="*/ 1791242 h 2590802"/>
                <a:gd name="connsiteX1438" fmla="*/ 257556 w 2590802"/>
                <a:gd name="connsiteY1438" fmla="*/ 1814739 h 2590802"/>
                <a:gd name="connsiteX1439" fmla="*/ 257556 w 2590802"/>
                <a:gd name="connsiteY1439" fmla="*/ 1838236 h 2590802"/>
                <a:gd name="connsiteX1440" fmla="*/ 269272 w 2590802"/>
                <a:gd name="connsiteY1440" fmla="*/ 1844110 h 2590802"/>
                <a:gd name="connsiteX1441" fmla="*/ 275129 w 2590802"/>
                <a:gd name="connsiteY1441" fmla="*/ 1849984 h 2590802"/>
                <a:gd name="connsiteX1442" fmla="*/ 280662 w 2590802"/>
                <a:gd name="connsiteY1442" fmla="*/ 1855859 h 2590802"/>
                <a:gd name="connsiteX1443" fmla="*/ 270827 w 2590802"/>
                <a:gd name="connsiteY1443" fmla="*/ 1855859 h 2590802"/>
                <a:gd name="connsiteX1444" fmla="*/ 263414 w 2590802"/>
                <a:gd name="connsiteY1444" fmla="*/ 1855859 h 2590802"/>
                <a:gd name="connsiteX1445" fmla="*/ 245839 w 2590802"/>
                <a:gd name="connsiteY1445" fmla="*/ 1826487 h 2590802"/>
                <a:gd name="connsiteX1446" fmla="*/ 239981 w 2590802"/>
                <a:gd name="connsiteY1446" fmla="*/ 1814739 h 2590802"/>
                <a:gd name="connsiteX1447" fmla="*/ 228265 w 2590802"/>
                <a:gd name="connsiteY1447" fmla="*/ 1791242 h 2590802"/>
                <a:gd name="connsiteX1448" fmla="*/ 239981 w 2590802"/>
                <a:gd name="connsiteY1448" fmla="*/ 1767745 h 2590802"/>
                <a:gd name="connsiteX1449" fmla="*/ 251697 w 2590802"/>
                <a:gd name="connsiteY1449" fmla="*/ 1755997 h 2590802"/>
                <a:gd name="connsiteX1450" fmla="*/ 263414 w 2590802"/>
                <a:gd name="connsiteY1450" fmla="*/ 1726626 h 2590802"/>
                <a:gd name="connsiteX1451" fmla="*/ 275129 w 2590802"/>
                <a:gd name="connsiteY1451" fmla="*/ 1720752 h 2590802"/>
                <a:gd name="connsiteX1452" fmla="*/ 275129 w 2590802"/>
                <a:gd name="connsiteY1452" fmla="*/ 1726626 h 2590802"/>
                <a:gd name="connsiteX1453" fmla="*/ 292704 w 2590802"/>
                <a:gd name="connsiteY1453" fmla="*/ 1703129 h 2590802"/>
                <a:gd name="connsiteX1454" fmla="*/ 310278 w 2590802"/>
                <a:gd name="connsiteY1454" fmla="*/ 1698723 h 2590802"/>
                <a:gd name="connsiteX1455" fmla="*/ 316470 w 2590802"/>
                <a:gd name="connsiteY1455" fmla="*/ 1690616 h 2590802"/>
                <a:gd name="connsiteX1456" fmla="*/ 327852 w 2590802"/>
                <a:gd name="connsiteY1456" fmla="*/ 1690616 h 2590802"/>
                <a:gd name="connsiteX1457" fmla="*/ 333542 w 2590802"/>
                <a:gd name="connsiteY1457" fmla="*/ 1697255 h 2590802"/>
                <a:gd name="connsiteX1458" fmla="*/ 316470 w 2590802"/>
                <a:gd name="connsiteY1458" fmla="*/ 1690616 h 2590802"/>
                <a:gd name="connsiteX1459" fmla="*/ 2277306 w 2590802"/>
                <a:gd name="connsiteY1459" fmla="*/ 1683632 h 2590802"/>
                <a:gd name="connsiteX1460" fmla="*/ 2289802 w 2590802"/>
                <a:gd name="connsiteY1460" fmla="*/ 1690961 h 2590802"/>
                <a:gd name="connsiteX1461" fmla="*/ 2295682 w 2590802"/>
                <a:gd name="connsiteY1461" fmla="*/ 1696824 h 2590802"/>
                <a:gd name="connsiteX1462" fmla="*/ 2319203 w 2590802"/>
                <a:gd name="connsiteY1462" fmla="*/ 1696824 h 2590802"/>
                <a:gd name="connsiteX1463" fmla="*/ 2330964 w 2590802"/>
                <a:gd name="connsiteY1463" fmla="*/ 1714413 h 2590802"/>
                <a:gd name="connsiteX1464" fmla="*/ 2313323 w 2590802"/>
                <a:gd name="connsiteY1464" fmla="*/ 1720276 h 2590802"/>
                <a:gd name="connsiteX1465" fmla="*/ 2283921 w 2590802"/>
                <a:gd name="connsiteY1465" fmla="*/ 1714413 h 2590802"/>
                <a:gd name="connsiteX1466" fmla="*/ 2248639 w 2590802"/>
                <a:gd name="connsiteY1466" fmla="*/ 1737865 h 2590802"/>
                <a:gd name="connsiteX1467" fmla="*/ 2219238 w 2590802"/>
                <a:gd name="connsiteY1467" fmla="*/ 1743729 h 2590802"/>
                <a:gd name="connsiteX1468" fmla="*/ 2219238 w 2590802"/>
                <a:gd name="connsiteY1468" fmla="*/ 1720276 h 2590802"/>
                <a:gd name="connsiteX1469" fmla="*/ 2230999 w 2590802"/>
                <a:gd name="connsiteY1469" fmla="*/ 1714413 h 2590802"/>
                <a:gd name="connsiteX1470" fmla="*/ 2242759 w 2590802"/>
                <a:gd name="connsiteY1470" fmla="*/ 1708550 h 2590802"/>
                <a:gd name="connsiteX1471" fmla="*/ 2260400 w 2590802"/>
                <a:gd name="connsiteY1471" fmla="*/ 1685098 h 2590802"/>
                <a:gd name="connsiteX1472" fmla="*/ 2277306 w 2590802"/>
                <a:gd name="connsiteY1472" fmla="*/ 1683632 h 2590802"/>
                <a:gd name="connsiteX1473" fmla="*/ 2360366 w 2590802"/>
                <a:gd name="connsiteY1473" fmla="*/ 1679234 h 2590802"/>
                <a:gd name="connsiteX1474" fmla="*/ 2372222 w 2590802"/>
                <a:gd name="connsiteY1474" fmla="*/ 1685115 h 2590802"/>
                <a:gd name="connsiteX1475" fmla="*/ 2378150 w 2590802"/>
                <a:gd name="connsiteY1475" fmla="*/ 1696876 h 2590802"/>
                <a:gd name="connsiteX1476" fmla="*/ 2384078 w 2590802"/>
                <a:gd name="connsiteY1476" fmla="*/ 1708637 h 2590802"/>
                <a:gd name="connsiteX1477" fmla="*/ 2378150 w 2590802"/>
                <a:gd name="connsiteY1477" fmla="*/ 1708637 h 2590802"/>
                <a:gd name="connsiteX1478" fmla="*/ 2366294 w 2590802"/>
                <a:gd name="connsiteY1478" fmla="*/ 1685115 h 2590802"/>
                <a:gd name="connsiteX1479" fmla="*/ 2360366 w 2590802"/>
                <a:gd name="connsiteY1479" fmla="*/ 1679234 h 2590802"/>
                <a:gd name="connsiteX1480" fmla="*/ 433391 w 2590802"/>
                <a:gd name="connsiteY1480" fmla="*/ 1667853 h 2590802"/>
                <a:gd name="connsiteX1481" fmla="*/ 445099 w 2590802"/>
                <a:gd name="connsiteY1481" fmla="*/ 1673724 h 2590802"/>
                <a:gd name="connsiteX1482" fmla="*/ 491933 w 2590802"/>
                <a:gd name="connsiteY1482" fmla="*/ 1703081 h 2590802"/>
                <a:gd name="connsiteX1483" fmla="*/ 486078 w 2590802"/>
                <a:gd name="connsiteY1483" fmla="*/ 1708953 h 2590802"/>
                <a:gd name="connsiteX1484" fmla="*/ 450953 w 2590802"/>
                <a:gd name="connsiteY1484" fmla="*/ 1691338 h 2590802"/>
                <a:gd name="connsiteX1485" fmla="*/ 409974 w 2590802"/>
                <a:gd name="connsiteY1485" fmla="*/ 1691338 h 2590802"/>
                <a:gd name="connsiteX1486" fmla="*/ 357286 w 2590802"/>
                <a:gd name="connsiteY1486" fmla="*/ 1720695 h 2590802"/>
                <a:gd name="connsiteX1487" fmla="*/ 351432 w 2590802"/>
                <a:gd name="connsiteY1487" fmla="*/ 1750051 h 2590802"/>
                <a:gd name="connsiteX1488" fmla="*/ 368995 w 2590802"/>
                <a:gd name="connsiteY1488" fmla="*/ 1755922 h 2590802"/>
                <a:gd name="connsiteX1489" fmla="*/ 363140 w 2590802"/>
                <a:gd name="connsiteY1489" fmla="*/ 1732438 h 2590802"/>
                <a:gd name="connsiteX1490" fmla="*/ 380703 w 2590802"/>
                <a:gd name="connsiteY1490" fmla="*/ 1720695 h 2590802"/>
                <a:gd name="connsiteX1491" fmla="*/ 404120 w 2590802"/>
                <a:gd name="connsiteY1491" fmla="*/ 1732438 h 2590802"/>
                <a:gd name="connsiteX1492" fmla="*/ 409974 w 2590802"/>
                <a:gd name="connsiteY1492" fmla="*/ 1755922 h 2590802"/>
                <a:gd name="connsiteX1493" fmla="*/ 392411 w 2590802"/>
                <a:gd name="connsiteY1493" fmla="*/ 1773537 h 2590802"/>
                <a:gd name="connsiteX1494" fmla="*/ 380703 w 2590802"/>
                <a:gd name="connsiteY1494" fmla="*/ 1785279 h 2590802"/>
                <a:gd name="connsiteX1495" fmla="*/ 351432 w 2590802"/>
                <a:gd name="connsiteY1495" fmla="*/ 1791151 h 2590802"/>
                <a:gd name="connsiteX1496" fmla="*/ 328015 w 2590802"/>
                <a:gd name="connsiteY1496" fmla="*/ 1755922 h 2590802"/>
                <a:gd name="connsiteX1497" fmla="*/ 345578 w 2590802"/>
                <a:gd name="connsiteY1497" fmla="*/ 1697210 h 2590802"/>
                <a:gd name="connsiteX1498" fmla="*/ 398265 w 2590802"/>
                <a:gd name="connsiteY1498" fmla="*/ 1673724 h 2590802"/>
                <a:gd name="connsiteX1499" fmla="*/ 433391 w 2590802"/>
                <a:gd name="connsiteY1499" fmla="*/ 1667853 h 2590802"/>
                <a:gd name="connsiteX1500" fmla="*/ 2254859 w 2590802"/>
                <a:gd name="connsiteY1500" fmla="*/ 1644142 h 2590802"/>
                <a:gd name="connsiteX1501" fmla="*/ 2284319 w 2590802"/>
                <a:gd name="connsiteY1501" fmla="*/ 1661756 h 2590802"/>
                <a:gd name="connsiteX1502" fmla="*/ 2296102 w 2590802"/>
                <a:gd name="connsiteY1502" fmla="*/ 1650013 h 2590802"/>
                <a:gd name="connsiteX1503" fmla="*/ 2325561 w 2590802"/>
                <a:gd name="connsiteY1503" fmla="*/ 1655885 h 2590802"/>
                <a:gd name="connsiteX1504" fmla="*/ 2331453 w 2590802"/>
                <a:gd name="connsiteY1504" fmla="*/ 1667627 h 2590802"/>
                <a:gd name="connsiteX1505" fmla="*/ 2331453 w 2590802"/>
                <a:gd name="connsiteY1505" fmla="*/ 1679370 h 2590802"/>
                <a:gd name="connsiteX1506" fmla="*/ 2349129 w 2590802"/>
                <a:gd name="connsiteY1506" fmla="*/ 1673498 h 2590802"/>
                <a:gd name="connsiteX1507" fmla="*/ 2372696 w 2590802"/>
                <a:gd name="connsiteY1507" fmla="*/ 1708726 h 2590802"/>
                <a:gd name="connsiteX1508" fmla="*/ 2343237 w 2590802"/>
                <a:gd name="connsiteY1508" fmla="*/ 1708726 h 2590802"/>
                <a:gd name="connsiteX1509" fmla="*/ 2325561 w 2590802"/>
                <a:gd name="connsiteY1509" fmla="*/ 1691112 h 2590802"/>
                <a:gd name="connsiteX1510" fmla="*/ 2296102 w 2590802"/>
                <a:gd name="connsiteY1510" fmla="*/ 1685241 h 2590802"/>
                <a:gd name="connsiteX1511" fmla="*/ 2266643 w 2590802"/>
                <a:gd name="connsiteY1511" fmla="*/ 1679370 h 2590802"/>
                <a:gd name="connsiteX1512" fmla="*/ 2237184 w 2590802"/>
                <a:gd name="connsiteY1512" fmla="*/ 1702855 h 2590802"/>
                <a:gd name="connsiteX1513" fmla="*/ 2207724 w 2590802"/>
                <a:gd name="connsiteY1513" fmla="*/ 1732212 h 2590802"/>
                <a:gd name="connsiteX1514" fmla="*/ 2207724 w 2590802"/>
                <a:gd name="connsiteY1514" fmla="*/ 1749826 h 2590802"/>
                <a:gd name="connsiteX1515" fmla="*/ 2190049 w 2590802"/>
                <a:gd name="connsiteY1515" fmla="*/ 1767439 h 2590802"/>
                <a:gd name="connsiteX1516" fmla="*/ 2184157 w 2590802"/>
                <a:gd name="connsiteY1516" fmla="*/ 1738083 h 2590802"/>
                <a:gd name="connsiteX1517" fmla="*/ 2201832 w 2590802"/>
                <a:gd name="connsiteY1517" fmla="*/ 1720469 h 2590802"/>
                <a:gd name="connsiteX1518" fmla="*/ 2201832 w 2590802"/>
                <a:gd name="connsiteY1518" fmla="*/ 1685241 h 2590802"/>
                <a:gd name="connsiteX1519" fmla="*/ 2225400 w 2590802"/>
                <a:gd name="connsiteY1519" fmla="*/ 1679370 h 2590802"/>
                <a:gd name="connsiteX1520" fmla="*/ 2254859 w 2590802"/>
                <a:gd name="connsiteY1520" fmla="*/ 1644142 h 2590802"/>
                <a:gd name="connsiteX1521" fmla="*/ 2281171 w 2590802"/>
                <a:gd name="connsiteY1521" fmla="*/ 1642719 h 2590802"/>
                <a:gd name="connsiteX1522" fmla="*/ 2290181 w 2590802"/>
                <a:gd name="connsiteY1522" fmla="*/ 1649832 h 2590802"/>
                <a:gd name="connsiteX1523" fmla="*/ 2284175 w 2590802"/>
                <a:gd name="connsiteY1523" fmla="*/ 1649832 h 2590802"/>
                <a:gd name="connsiteX1524" fmla="*/ 2272161 w 2590802"/>
                <a:gd name="connsiteY1524" fmla="*/ 1644142 h 2590802"/>
                <a:gd name="connsiteX1525" fmla="*/ 2281171 w 2590802"/>
                <a:gd name="connsiteY1525" fmla="*/ 1642719 h 2590802"/>
                <a:gd name="connsiteX1526" fmla="*/ 145750 w 2590802"/>
                <a:gd name="connsiteY1526" fmla="*/ 1638452 h 2590802"/>
                <a:gd name="connsiteX1527" fmla="*/ 151441 w 2590802"/>
                <a:gd name="connsiteY1527" fmla="*/ 1644142 h 2590802"/>
                <a:gd name="connsiteX1528" fmla="*/ 145750 w 2590802"/>
                <a:gd name="connsiteY1528" fmla="*/ 1638452 h 2590802"/>
                <a:gd name="connsiteX1529" fmla="*/ 163297 w 2590802"/>
                <a:gd name="connsiteY1529" fmla="*/ 1591030 h 2590802"/>
                <a:gd name="connsiteX1530" fmla="*/ 163297 w 2590802"/>
                <a:gd name="connsiteY1530" fmla="*/ 1609050 h 2590802"/>
                <a:gd name="connsiteX1531" fmla="*/ 163297 w 2590802"/>
                <a:gd name="connsiteY1531" fmla="*/ 1591030 h 2590802"/>
                <a:gd name="connsiteX1532" fmla="*/ 2260590 w 2590802"/>
                <a:gd name="connsiteY1532" fmla="*/ 1579352 h 2590802"/>
                <a:gd name="connsiteX1533" fmla="*/ 2266471 w 2590802"/>
                <a:gd name="connsiteY1533" fmla="*/ 1585221 h 2590802"/>
                <a:gd name="connsiteX1534" fmla="*/ 2260590 w 2590802"/>
                <a:gd name="connsiteY1534" fmla="*/ 1602826 h 2590802"/>
                <a:gd name="connsiteX1535" fmla="*/ 2260590 w 2590802"/>
                <a:gd name="connsiteY1535" fmla="*/ 1579352 h 2590802"/>
                <a:gd name="connsiteX1536" fmla="*/ 434367 w 2590802"/>
                <a:gd name="connsiteY1536" fmla="*/ 1577454 h 2590802"/>
                <a:gd name="connsiteX1537" fmla="*/ 439346 w 2590802"/>
                <a:gd name="connsiteY1537" fmla="*/ 1590792 h 2590802"/>
                <a:gd name="connsiteX1538" fmla="*/ 451149 w 2590802"/>
                <a:gd name="connsiteY1538" fmla="*/ 1614503 h 2590802"/>
                <a:gd name="connsiteX1539" fmla="*/ 439346 w 2590802"/>
                <a:gd name="connsiteY1539" fmla="*/ 1626359 h 2590802"/>
                <a:gd name="connsiteX1540" fmla="*/ 421642 w 2590802"/>
                <a:gd name="connsiteY1540" fmla="*/ 1661925 h 2590802"/>
                <a:gd name="connsiteX1541" fmla="*/ 403938 w 2590802"/>
                <a:gd name="connsiteY1541" fmla="*/ 1661925 h 2590802"/>
                <a:gd name="connsiteX1542" fmla="*/ 398036 w 2590802"/>
                <a:gd name="connsiteY1542" fmla="*/ 1638214 h 2590802"/>
                <a:gd name="connsiteX1543" fmla="*/ 421642 w 2590802"/>
                <a:gd name="connsiteY1543" fmla="*/ 1614503 h 2590802"/>
                <a:gd name="connsiteX1544" fmla="*/ 415741 w 2590802"/>
                <a:gd name="connsiteY1544" fmla="*/ 1602647 h 2590802"/>
                <a:gd name="connsiteX1545" fmla="*/ 427544 w 2590802"/>
                <a:gd name="connsiteY1545" fmla="*/ 1578937 h 2590802"/>
                <a:gd name="connsiteX1546" fmla="*/ 434367 w 2590802"/>
                <a:gd name="connsiteY1546" fmla="*/ 1577454 h 2590802"/>
                <a:gd name="connsiteX1547" fmla="*/ 421402 w 2590802"/>
                <a:gd name="connsiteY1547" fmla="*/ 1561628 h 2590802"/>
                <a:gd name="connsiteX1548" fmla="*/ 433129 w 2590802"/>
                <a:gd name="connsiteY1548" fmla="*/ 1567529 h 2590802"/>
                <a:gd name="connsiteX1549" fmla="*/ 421402 w 2590802"/>
                <a:gd name="connsiteY1549" fmla="*/ 1579332 h 2590802"/>
                <a:gd name="connsiteX1550" fmla="*/ 409676 w 2590802"/>
                <a:gd name="connsiteY1550" fmla="*/ 1591135 h 2590802"/>
                <a:gd name="connsiteX1551" fmla="*/ 409676 w 2590802"/>
                <a:gd name="connsiteY1551" fmla="*/ 1608839 h 2590802"/>
                <a:gd name="connsiteX1552" fmla="*/ 392087 w 2590802"/>
                <a:gd name="connsiteY1552" fmla="*/ 1656050 h 2590802"/>
                <a:gd name="connsiteX1553" fmla="*/ 397950 w 2590802"/>
                <a:gd name="connsiteY1553" fmla="*/ 1661952 h 2590802"/>
                <a:gd name="connsiteX1554" fmla="*/ 386224 w 2590802"/>
                <a:gd name="connsiteY1554" fmla="*/ 1667853 h 2590802"/>
                <a:gd name="connsiteX1555" fmla="*/ 374498 w 2590802"/>
                <a:gd name="connsiteY1555" fmla="*/ 1626543 h 2590802"/>
                <a:gd name="connsiteX1556" fmla="*/ 397950 w 2590802"/>
                <a:gd name="connsiteY1556" fmla="*/ 1608839 h 2590802"/>
                <a:gd name="connsiteX1557" fmla="*/ 397950 w 2590802"/>
                <a:gd name="connsiteY1557" fmla="*/ 1591135 h 2590802"/>
                <a:gd name="connsiteX1558" fmla="*/ 421402 w 2590802"/>
                <a:gd name="connsiteY1558" fmla="*/ 1561628 h 2590802"/>
                <a:gd name="connsiteX1559" fmla="*/ 2424860 w 2590802"/>
                <a:gd name="connsiteY1559" fmla="*/ 1532226 h 2590802"/>
                <a:gd name="connsiteX1560" fmla="*/ 2424860 w 2590802"/>
                <a:gd name="connsiteY1560" fmla="*/ 1537917 h 2590802"/>
                <a:gd name="connsiteX1561" fmla="*/ 2424860 w 2590802"/>
                <a:gd name="connsiteY1561" fmla="*/ 1532226 h 2590802"/>
                <a:gd name="connsiteX1562" fmla="*/ 403964 w 2590802"/>
                <a:gd name="connsiteY1562" fmla="*/ 1532226 h 2590802"/>
                <a:gd name="connsiteX1563" fmla="*/ 421570 w 2590802"/>
                <a:gd name="connsiteY1563" fmla="*/ 1538106 h 2590802"/>
                <a:gd name="connsiteX1564" fmla="*/ 427438 w 2590802"/>
                <a:gd name="connsiteY1564" fmla="*/ 1543987 h 2590802"/>
                <a:gd name="connsiteX1565" fmla="*/ 427438 w 2590802"/>
                <a:gd name="connsiteY1565" fmla="*/ 1555747 h 2590802"/>
                <a:gd name="connsiteX1566" fmla="*/ 392227 w 2590802"/>
                <a:gd name="connsiteY1566" fmla="*/ 1585150 h 2590802"/>
                <a:gd name="connsiteX1567" fmla="*/ 386359 w 2590802"/>
                <a:gd name="connsiteY1567" fmla="*/ 1602790 h 2590802"/>
                <a:gd name="connsiteX1568" fmla="*/ 368753 w 2590802"/>
                <a:gd name="connsiteY1568" fmla="*/ 1643953 h 2590802"/>
                <a:gd name="connsiteX1569" fmla="*/ 380490 w 2590802"/>
                <a:gd name="connsiteY1569" fmla="*/ 1667474 h 2590802"/>
                <a:gd name="connsiteX1570" fmla="*/ 357016 w 2590802"/>
                <a:gd name="connsiteY1570" fmla="*/ 1679235 h 2590802"/>
                <a:gd name="connsiteX1571" fmla="*/ 339410 w 2590802"/>
                <a:gd name="connsiteY1571" fmla="*/ 1655714 h 2590802"/>
                <a:gd name="connsiteX1572" fmla="*/ 351148 w 2590802"/>
                <a:gd name="connsiteY1572" fmla="*/ 1632192 h 2590802"/>
                <a:gd name="connsiteX1573" fmla="*/ 339410 w 2590802"/>
                <a:gd name="connsiteY1573" fmla="*/ 1614551 h 2590802"/>
                <a:gd name="connsiteX1574" fmla="*/ 339410 w 2590802"/>
                <a:gd name="connsiteY1574" fmla="*/ 1591030 h 2590802"/>
                <a:gd name="connsiteX1575" fmla="*/ 362885 w 2590802"/>
                <a:gd name="connsiteY1575" fmla="*/ 1573389 h 2590802"/>
                <a:gd name="connsiteX1576" fmla="*/ 380490 w 2590802"/>
                <a:gd name="connsiteY1576" fmla="*/ 1579269 h 2590802"/>
                <a:gd name="connsiteX1577" fmla="*/ 380490 w 2590802"/>
                <a:gd name="connsiteY1577" fmla="*/ 1567508 h 2590802"/>
                <a:gd name="connsiteX1578" fmla="*/ 403964 w 2590802"/>
                <a:gd name="connsiteY1578" fmla="*/ 1532226 h 2590802"/>
                <a:gd name="connsiteX1579" fmla="*/ 2290181 w 2590802"/>
                <a:gd name="connsiteY1579" fmla="*/ 1526535 h 2590802"/>
                <a:gd name="connsiteX1580" fmla="*/ 2301563 w 2590802"/>
                <a:gd name="connsiteY1580" fmla="*/ 1532226 h 2590802"/>
                <a:gd name="connsiteX1581" fmla="*/ 2295872 w 2590802"/>
                <a:gd name="connsiteY1581" fmla="*/ 1537917 h 2590802"/>
                <a:gd name="connsiteX1582" fmla="*/ 2290181 w 2590802"/>
                <a:gd name="connsiteY1582" fmla="*/ 1526535 h 2590802"/>
                <a:gd name="connsiteX1583" fmla="*/ 2260590 w 2590802"/>
                <a:gd name="connsiteY1583" fmla="*/ 1526535 h 2590802"/>
                <a:gd name="connsiteX1584" fmla="*/ 2284111 w 2590802"/>
                <a:gd name="connsiteY1584" fmla="*/ 1526535 h 2590802"/>
                <a:gd name="connsiteX1585" fmla="*/ 2289992 w 2590802"/>
                <a:gd name="connsiteY1585" fmla="*/ 1538272 h 2590802"/>
                <a:gd name="connsiteX1586" fmla="*/ 2278231 w 2590802"/>
                <a:gd name="connsiteY1586" fmla="*/ 1573483 h 2590802"/>
                <a:gd name="connsiteX1587" fmla="*/ 2260590 w 2590802"/>
                <a:gd name="connsiteY1587" fmla="*/ 1579352 h 2590802"/>
                <a:gd name="connsiteX1588" fmla="*/ 2254710 w 2590802"/>
                <a:gd name="connsiteY1588" fmla="*/ 1596957 h 2590802"/>
                <a:gd name="connsiteX1589" fmla="*/ 2237069 w 2590802"/>
                <a:gd name="connsiteY1589" fmla="*/ 1608694 h 2590802"/>
                <a:gd name="connsiteX1590" fmla="*/ 2207667 w 2590802"/>
                <a:gd name="connsiteY1590" fmla="*/ 1602826 h 2590802"/>
                <a:gd name="connsiteX1591" fmla="*/ 2190026 w 2590802"/>
                <a:gd name="connsiteY1591" fmla="*/ 1614563 h 2590802"/>
                <a:gd name="connsiteX1592" fmla="*/ 2148863 w 2590802"/>
                <a:gd name="connsiteY1592" fmla="*/ 1608694 h 2590802"/>
                <a:gd name="connsiteX1593" fmla="*/ 2154744 w 2590802"/>
                <a:gd name="connsiteY1593" fmla="*/ 1591089 h 2590802"/>
                <a:gd name="connsiteX1594" fmla="*/ 2172384 w 2590802"/>
                <a:gd name="connsiteY1594" fmla="*/ 1591089 h 2590802"/>
                <a:gd name="connsiteX1595" fmla="*/ 2213547 w 2590802"/>
                <a:gd name="connsiteY1595" fmla="*/ 1579352 h 2590802"/>
                <a:gd name="connsiteX1596" fmla="*/ 2237069 w 2590802"/>
                <a:gd name="connsiteY1596" fmla="*/ 1567615 h 2590802"/>
                <a:gd name="connsiteX1597" fmla="*/ 2260590 w 2590802"/>
                <a:gd name="connsiteY1597" fmla="*/ 1550010 h 2590802"/>
                <a:gd name="connsiteX1598" fmla="*/ 2260590 w 2590802"/>
                <a:gd name="connsiteY1598" fmla="*/ 1526535 h 2590802"/>
                <a:gd name="connsiteX1599" fmla="*/ 2249221 w 2590802"/>
                <a:gd name="connsiteY1599" fmla="*/ 1520845 h 2590802"/>
                <a:gd name="connsiteX1600" fmla="*/ 2255089 w 2590802"/>
                <a:gd name="connsiteY1600" fmla="*/ 1526708 h 2590802"/>
                <a:gd name="connsiteX1601" fmla="*/ 2249221 w 2590802"/>
                <a:gd name="connsiteY1601" fmla="*/ 1550160 h 2590802"/>
                <a:gd name="connsiteX1602" fmla="*/ 2219878 w 2590802"/>
                <a:gd name="connsiteY1602" fmla="*/ 1561886 h 2590802"/>
                <a:gd name="connsiteX1603" fmla="*/ 2214010 w 2590802"/>
                <a:gd name="connsiteY1603" fmla="*/ 1561886 h 2590802"/>
                <a:gd name="connsiteX1604" fmla="*/ 2208141 w 2590802"/>
                <a:gd name="connsiteY1604" fmla="*/ 1573613 h 2590802"/>
                <a:gd name="connsiteX1605" fmla="*/ 2172930 w 2590802"/>
                <a:gd name="connsiteY1605" fmla="*/ 1585339 h 2590802"/>
                <a:gd name="connsiteX1606" fmla="*/ 2161193 w 2590802"/>
                <a:gd name="connsiteY1606" fmla="*/ 1579476 h 2590802"/>
                <a:gd name="connsiteX1607" fmla="*/ 2167062 w 2590802"/>
                <a:gd name="connsiteY1607" fmla="*/ 1567750 h 2590802"/>
                <a:gd name="connsiteX1608" fmla="*/ 2196404 w 2590802"/>
                <a:gd name="connsiteY1608" fmla="*/ 1567750 h 2590802"/>
                <a:gd name="connsiteX1609" fmla="*/ 2208141 w 2590802"/>
                <a:gd name="connsiteY1609" fmla="*/ 1550160 h 2590802"/>
                <a:gd name="connsiteX1610" fmla="*/ 2243352 w 2590802"/>
                <a:gd name="connsiteY1610" fmla="*/ 1526708 h 2590802"/>
                <a:gd name="connsiteX1611" fmla="*/ 2249221 w 2590802"/>
                <a:gd name="connsiteY1611" fmla="*/ 1520845 h 2590802"/>
                <a:gd name="connsiteX1612" fmla="*/ 2226102 w 2590802"/>
                <a:gd name="connsiteY1612" fmla="*/ 1507969 h 2590802"/>
                <a:gd name="connsiteX1613" fmla="*/ 2237069 w 2590802"/>
                <a:gd name="connsiteY1613" fmla="*/ 1514585 h 2590802"/>
                <a:gd name="connsiteX1614" fmla="*/ 2231220 w 2590802"/>
                <a:gd name="connsiteY1614" fmla="*/ 1532225 h 2590802"/>
                <a:gd name="connsiteX1615" fmla="*/ 2207825 w 2590802"/>
                <a:gd name="connsiteY1615" fmla="*/ 1543986 h 2590802"/>
                <a:gd name="connsiteX1616" fmla="*/ 2201976 w 2590802"/>
                <a:gd name="connsiteY1616" fmla="*/ 1543986 h 2590802"/>
                <a:gd name="connsiteX1617" fmla="*/ 2201976 w 2590802"/>
                <a:gd name="connsiteY1617" fmla="*/ 1555747 h 2590802"/>
                <a:gd name="connsiteX1618" fmla="*/ 2178581 w 2590802"/>
                <a:gd name="connsiteY1618" fmla="*/ 1561628 h 2590802"/>
                <a:gd name="connsiteX1619" fmla="*/ 2166884 w 2590802"/>
                <a:gd name="connsiteY1619" fmla="*/ 1555747 h 2590802"/>
                <a:gd name="connsiteX1620" fmla="*/ 2172733 w 2590802"/>
                <a:gd name="connsiteY1620" fmla="*/ 1526345 h 2590802"/>
                <a:gd name="connsiteX1621" fmla="*/ 2219522 w 2590802"/>
                <a:gd name="connsiteY1621" fmla="*/ 1514585 h 2590802"/>
                <a:gd name="connsiteX1622" fmla="*/ 2226102 w 2590802"/>
                <a:gd name="connsiteY1622" fmla="*/ 1507969 h 2590802"/>
                <a:gd name="connsiteX1623" fmla="*/ 257396 w 2590802"/>
                <a:gd name="connsiteY1623" fmla="*/ 1485752 h 2590802"/>
                <a:gd name="connsiteX1624" fmla="*/ 257396 w 2590802"/>
                <a:gd name="connsiteY1624" fmla="*/ 1508989 h 2590802"/>
                <a:gd name="connsiteX1625" fmla="*/ 239510 w 2590802"/>
                <a:gd name="connsiteY1625" fmla="*/ 1526417 h 2590802"/>
                <a:gd name="connsiteX1626" fmla="*/ 221626 w 2590802"/>
                <a:gd name="connsiteY1626" fmla="*/ 1526417 h 2590802"/>
                <a:gd name="connsiteX1627" fmla="*/ 239510 w 2590802"/>
                <a:gd name="connsiteY1627" fmla="*/ 1520608 h 2590802"/>
                <a:gd name="connsiteX1628" fmla="*/ 257396 w 2590802"/>
                <a:gd name="connsiteY1628" fmla="*/ 1503180 h 2590802"/>
                <a:gd name="connsiteX1629" fmla="*/ 257396 w 2590802"/>
                <a:gd name="connsiteY1629" fmla="*/ 1485752 h 2590802"/>
                <a:gd name="connsiteX1630" fmla="*/ 2466592 w 2590802"/>
                <a:gd name="connsiteY1630" fmla="*/ 1479113 h 2590802"/>
                <a:gd name="connsiteX1631" fmla="*/ 2472283 w 2590802"/>
                <a:gd name="connsiteY1631" fmla="*/ 1503141 h 2590802"/>
                <a:gd name="connsiteX1632" fmla="*/ 2466592 w 2590802"/>
                <a:gd name="connsiteY1632" fmla="*/ 1515154 h 2590802"/>
                <a:gd name="connsiteX1633" fmla="*/ 2466592 w 2590802"/>
                <a:gd name="connsiteY1633" fmla="*/ 1479113 h 2590802"/>
                <a:gd name="connsiteX1634" fmla="*/ 281587 w 2590802"/>
                <a:gd name="connsiteY1634" fmla="*/ 1472126 h 2590802"/>
                <a:gd name="connsiteX1635" fmla="*/ 286850 w 2590802"/>
                <a:gd name="connsiteY1635" fmla="*/ 1473590 h 2590802"/>
                <a:gd name="connsiteX1636" fmla="*/ 292759 w 2590802"/>
                <a:gd name="connsiteY1636" fmla="*/ 1479448 h 2590802"/>
                <a:gd name="connsiteX1637" fmla="*/ 292759 w 2590802"/>
                <a:gd name="connsiteY1637" fmla="*/ 1502880 h 2590802"/>
                <a:gd name="connsiteX1638" fmla="*/ 280940 w 2590802"/>
                <a:gd name="connsiteY1638" fmla="*/ 1514596 h 2590802"/>
                <a:gd name="connsiteX1639" fmla="*/ 286850 w 2590802"/>
                <a:gd name="connsiteY1639" fmla="*/ 1538028 h 2590802"/>
                <a:gd name="connsiteX1640" fmla="*/ 269121 w 2590802"/>
                <a:gd name="connsiteY1640" fmla="*/ 1555603 h 2590802"/>
                <a:gd name="connsiteX1641" fmla="*/ 251392 w 2590802"/>
                <a:gd name="connsiteY1641" fmla="*/ 1549744 h 2590802"/>
                <a:gd name="connsiteX1642" fmla="*/ 233664 w 2590802"/>
                <a:gd name="connsiteY1642" fmla="*/ 1567319 h 2590802"/>
                <a:gd name="connsiteX1643" fmla="*/ 215935 w 2590802"/>
                <a:gd name="connsiteY1643" fmla="*/ 1555603 h 2590802"/>
                <a:gd name="connsiteX1644" fmla="*/ 221845 w 2590802"/>
                <a:gd name="connsiteY1644" fmla="*/ 1538028 h 2590802"/>
                <a:gd name="connsiteX1645" fmla="*/ 251392 w 2590802"/>
                <a:gd name="connsiteY1645" fmla="*/ 1526313 h 2590802"/>
                <a:gd name="connsiteX1646" fmla="*/ 269121 w 2590802"/>
                <a:gd name="connsiteY1646" fmla="*/ 1485306 h 2590802"/>
                <a:gd name="connsiteX1647" fmla="*/ 281587 w 2590802"/>
                <a:gd name="connsiteY1647" fmla="*/ 1472126 h 2590802"/>
                <a:gd name="connsiteX1648" fmla="*/ 327852 w 2590802"/>
                <a:gd name="connsiteY1648" fmla="*/ 1467732 h 2590802"/>
                <a:gd name="connsiteX1649" fmla="*/ 339233 w 2590802"/>
                <a:gd name="connsiteY1649" fmla="*/ 1491253 h 2590802"/>
                <a:gd name="connsiteX1650" fmla="*/ 339233 w 2590802"/>
                <a:gd name="connsiteY1650" fmla="*/ 1497134 h 2590802"/>
                <a:gd name="connsiteX1651" fmla="*/ 327852 w 2590802"/>
                <a:gd name="connsiteY1651" fmla="*/ 1467732 h 2590802"/>
                <a:gd name="connsiteX1652" fmla="*/ 2407577 w 2590802"/>
                <a:gd name="connsiteY1652" fmla="*/ 1432639 h 2590802"/>
                <a:gd name="connsiteX1653" fmla="*/ 2413479 w 2590802"/>
                <a:gd name="connsiteY1653" fmla="*/ 1438519 h 2590802"/>
                <a:gd name="connsiteX1654" fmla="*/ 2389873 w 2590802"/>
                <a:gd name="connsiteY1654" fmla="*/ 1485562 h 2590802"/>
                <a:gd name="connsiteX1655" fmla="*/ 2360366 w 2590802"/>
                <a:gd name="connsiteY1655" fmla="*/ 1491443 h 2590802"/>
                <a:gd name="connsiteX1656" fmla="*/ 2360366 w 2590802"/>
                <a:gd name="connsiteY1656" fmla="*/ 1485562 h 2590802"/>
                <a:gd name="connsiteX1657" fmla="*/ 2378071 w 2590802"/>
                <a:gd name="connsiteY1657" fmla="*/ 1479682 h 2590802"/>
                <a:gd name="connsiteX1658" fmla="*/ 2407577 w 2590802"/>
                <a:gd name="connsiteY1658" fmla="*/ 1456161 h 2590802"/>
                <a:gd name="connsiteX1659" fmla="*/ 2407577 w 2590802"/>
                <a:gd name="connsiteY1659" fmla="*/ 1432639 h 2590802"/>
                <a:gd name="connsiteX1660" fmla="*/ 304141 w 2590802"/>
                <a:gd name="connsiteY1660" fmla="*/ 1432639 h 2590802"/>
                <a:gd name="connsiteX1661" fmla="*/ 315902 w 2590802"/>
                <a:gd name="connsiteY1661" fmla="*/ 1450202 h 2590802"/>
                <a:gd name="connsiteX1662" fmla="*/ 310021 w 2590802"/>
                <a:gd name="connsiteY1662" fmla="*/ 1467764 h 2590802"/>
                <a:gd name="connsiteX1663" fmla="*/ 327662 w 2590802"/>
                <a:gd name="connsiteY1663" fmla="*/ 1502890 h 2590802"/>
                <a:gd name="connsiteX1664" fmla="*/ 327662 w 2590802"/>
                <a:gd name="connsiteY1664" fmla="*/ 1520452 h 2590802"/>
                <a:gd name="connsiteX1665" fmla="*/ 333543 w 2590802"/>
                <a:gd name="connsiteY1665" fmla="*/ 1549723 h 2590802"/>
                <a:gd name="connsiteX1666" fmla="*/ 321782 w 2590802"/>
                <a:gd name="connsiteY1666" fmla="*/ 1520452 h 2590802"/>
                <a:gd name="connsiteX1667" fmla="*/ 315902 w 2590802"/>
                <a:gd name="connsiteY1667" fmla="*/ 1514598 h 2590802"/>
                <a:gd name="connsiteX1668" fmla="*/ 321782 w 2590802"/>
                <a:gd name="connsiteY1668" fmla="*/ 1538015 h 2590802"/>
                <a:gd name="connsiteX1669" fmla="*/ 310021 w 2590802"/>
                <a:gd name="connsiteY1669" fmla="*/ 1567286 h 2590802"/>
                <a:gd name="connsiteX1670" fmla="*/ 274739 w 2590802"/>
                <a:gd name="connsiteY1670" fmla="*/ 1578994 h 2590802"/>
                <a:gd name="connsiteX1671" fmla="*/ 274739 w 2590802"/>
                <a:gd name="connsiteY1671" fmla="*/ 1590702 h 2590802"/>
                <a:gd name="connsiteX1672" fmla="*/ 257098 w 2590802"/>
                <a:gd name="connsiteY1672" fmla="*/ 1602411 h 2590802"/>
                <a:gd name="connsiteX1673" fmla="*/ 227696 w 2590802"/>
                <a:gd name="connsiteY1673" fmla="*/ 1590702 h 2590802"/>
                <a:gd name="connsiteX1674" fmla="*/ 204175 w 2590802"/>
                <a:gd name="connsiteY1674" fmla="*/ 1596557 h 2590802"/>
                <a:gd name="connsiteX1675" fmla="*/ 186534 w 2590802"/>
                <a:gd name="connsiteY1675" fmla="*/ 1584848 h 2590802"/>
                <a:gd name="connsiteX1676" fmla="*/ 204175 w 2590802"/>
                <a:gd name="connsiteY1676" fmla="*/ 1567286 h 2590802"/>
                <a:gd name="connsiteX1677" fmla="*/ 227696 w 2590802"/>
                <a:gd name="connsiteY1677" fmla="*/ 1573140 h 2590802"/>
                <a:gd name="connsiteX1678" fmla="*/ 251217 w 2590802"/>
                <a:gd name="connsiteY1678" fmla="*/ 1561432 h 2590802"/>
                <a:gd name="connsiteX1679" fmla="*/ 292380 w 2590802"/>
                <a:gd name="connsiteY1679" fmla="*/ 1543869 h 2590802"/>
                <a:gd name="connsiteX1680" fmla="*/ 292380 w 2590802"/>
                <a:gd name="connsiteY1680" fmla="*/ 1514598 h 2590802"/>
                <a:gd name="connsiteX1681" fmla="*/ 298261 w 2590802"/>
                <a:gd name="connsiteY1681" fmla="*/ 1485327 h 2590802"/>
                <a:gd name="connsiteX1682" fmla="*/ 286500 w 2590802"/>
                <a:gd name="connsiteY1682" fmla="*/ 1461910 h 2590802"/>
                <a:gd name="connsiteX1683" fmla="*/ 304141 w 2590802"/>
                <a:gd name="connsiteY1683" fmla="*/ 1432639 h 2590802"/>
                <a:gd name="connsiteX1684" fmla="*/ 2325206 w 2590802"/>
                <a:gd name="connsiteY1684" fmla="*/ 1421785 h 2590802"/>
                <a:gd name="connsiteX1685" fmla="*/ 2336926 w 2590802"/>
                <a:gd name="connsiteY1685" fmla="*/ 1426211 h 2590802"/>
                <a:gd name="connsiteX1686" fmla="*/ 2354506 w 2590802"/>
                <a:gd name="connsiteY1686" fmla="*/ 1449817 h 2590802"/>
                <a:gd name="connsiteX1687" fmla="*/ 2348646 w 2590802"/>
                <a:gd name="connsiteY1687" fmla="*/ 1491127 h 2590802"/>
                <a:gd name="connsiteX1688" fmla="*/ 2266606 w 2590802"/>
                <a:gd name="connsiteY1688" fmla="*/ 1520634 h 2590802"/>
                <a:gd name="connsiteX1689" fmla="*/ 2225586 w 2590802"/>
                <a:gd name="connsiteY1689" fmla="*/ 1497028 h 2590802"/>
                <a:gd name="connsiteX1690" fmla="*/ 2196285 w 2590802"/>
                <a:gd name="connsiteY1690" fmla="*/ 1432112 h 2590802"/>
                <a:gd name="connsiteX1691" fmla="*/ 2208005 w 2590802"/>
                <a:gd name="connsiteY1691" fmla="*/ 1432112 h 2590802"/>
                <a:gd name="connsiteX1692" fmla="*/ 2225586 w 2590802"/>
                <a:gd name="connsiteY1692" fmla="*/ 1467521 h 2590802"/>
                <a:gd name="connsiteX1693" fmla="*/ 2295906 w 2590802"/>
                <a:gd name="connsiteY1693" fmla="*/ 1497028 h 2590802"/>
                <a:gd name="connsiteX1694" fmla="*/ 2331066 w 2590802"/>
                <a:gd name="connsiteY1694" fmla="*/ 1479324 h 2590802"/>
                <a:gd name="connsiteX1695" fmla="*/ 2325206 w 2590802"/>
                <a:gd name="connsiteY1695" fmla="*/ 1455718 h 2590802"/>
                <a:gd name="connsiteX1696" fmla="*/ 2313486 w 2590802"/>
                <a:gd name="connsiteY1696" fmla="*/ 1479324 h 2590802"/>
                <a:gd name="connsiteX1697" fmla="*/ 2295906 w 2590802"/>
                <a:gd name="connsiteY1697" fmla="*/ 1479324 h 2590802"/>
                <a:gd name="connsiteX1698" fmla="*/ 2284186 w 2590802"/>
                <a:gd name="connsiteY1698" fmla="*/ 1461619 h 2590802"/>
                <a:gd name="connsiteX1699" fmla="*/ 2284186 w 2590802"/>
                <a:gd name="connsiteY1699" fmla="*/ 1443915 h 2590802"/>
                <a:gd name="connsiteX1700" fmla="*/ 2307626 w 2590802"/>
                <a:gd name="connsiteY1700" fmla="*/ 1438014 h 2590802"/>
                <a:gd name="connsiteX1701" fmla="*/ 2313486 w 2590802"/>
                <a:gd name="connsiteY1701" fmla="*/ 1426211 h 2590802"/>
                <a:gd name="connsiteX1702" fmla="*/ 2325206 w 2590802"/>
                <a:gd name="connsiteY1702" fmla="*/ 1421785 h 2590802"/>
                <a:gd name="connsiteX1703" fmla="*/ 304141 w 2590802"/>
                <a:gd name="connsiteY1703" fmla="*/ 1420310 h 2590802"/>
                <a:gd name="connsiteX1704" fmla="*/ 321924 w 2590802"/>
                <a:gd name="connsiteY1704" fmla="*/ 1449712 h 2590802"/>
                <a:gd name="connsiteX1705" fmla="*/ 304141 w 2590802"/>
                <a:gd name="connsiteY1705" fmla="*/ 1426190 h 2590802"/>
                <a:gd name="connsiteX1706" fmla="*/ 304141 w 2590802"/>
                <a:gd name="connsiteY1706" fmla="*/ 1420310 h 2590802"/>
                <a:gd name="connsiteX1707" fmla="*/ 2436874 w 2590802"/>
                <a:gd name="connsiteY1707" fmla="*/ 1414619 h 2590802"/>
                <a:gd name="connsiteX1708" fmla="*/ 2436874 w 2590802"/>
                <a:gd name="connsiteY1708" fmla="*/ 1432323 h 2590802"/>
                <a:gd name="connsiteX1709" fmla="*/ 2431025 w 2590802"/>
                <a:gd name="connsiteY1709" fmla="*/ 1438225 h 2590802"/>
                <a:gd name="connsiteX1710" fmla="*/ 2448572 w 2590802"/>
                <a:gd name="connsiteY1710" fmla="*/ 1455929 h 2590802"/>
                <a:gd name="connsiteX1711" fmla="*/ 2442723 w 2590802"/>
                <a:gd name="connsiteY1711" fmla="*/ 1467732 h 2590802"/>
                <a:gd name="connsiteX1712" fmla="*/ 2431025 w 2590802"/>
                <a:gd name="connsiteY1712" fmla="*/ 1473633 h 2590802"/>
                <a:gd name="connsiteX1713" fmla="*/ 2436874 w 2590802"/>
                <a:gd name="connsiteY1713" fmla="*/ 1497239 h 2590802"/>
                <a:gd name="connsiteX1714" fmla="*/ 2419328 w 2590802"/>
                <a:gd name="connsiteY1714" fmla="*/ 1503141 h 2590802"/>
                <a:gd name="connsiteX1715" fmla="*/ 2401782 w 2590802"/>
                <a:gd name="connsiteY1715" fmla="*/ 1503141 h 2590802"/>
                <a:gd name="connsiteX1716" fmla="*/ 2395933 w 2590802"/>
                <a:gd name="connsiteY1716" fmla="*/ 1520845 h 2590802"/>
                <a:gd name="connsiteX1717" fmla="*/ 2378387 w 2590802"/>
                <a:gd name="connsiteY1717" fmla="*/ 1514943 h 2590802"/>
                <a:gd name="connsiteX1718" fmla="*/ 2372538 w 2590802"/>
                <a:gd name="connsiteY1718" fmla="*/ 1509042 h 2590802"/>
                <a:gd name="connsiteX1719" fmla="*/ 2349143 w 2590802"/>
                <a:gd name="connsiteY1719" fmla="*/ 1520845 h 2590802"/>
                <a:gd name="connsiteX1720" fmla="*/ 2343294 w 2590802"/>
                <a:gd name="connsiteY1720" fmla="*/ 1514943 h 2590802"/>
                <a:gd name="connsiteX1721" fmla="*/ 2354992 w 2590802"/>
                <a:gd name="connsiteY1721" fmla="*/ 1497239 h 2590802"/>
                <a:gd name="connsiteX1722" fmla="*/ 2401782 w 2590802"/>
                <a:gd name="connsiteY1722" fmla="*/ 1485436 h 2590802"/>
                <a:gd name="connsiteX1723" fmla="*/ 2419328 w 2590802"/>
                <a:gd name="connsiteY1723" fmla="*/ 1467732 h 2590802"/>
                <a:gd name="connsiteX1724" fmla="*/ 2419328 w 2590802"/>
                <a:gd name="connsiteY1724" fmla="*/ 1426422 h 2590802"/>
                <a:gd name="connsiteX1725" fmla="*/ 2436874 w 2590802"/>
                <a:gd name="connsiteY1725" fmla="*/ 1414619 h 2590802"/>
                <a:gd name="connsiteX1726" fmla="*/ 2442841 w 2590802"/>
                <a:gd name="connsiteY1726" fmla="*/ 1390908 h 2590802"/>
                <a:gd name="connsiteX1727" fmla="*/ 2454618 w 2590802"/>
                <a:gd name="connsiteY1727" fmla="*/ 1402710 h 2590802"/>
                <a:gd name="connsiteX1728" fmla="*/ 2454618 w 2590802"/>
                <a:gd name="connsiteY1728" fmla="*/ 1426316 h 2590802"/>
                <a:gd name="connsiteX1729" fmla="*/ 2454618 w 2590802"/>
                <a:gd name="connsiteY1729" fmla="*/ 1432217 h 2590802"/>
                <a:gd name="connsiteX1730" fmla="*/ 2472283 w 2590802"/>
                <a:gd name="connsiteY1730" fmla="*/ 1455823 h 2590802"/>
                <a:gd name="connsiteX1731" fmla="*/ 2466394 w 2590802"/>
                <a:gd name="connsiteY1731" fmla="*/ 1473528 h 2590802"/>
                <a:gd name="connsiteX1732" fmla="*/ 2454618 w 2590802"/>
                <a:gd name="connsiteY1732" fmla="*/ 1479429 h 2590802"/>
                <a:gd name="connsiteX1733" fmla="*/ 2454618 w 2590802"/>
                <a:gd name="connsiteY1733" fmla="*/ 1514837 h 2590802"/>
                <a:gd name="connsiteX1734" fmla="*/ 2431065 w 2590802"/>
                <a:gd name="connsiteY1734" fmla="*/ 1520739 h 2590802"/>
                <a:gd name="connsiteX1735" fmla="*/ 2419288 w 2590802"/>
                <a:gd name="connsiteY1735" fmla="*/ 1520739 h 2590802"/>
                <a:gd name="connsiteX1736" fmla="*/ 2407512 w 2590802"/>
                <a:gd name="connsiteY1736" fmla="*/ 1538443 h 2590802"/>
                <a:gd name="connsiteX1737" fmla="*/ 2372182 w 2590802"/>
                <a:gd name="connsiteY1737" fmla="*/ 1544345 h 2590802"/>
                <a:gd name="connsiteX1738" fmla="*/ 2336853 w 2590802"/>
                <a:gd name="connsiteY1738" fmla="*/ 1538443 h 2590802"/>
                <a:gd name="connsiteX1739" fmla="*/ 2330964 w 2590802"/>
                <a:gd name="connsiteY1739" fmla="*/ 1520739 h 2590802"/>
                <a:gd name="connsiteX1740" fmla="*/ 2348629 w 2590802"/>
                <a:gd name="connsiteY1740" fmla="*/ 1526641 h 2590802"/>
                <a:gd name="connsiteX1741" fmla="*/ 2372182 w 2590802"/>
                <a:gd name="connsiteY1741" fmla="*/ 1520739 h 2590802"/>
                <a:gd name="connsiteX1742" fmla="*/ 2401623 w 2590802"/>
                <a:gd name="connsiteY1742" fmla="*/ 1526641 h 2590802"/>
                <a:gd name="connsiteX1743" fmla="*/ 2413400 w 2590802"/>
                <a:gd name="connsiteY1743" fmla="*/ 1514837 h 2590802"/>
                <a:gd name="connsiteX1744" fmla="*/ 2442841 w 2590802"/>
                <a:gd name="connsiteY1744" fmla="*/ 1503035 h 2590802"/>
                <a:gd name="connsiteX1745" fmla="*/ 2442841 w 2590802"/>
                <a:gd name="connsiteY1745" fmla="*/ 1479429 h 2590802"/>
                <a:gd name="connsiteX1746" fmla="*/ 2454618 w 2590802"/>
                <a:gd name="connsiteY1746" fmla="*/ 1461725 h 2590802"/>
                <a:gd name="connsiteX1747" fmla="*/ 2442841 w 2590802"/>
                <a:gd name="connsiteY1747" fmla="*/ 1438119 h 2590802"/>
                <a:gd name="connsiteX1748" fmla="*/ 2442841 w 2590802"/>
                <a:gd name="connsiteY1748" fmla="*/ 1408612 h 2590802"/>
                <a:gd name="connsiteX1749" fmla="*/ 2442841 w 2590802"/>
                <a:gd name="connsiteY1749" fmla="*/ 1390908 h 2590802"/>
                <a:gd name="connsiteX1750" fmla="*/ 74855 w 2590802"/>
                <a:gd name="connsiteY1750" fmla="*/ 1388943 h 2590802"/>
                <a:gd name="connsiteX1751" fmla="*/ 80783 w 2590802"/>
                <a:gd name="connsiteY1751" fmla="*/ 1391178 h 2590802"/>
                <a:gd name="connsiteX1752" fmla="*/ 110421 w 2590802"/>
                <a:gd name="connsiteY1752" fmla="*/ 1391178 h 2590802"/>
                <a:gd name="connsiteX1753" fmla="*/ 116349 w 2590802"/>
                <a:gd name="connsiteY1753" fmla="*/ 1415025 h 2590802"/>
                <a:gd name="connsiteX1754" fmla="*/ 98565 w 2590802"/>
                <a:gd name="connsiteY1754" fmla="*/ 1426949 h 2590802"/>
                <a:gd name="connsiteX1755" fmla="*/ 80783 w 2590802"/>
                <a:gd name="connsiteY1755" fmla="*/ 1415025 h 2590802"/>
                <a:gd name="connsiteX1756" fmla="*/ 68927 w 2590802"/>
                <a:gd name="connsiteY1756" fmla="*/ 1391178 h 2590802"/>
                <a:gd name="connsiteX1757" fmla="*/ 74855 w 2590802"/>
                <a:gd name="connsiteY1757" fmla="*/ 1388943 h 2590802"/>
                <a:gd name="connsiteX1758" fmla="*/ 2454262 w 2590802"/>
                <a:gd name="connsiteY1758" fmla="*/ 1385217 h 2590802"/>
                <a:gd name="connsiteX1759" fmla="*/ 2471903 w 2590802"/>
                <a:gd name="connsiteY1759" fmla="*/ 1402899 h 2590802"/>
                <a:gd name="connsiteX1760" fmla="*/ 2466023 w 2590802"/>
                <a:gd name="connsiteY1760" fmla="*/ 1426474 h 2590802"/>
                <a:gd name="connsiteX1761" fmla="*/ 2483664 w 2590802"/>
                <a:gd name="connsiteY1761" fmla="*/ 1450050 h 2590802"/>
                <a:gd name="connsiteX1762" fmla="*/ 2477784 w 2590802"/>
                <a:gd name="connsiteY1762" fmla="*/ 1467732 h 2590802"/>
                <a:gd name="connsiteX1763" fmla="*/ 2460142 w 2590802"/>
                <a:gd name="connsiteY1763" fmla="*/ 1426474 h 2590802"/>
                <a:gd name="connsiteX1764" fmla="*/ 2454262 w 2590802"/>
                <a:gd name="connsiteY1764" fmla="*/ 1385217 h 2590802"/>
                <a:gd name="connsiteX1765" fmla="*/ 127730 w 2590802"/>
                <a:gd name="connsiteY1765" fmla="*/ 1385217 h 2590802"/>
                <a:gd name="connsiteX1766" fmla="*/ 151252 w 2590802"/>
                <a:gd name="connsiteY1766" fmla="*/ 1402946 h 2590802"/>
                <a:gd name="connsiteX1767" fmla="*/ 145372 w 2590802"/>
                <a:gd name="connsiteY1767" fmla="*/ 1420674 h 2590802"/>
                <a:gd name="connsiteX1768" fmla="*/ 157132 w 2590802"/>
                <a:gd name="connsiteY1768" fmla="*/ 1432493 h 2590802"/>
                <a:gd name="connsiteX1769" fmla="*/ 151252 w 2590802"/>
                <a:gd name="connsiteY1769" fmla="*/ 1456131 h 2590802"/>
                <a:gd name="connsiteX1770" fmla="*/ 127730 w 2590802"/>
                <a:gd name="connsiteY1770" fmla="*/ 1456131 h 2590802"/>
                <a:gd name="connsiteX1771" fmla="*/ 115970 w 2590802"/>
                <a:gd name="connsiteY1771" fmla="*/ 1444313 h 2590802"/>
                <a:gd name="connsiteX1772" fmla="*/ 98329 w 2590802"/>
                <a:gd name="connsiteY1772" fmla="*/ 1456131 h 2590802"/>
                <a:gd name="connsiteX1773" fmla="*/ 80688 w 2590802"/>
                <a:gd name="connsiteY1773" fmla="*/ 1450222 h 2590802"/>
                <a:gd name="connsiteX1774" fmla="*/ 74807 w 2590802"/>
                <a:gd name="connsiteY1774" fmla="*/ 1426584 h 2590802"/>
                <a:gd name="connsiteX1775" fmla="*/ 104209 w 2590802"/>
                <a:gd name="connsiteY1775" fmla="*/ 1432493 h 2590802"/>
                <a:gd name="connsiteX1776" fmla="*/ 121850 w 2590802"/>
                <a:gd name="connsiteY1776" fmla="*/ 1414765 h 2590802"/>
                <a:gd name="connsiteX1777" fmla="*/ 127730 w 2590802"/>
                <a:gd name="connsiteY1777" fmla="*/ 1385217 h 2590802"/>
                <a:gd name="connsiteX1778" fmla="*/ 2442880 w 2590802"/>
                <a:gd name="connsiteY1778" fmla="*/ 1379526 h 2590802"/>
                <a:gd name="connsiteX1779" fmla="*/ 2448571 w 2590802"/>
                <a:gd name="connsiteY1779" fmla="*/ 1385217 h 2590802"/>
                <a:gd name="connsiteX1780" fmla="*/ 2442880 w 2590802"/>
                <a:gd name="connsiteY1780" fmla="*/ 1379526 h 2590802"/>
                <a:gd name="connsiteX1781" fmla="*/ 216251 w 2590802"/>
                <a:gd name="connsiteY1781" fmla="*/ 1332104 h 2590802"/>
                <a:gd name="connsiteX1782" fmla="*/ 227994 w 2590802"/>
                <a:gd name="connsiteY1782" fmla="*/ 1338006 h 2590802"/>
                <a:gd name="connsiteX1783" fmla="*/ 274965 w 2590802"/>
                <a:gd name="connsiteY1783" fmla="*/ 1373414 h 2590802"/>
                <a:gd name="connsiteX1784" fmla="*/ 292578 w 2590802"/>
                <a:gd name="connsiteY1784" fmla="*/ 1444231 h 2590802"/>
                <a:gd name="connsiteX1785" fmla="*/ 233866 w 2590802"/>
                <a:gd name="connsiteY1785" fmla="*/ 1485541 h 2590802"/>
                <a:gd name="connsiteX1786" fmla="*/ 186895 w 2590802"/>
                <a:gd name="connsiteY1786" fmla="*/ 1467837 h 2590802"/>
                <a:gd name="connsiteX1787" fmla="*/ 181024 w 2590802"/>
                <a:gd name="connsiteY1787" fmla="*/ 1450132 h 2590802"/>
                <a:gd name="connsiteX1788" fmla="*/ 186895 w 2590802"/>
                <a:gd name="connsiteY1788" fmla="*/ 1438330 h 2590802"/>
                <a:gd name="connsiteX1789" fmla="*/ 204509 w 2590802"/>
                <a:gd name="connsiteY1789" fmla="*/ 1438330 h 2590802"/>
                <a:gd name="connsiteX1790" fmla="*/ 204509 w 2590802"/>
                <a:gd name="connsiteY1790" fmla="*/ 1420626 h 2590802"/>
                <a:gd name="connsiteX1791" fmla="*/ 227994 w 2590802"/>
                <a:gd name="connsiteY1791" fmla="*/ 1414724 h 2590802"/>
                <a:gd name="connsiteX1792" fmla="*/ 233866 w 2590802"/>
                <a:gd name="connsiteY1792" fmla="*/ 1438330 h 2590802"/>
                <a:gd name="connsiteX1793" fmla="*/ 216251 w 2590802"/>
                <a:gd name="connsiteY1793" fmla="*/ 1450132 h 2590802"/>
                <a:gd name="connsiteX1794" fmla="*/ 245608 w 2590802"/>
                <a:gd name="connsiteY1794" fmla="*/ 1456034 h 2590802"/>
                <a:gd name="connsiteX1795" fmla="*/ 274965 w 2590802"/>
                <a:gd name="connsiteY1795" fmla="*/ 1414724 h 2590802"/>
                <a:gd name="connsiteX1796" fmla="*/ 233866 w 2590802"/>
                <a:gd name="connsiteY1796" fmla="*/ 1361611 h 2590802"/>
                <a:gd name="connsiteX1797" fmla="*/ 175153 w 2590802"/>
                <a:gd name="connsiteY1797" fmla="*/ 1343907 h 2590802"/>
                <a:gd name="connsiteX1798" fmla="*/ 181024 w 2590802"/>
                <a:gd name="connsiteY1798" fmla="*/ 1338006 h 2590802"/>
                <a:gd name="connsiteX1799" fmla="*/ 216251 w 2590802"/>
                <a:gd name="connsiteY1799" fmla="*/ 1332104 h 2590802"/>
                <a:gd name="connsiteX1800" fmla="*/ 2302166 w 2590802"/>
                <a:gd name="connsiteY1800" fmla="*/ 1326414 h 2590802"/>
                <a:gd name="connsiteX1801" fmla="*/ 2308029 w 2590802"/>
                <a:gd name="connsiteY1801" fmla="*/ 1332294 h 2590802"/>
                <a:gd name="connsiteX1802" fmla="*/ 2302166 w 2590802"/>
                <a:gd name="connsiteY1802" fmla="*/ 1349935 h 2590802"/>
                <a:gd name="connsiteX1803" fmla="*/ 2296303 w 2590802"/>
                <a:gd name="connsiteY1803" fmla="*/ 1355815 h 2590802"/>
                <a:gd name="connsiteX1804" fmla="*/ 2302166 w 2590802"/>
                <a:gd name="connsiteY1804" fmla="*/ 1373456 h 2590802"/>
                <a:gd name="connsiteX1805" fmla="*/ 2290440 w 2590802"/>
                <a:gd name="connsiteY1805" fmla="*/ 1385217 h 2590802"/>
                <a:gd name="connsiteX1806" fmla="*/ 2278713 w 2590802"/>
                <a:gd name="connsiteY1806" fmla="*/ 1373456 h 2590802"/>
                <a:gd name="connsiteX1807" fmla="*/ 2261125 w 2590802"/>
                <a:gd name="connsiteY1807" fmla="*/ 1385217 h 2590802"/>
                <a:gd name="connsiteX1808" fmla="*/ 2249398 w 2590802"/>
                <a:gd name="connsiteY1808" fmla="*/ 1379336 h 2590802"/>
                <a:gd name="connsiteX1809" fmla="*/ 2255261 w 2590802"/>
                <a:gd name="connsiteY1809" fmla="*/ 1361696 h 2590802"/>
                <a:gd name="connsiteX1810" fmla="*/ 2284577 w 2590802"/>
                <a:gd name="connsiteY1810" fmla="*/ 1344054 h 2590802"/>
                <a:gd name="connsiteX1811" fmla="*/ 2284577 w 2590802"/>
                <a:gd name="connsiteY1811" fmla="*/ 1332294 h 2590802"/>
                <a:gd name="connsiteX1812" fmla="*/ 2302166 w 2590802"/>
                <a:gd name="connsiteY1812" fmla="*/ 1326414 h 2590802"/>
                <a:gd name="connsiteX1813" fmla="*/ 2242759 w 2590802"/>
                <a:gd name="connsiteY1813" fmla="*/ 1320723 h 2590802"/>
                <a:gd name="connsiteX1814" fmla="*/ 2278800 w 2590802"/>
                <a:gd name="connsiteY1814" fmla="*/ 1332420 h 2590802"/>
                <a:gd name="connsiteX1815" fmla="*/ 2278800 w 2590802"/>
                <a:gd name="connsiteY1815" fmla="*/ 1344118 h 2590802"/>
                <a:gd name="connsiteX1816" fmla="*/ 2254773 w 2590802"/>
                <a:gd name="connsiteY1816" fmla="*/ 1355816 h 2590802"/>
                <a:gd name="connsiteX1817" fmla="*/ 2248766 w 2590802"/>
                <a:gd name="connsiteY1817" fmla="*/ 1355816 h 2590802"/>
                <a:gd name="connsiteX1818" fmla="*/ 2242759 w 2590802"/>
                <a:gd name="connsiteY1818" fmla="*/ 1320723 h 2590802"/>
                <a:gd name="connsiteX1819" fmla="*/ 2313359 w 2590802"/>
                <a:gd name="connsiteY1819" fmla="*/ 1315032 h 2590802"/>
                <a:gd name="connsiteX1820" fmla="*/ 2330965 w 2590802"/>
                <a:gd name="connsiteY1820" fmla="*/ 1332638 h 2590802"/>
                <a:gd name="connsiteX1821" fmla="*/ 2325097 w 2590802"/>
                <a:gd name="connsiteY1821" fmla="*/ 1361980 h 2590802"/>
                <a:gd name="connsiteX1822" fmla="*/ 2325097 w 2590802"/>
                <a:gd name="connsiteY1822" fmla="*/ 1379586 h 2590802"/>
                <a:gd name="connsiteX1823" fmla="*/ 2307491 w 2590802"/>
                <a:gd name="connsiteY1823" fmla="*/ 1403060 h 2590802"/>
                <a:gd name="connsiteX1824" fmla="*/ 2289885 w 2590802"/>
                <a:gd name="connsiteY1824" fmla="*/ 1408928 h 2590802"/>
                <a:gd name="connsiteX1825" fmla="*/ 2278148 w 2590802"/>
                <a:gd name="connsiteY1825" fmla="*/ 1397191 h 2590802"/>
                <a:gd name="connsiteX1826" fmla="*/ 2272280 w 2590802"/>
                <a:gd name="connsiteY1826" fmla="*/ 1403060 h 2590802"/>
                <a:gd name="connsiteX1827" fmla="*/ 2248806 w 2590802"/>
                <a:gd name="connsiteY1827" fmla="*/ 1408928 h 2590802"/>
                <a:gd name="connsiteX1828" fmla="*/ 2237069 w 2590802"/>
                <a:gd name="connsiteY1828" fmla="*/ 1391323 h 2590802"/>
                <a:gd name="connsiteX1829" fmla="*/ 2237069 w 2590802"/>
                <a:gd name="connsiteY1829" fmla="*/ 1385454 h 2590802"/>
                <a:gd name="connsiteX1830" fmla="*/ 2272280 w 2590802"/>
                <a:gd name="connsiteY1830" fmla="*/ 1385454 h 2590802"/>
                <a:gd name="connsiteX1831" fmla="*/ 2301622 w 2590802"/>
                <a:gd name="connsiteY1831" fmla="*/ 1385454 h 2590802"/>
                <a:gd name="connsiteX1832" fmla="*/ 2307491 w 2590802"/>
                <a:gd name="connsiteY1832" fmla="*/ 1356112 h 2590802"/>
                <a:gd name="connsiteX1833" fmla="*/ 2313359 w 2590802"/>
                <a:gd name="connsiteY1833" fmla="*/ 1326769 h 2590802"/>
                <a:gd name="connsiteX1834" fmla="*/ 2313359 w 2590802"/>
                <a:gd name="connsiteY1834" fmla="*/ 1315032 h 2590802"/>
                <a:gd name="connsiteX1835" fmla="*/ 269285 w 2590802"/>
                <a:gd name="connsiteY1835" fmla="*/ 1302703 h 2590802"/>
                <a:gd name="connsiteX1836" fmla="*/ 287069 w 2590802"/>
                <a:gd name="connsiteY1836" fmla="*/ 1332210 h 2590802"/>
                <a:gd name="connsiteX1837" fmla="*/ 275213 w 2590802"/>
                <a:gd name="connsiteY1837" fmla="*/ 1355816 h 2590802"/>
                <a:gd name="connsiteX1838" fmla="*/ 263357 w 2590802"/>
                <a:gd name="connsiteY1838" fmla="*/ 1355816 h 2590802"/>
                <a:gd name="connsiteX1839" fmla="*/ 269285 w 2590802"/>
                <a:gd name="connsiteY1839" fmla="*/ 1344012 h 2590802"/>
                <a:gd name="connsiteX1840" fmla="*/ 275213 w 2590802"/>
                <a:gd name="connsiteY1840" fmla="*/ 1320407 h 2590802"/>
                <a:gd name="connsiteX1841" fmla="*/ 269285 w 2590802"/>
                <a:gd name="connsiteY1841" fmla="*/ 1302703 h 2590802"/>
                <a:gd name="connsiteX1842" fmla="*/ 2208088 w 2590802"/>
                <a:gd name="connsiteY1842" fmla="*/ 1291321 h 2590802"/>
                <a:gd name="connsiteX1843" fmla="*/ 2231694 w 2590802"/>
                <a:gd name="connsiteY1843" fmla="*/ 1309012 h 2590802"/>
                <a:gd name="connsiteX1844" fmla="*/ 2237596 w 2590802"/>
                <a:gd name="connsiteY1844" fmla="*/ 1379774 h 2590802"/>
                <a:gd name="connsiteX1845" fmla="*/ 2225792 w 2590802"/>
                <a:gd name="connsiteY1845" fmla="*/ 1385671 h 2590802"/>
                <a:gd name="connsiteX1846" fmla="*/ 2219891 w 2590802"/>
                <a:gd name="connsiteY1846" fmla="*/ 1385671 h 2590802"/>
                <a:gd name="connsiteX1847" fmla="*/ 2213990 w 2590802"/>
                <a:gd name="connsiteY1847" fmla="*/ 1415156 h 2590802"/>
                <a:gd name="connsiteX1848" fmla="*/ 2202187 w 2590802"/>
                <a:gd name="connsiteY1848" fmla="*/ 1426949 h 2590802"/>
                <a:gd name="connsiteX1849" fmla="*/ 2196285 w 2590802"/>
                <a:gd name="connsiteY1849" fmla="*/ 1426949 h 2590802"/>
                <a:gd name="connsiteX1850" fmla="*/ 2202187 w 2590802"/>
                <a:gd name="connsiteY1850" fmla="*/ 1385671 h 2590802"/>
                <a:gd name="connsiteX1851" fmla="*/ 2208088 w 2590802"/>
                <a:gd name="connsiteY1851" fmla="*/ 1344393 h 2590802"/>
                <a:gd name="connsiteX1852" fmla="*/ 2225792 w 2590802"/>
                <a:gd name="connsiteY1852" fmla="*/ 1362083 h 2590802"/>
                <a:gd name="connsiteX1853" fmla="*/ 2231694 w 2590802"/>
                <a:gd name="connsiteY1853" fmla="*/ 1338496 h 2590802"/>
                <a:gd name="connsiteX1854" fmla="*/ 2213990 w 2590802"/>
                <a:gd name="connsiteY1854" fmla="*/ 1303115 h 2590802"/>
                <a:gd name="connsiteX1855" fmla="*/ 2208088 w 2590802"/>
                <a:gd name="connsiteY1855" fmla="*/ 1303115 h 2590802"/>
                <a:gd name="connsiteX1856" fmla="*/ 2208088 w 2590802"/>
                <a:gd name="connsiteY1856" fmla="*/ 1338496 h 2590802"/>
                <a:gd name="connsiteX1857" fmla="*/ 2202187 w 2590802"/>
                <a:gd name="connsiteY1857" fmla="*/ 1309012 h 2590802"/>
                <a:gd name="connsiteX1858" fmla="*/ 2208088 w 2590802"/>
                <a:gd name="connsiteY1858" fmla="*/ 1291321 h 2590802"/>
                <a:gd name="connsiteX1859" fmla="*/ 87264 w 2590802"/>
                <a:gd name="connsiteY1859" fmla="*/ 1291321 h 2590802"/>
                <a:gd name="connsiteX1860" fmla="*/ 116620 w 2590802"/>
                <a:gd name="connsiteY1860" fmla="*/ 1303058 h 2590802"/>
                <a:gd name="connsiteX1861" fmla="*/ 122491 w 2590802"/>
                <a:gd name="connsiteY1861" fmla="*/ 1308927 h 2590802"/>
                <a:gd name="connsiteX1862" fmla="*/ 151848 w 2590802"/>
                <a:gd name="connsiteY1862" fmla="*/ 1308927 h 2590802"/>
                <a:gd name="connsiteX1863" fmla="*/ 169462 w 2590802"/>
                <a:gd name="connsiteY1863" fmla="*/ 1344138 h 2590802"/>
                <a:gd name="connsiteX1864" fmla="*/ 151848 w 2590802"/>
                <a:gd name="connsiteY1864" fmla="*/ 1361743 h 2590802"/>
                <a:gd name="connsiteX1865" fmla="*/ 128362 w 2590802"/>
                <a:gd name="connsiteY1865" fmla="*/ 1361743 h 2590802"/>
                <a:gd name="connsiteX1866" fmla="*/ 122491 w 2590802"/>
                <a:gd name="connsiteY1866" fmla="*/ 1373480 h 2590802"/>
                <a:gd name="connsiteX1867" fmla="*/ 93135 w 2590802"/>
                <a:gd name="connsiteY1867" fmla="*/ 1385218 h 2590802"/>
                <a:gd name="connsiteX1868" fmla="*/ 57907 w 2590802"/>
                <a:gd name="connsiteY1868" fmla="*/ 1367612 h 2590802"/>
                <a:gd name="connsiteX1869" fmla="*/ 63778 w 2590802"/>
                <a:gd name="connsiteY1869" fmla="*/ 1344138 h 2590802"/>
                <a:gd name="connsiteX1870" fmla="*/ 46164 w 2590802"/>
                <a:gd name="connsiteY1870" fmla="*/ 1320664 h 2590802"/>
                <a:gd name="connsiteX1871" fmla="*/ 52035 w 2590802"/>
                <a:gd name="connsiteY1871" fmla="*/ 1314796 h 2590802"/>
                <a:gd name="connsiteX1872" fmla="*/ 87264 w 2590802"/>
                <a:gd name="connsiteY1872" fmla="*/ 1291321 h 2590802"/>
                <a:gd name="connsiteX1873" fmla="*/ 286436 w 2590802"/>
                <a:gd name="connsiteY1873" fmla="*/ 1279940 h 2590802"/>
                <a:gd name="connsiteX1874" fmla="*/ 303982 w 2590802"/>
                <a:gd name="connsiteY1874" fmla="*/ 1291637 h 2590802"/>
                <a:gd name="connsiteX1875" fmla="*/ 327377 w 2590802"/>
                <a:gd name="connsiteY1875" fmla="*/ 1303335 h 2590802"/>
                <a:gd name="connsiteX1876" fmla="*/ 327377 w 2590802"/>
                <a:gd name="connsiteY1876" fmla="*/ 1315033 h 2590802"/>
                <a:gd name="connsiteX1877" fmla="*/ 339075 w 2590802"/>
                <a:gd name="connsiteY1877" fmla="*/ 1326730 h 2590802"/>
                <a:gd name="connsiteX1878" fmla="*/ 339075 w 2590802"/>
                <a:gd name="connsiteY1878" fmla="*/ 1344277 h 2590802"/>
                <a:gd name="connsiteX1879" fmla="*/ 321528 w 2590802"/>
                <a:gd name="connsiteY1879" fmla="*/ 1350125 h 2590802"/>
                <a:gd name="connsiteX1880" fmla="*/ 327377 w 2590802"/>
                <a:gd name="connsiteY1880" fmla="*/ 1367671 h 2590802"/>
                <a:gd name="connsiteX1881" fmla="*/ 309831 w 2590802"/>
                <a:gd name="connsiteY1881" fmla="*/ 1367671 h 2590802"/>
                <a:gd name="connsiteX1882" fmla="*/ 303982 w 2590802"/>
                <a:gd name="connsiteY1882" fmla="*/ 1367671 h 2590802"/>
                <a:gd name="connsiteX1883" fmla="*/ 303982 w 2590802"/>
                <a:gd name="connsiteY1883" fmla="*/ 1379369 h 2590802"/>
                <a:gd name="connsiteX1884" fmla="*/ 292285 w 2590802"/>
                <a:gd name="connsiteY1884" fmla="*/ 1379369 h 2590802"/>
                <a:gd name="connsiteX1885" fmla="*/ 274739 w 2590802"/>
                <a:gd name="connsiteY1885" fmla="*/ 1361822 h 2590802"/>
                <a:gd name="connsiteX1886" fmla="*/ 292285 w 2590802"/>
                <a:gd name="connsiteY1886" fmla="*/ 1332579 h 2590802"/>
                <a:gd name="connsiteX1887" fmla="*/ 274739 w 2590802"/>
                <a:gd name="connsiteY1887" fmla="*/ 1297486 h 2590802"/>
                <a:gd name="connsiteX1888" fmla="*/ 286436 w 2590802"/>
                <a:gd name="connsiteY1888" fmla="*/ 1279940 h 2590802"/>
                <a:gd name="connsiteX1889" fmla="*/ 357254 w 2590802"/>
                <a:gd name="connsiteY1889" fmla="*/ 1267610 h 2590802"/>
                <a:gd name="connsiteX1890" fmla="*/ 363102 w 2590802"/>
                <a:gd name="connsiteY1890" fmla="*/ 1267610 h 2590802"/>
                <a:gd name="connsiteX1891" fmla="*/ 374800 w 2590802"/>
                <a:gd name="connsiteY1891" fmla="*/ 1279533 h 2590802"/>
                <a:gd name="connsiteX1892" fmla="*/ 380648 w 2590802"/>
                <a:gd name="connsiteY1892" fmla="*/ 1297418 h 2590802"/>
                <a:gd name="connsiteX1893" fmla="*/ 392346 w 2590802"/>
                <a:gd name="connsiteY1893" fmla="*/ 1309342 h 2590802"/>
                <a:gd name="connsiteX1894" fmla="*/ 368951 w 2590802"/>
                <a:gd name="connsiteY1894" fmla="*/ 1297418 h 2590802"/>
                <a:gd name="connsiteX1895" fmla="*/ 357254 w 2590802"/>
                <a:gd name="connsiteY1895" fmla="*/ 1267610 h 2590802"/>
                <a:gd name="connsiteX1896" fmla="*/ 2361036 w 2590802"/>
                <a:gd name="connsiteY1896" fmla="*/ 1261919 h 2590802"/>
                <a:gd name="connsiteX1897" fmla="*/ 2425475 w 2590802"/>
                <a:gd name="connsiteY1897" fmla="*/ 1297201 h 2590802"/>
                <a:gd name="connsiteX1898" fmla="*/ 2437190 w 2590802"/>
                <a:gd name="connsiteY1898" fmla="*/ 1356005 h 2590802"/>
                <a:gd name="connsiteX1899" fmla="*/ 2419617 w 2590802"/>
                <a:gd name="connsiteY1899" fmla="*/ 1414808 h 2590802"/>
                <a:gd name="connsiteX1900" fmla="*/ 2355178 w 2590802"/>
                <a:gd name="connsiteY1900" fmla="*/ 1426569 h 2590802"/>
                <a:gd name="connsiteX1901" fmla="*/ 2337604 w 2590802"/>
                <a:gd name="connsiteY1901" fmla="*/ 1403048 h 2590802"/>
                <a:gd name="connsiteX1902" fmla="*/ 2343462 w 2590802"/>
                <a:gd name="connsiteY1902" fmla="*/ 1385406 h 2590802"/>
                <a:gd name="connsiteX1903" fmla="*/ 2361036 w 2590802"/>
                <a:gd name="connsiteY1903" fmla="*/ 1385406 h 2590802"/>
                <a:gd name="connsiteX1904" fmla="*/ 2361036 w 2590802"/>
                <a:gd name="connsiteY1904" fmla="*/ 1361885 h 2590802"/>
                <a:gd name="connsiteX1905" fmla="*/ 2384468 w 2590802"/>
                <a:gd name="connsiteY1905" fmla="*/ 1356005 h 2590802"/>
                <a:gd name="connsiteX1906" fmla="*/ 2390326 w 2590802"/>
                <a:gd name="connsiteY1906" fmla="*/ 1391287 h 2590802"/>
                <a:gd name="connsiteX1907" fmla="*/ 2384468 w 2590802"/>
                <a:gd name="connsiteY1907" fmla="*/ 1397167 h 2590802"/>
                <a:gd name="connsiteX1908" fmla="*/ 2402042 w 2590802"/>
                <a:gd name="connsiteY1908" fmla="*/ 1397167 h 2590802"/>
                <a:gd name="connsiteX1909" fmla="*/ 2425475 w 2590802"/>
                <a:gd name="connsiteY1909" fmla="*/ 1350124 h 2590802"/>
                <a:gd name="connsiteX1910" fmla="*/ 2372752 w 2590802"/>
                <a:gd name="connsiteY1910" fmla="*/ 1273680 h 2590802"/>
                <a:gd name="connsiteX1911" fmla="*/ 2361036 w 2590802"/>
                <a:gd name="connsiteY1911" fmla="*/ 1267799 h 2590802"/>
                <a:gd name="connsiteX1912" fmla="*/ 2361036 w 2590802"/>
                <a:gd name="connsiteY1912" fmla="*/ 1261919 h 2590802"/>
                <a:gd name="connsiteX1913" fmla="*/ 86812 w 2590802"/>
                <a:gd name="connsiteY1913" fmla="*/ 1256229 h 2590802"/>
                <a:gd name="connsiteX1914" fmla="*/ 104696 w 2590802"/>
                <a:gd name="connsiteY1914" fmla="*/ 1262078 h 2590802"/>
                <a:gd name="connsiteX1915" fmla="*/ 104696 w 2590802"/>
                <a:gd name="connsiteY1915" fmla="*/ 1279624 h 2590802"/>
                <a:gd name="connsiteX1916" fmla="*/ 68927 w 2590802"/>
                <a:gd name="connsiteY1916" fmla="*/ 1291321 h 2590802"/>
                <a:gd name="connsiteX1917" fmla="*/ 74888 w 2590802"/>
                <a:gd name="connsiteY1917" fmla="*/ 1267926 h 2590802"/>
                <a:gd name="connsiteX1918" fmla="*/ 86812 w 2590802"/>
                <a:gd name="connsiteY1918" fmla="*/ 1256229 h 2590802"/>
                <a:gd name="connsiteX1919" fmla="*/ 316470 w 2590802"/>
                <a:gd name="connsiteY1919" fmla="*/ 1243899 h 2590802"/>
                <a:gd name="connsiteX1920" fmla="*/ 333542 w 2590802"/>
                <a:gd name="connsiteY1920" fmla="*/ 1249906 h 2590802"/>
                <a:gd name="connsiteX1921" fmla="*/ 333542 w 2590802"/>
                <a:gd name="connsiteY1921" fmla="*/ 1261920 h 2590802"/>
                <a:gd name="connsiteX1922" fmla="*/ 327852 w 2590802"/>
                <a:gd name="connsiteY1922" fmla="*/ 1249906 h 2590802"/>
                <a:gd name="connsiteX1923" fmla="*/ 316470 w 2590802"/>
                <a:gd name="connsiteY1923" fmla="*/ 1243899 h 2590802"/>
                <a:gd name="connsiteX1924" fmla="*/ 298766 w 2590802"/>
                <a:gd name="connsiteY1924" fmla="*/ 1243899 h 2590802"/>
                <a:gd name="connsiteX1925" fmla="*/ 333859 w 2590802"/>
                <a:gd name="connsiteY1925" fmla="*/ 1273301 h 2590802"/>
                <a:gd name="connsiteX1926" fmla="*/ 357254 w 2590802"/>
                <a:gd name="connsiteY1926" fmla="*/ 1273301 h 2590802"/>
                <a:gd name="connsiteX1927" fmla="*/ 374800 w 2590802"/>
                <a:gd name="connsiteY1927" fmla="*/ 1308583 h 2590802"/>
                <a:gd name="connsiteX1928" fmla="*/ 392346 w 2590802"/>
                <a:gd name="connsiteY1928" fmla="*/ 1326224 h 2590802"/>
                <a:gd name="connsiteX1929" fmla="*/ 386497 w 2590802"/>
                <a:gd name="connsiteY1929" fmla="*/ 1355626 h 2590802"/>
                <a:gd name="connsiteX1930" fmla="*/ 363103 w 2590802"/>
                <a:gd name="connsiteY1930" fmla="*/ 1361506 h 2590802"/>
                <a:gd name="connsiteX1931" fmla="*/ 363103 w 2590802"/>
                <a:gd name="connsiteY1931" fmla="*/ 1373267 h 2590802"/>
                <a:gd name="connsiteX1932" fmla="*/ 363103 w 2590802"/>
                <a:gd name="connsiteY1932" fmla="*/ 1385028 h 2590802"/>
                <a:gd name="connsiteX1933" fmla="*/ 333859 w 2590802"/>
                <a:gd name="connsiteY1933" fmla="*/ 1390908 h 2590802"/>
                <a:gd name="connsiteX1934" fmla="*/ 328010 w 2590802"/>
                <a:gd name="connsiteY1934" fmla="*/ 1408549 h 2590802"/>
                <a:gd name="connsiteX1935" fmla="*/ 304615 w 2590802"/>
                <a:gd name="connsiteY1935" fmla="*/ 1408549 h 2590802"/>
                <a:gd name="connsiteX1936" fmla="*/ 292917 w 2590802"/>
                <a:gd name="connsiteY1936" fmla="*/ 1390908 h 2590802"/>
                <a:gd name="connsiteX1937" fmla="*/ 310464 w 2590802"/>
                <a:gd name="connsiteY1937" fmla="*/ 1379147 h 2590802"/>
                <a:gd name="connsiteX1938" fmla="*/ 322161 w 2590802"/>
                <a:gd name="connsiteY1938" fmla="*/ 1379147 h 2590802"/>
                <a:gd name="connsiteX1939" fmla="*/ 333859 w 2590802"/>
                <a:gd name="connsiteY1939" fmla="*/ 1367386 h 2590802"/>
                <a:gd name="connsiteX1940" fmla="*/ 333859 w 2590802"/>
                <a:gd name="connsiteY1940" fmla="*/ 1355626 h 2590802"/>
                <a:gd name="connsiteX1941" fmla="*/ 351405 w 2590802"/>
                <a:gd name="connsiteY1941" fmla="*/ 1337985 h 2590802"/>
                <a:gd name="connsiteX1942" fmla="*/ 339707 w 2590802"/>
                <a:gd name="connsiteY1942" fmla="*/ 1308583 h 2590802"/>
                <a:gd name="connsiteX1943" fmla="*/ 322161 w 2590802"/>
                <a:gd name="connsiteY1943" fmla="*/ 1285061 h 2590802"/>
                <a:gd name="connsiteX1944" fmla="*/ 292917 w 2590802"/>
                <a:gd name="connsiteY1944" fmla="*/ 1273301 h 2590802"/>
                <a:gd name="connsiteX1945" fmla="*/ 287069 w 2590802"/>
                <a:gd name="connsiteY1945" fmla="*/ 1267421 h 2590802"/>
                <a:gd name="connsiteX1946" fmla="*/ 298766 w 2590802"/>
                <a:gd name="connsiteY1946" fmla="*/ 1243899 h 2590802"/>
                <a:gd name="connsiteX1947" fmla="*/ 2425132 w 2590802"/>
                <a:gd name="connsiteY1947" fmla="*/ 1214497 h 2590802"/>
                <a:gd name="connsiteX1948" fmla="*/ 2437055 w 2590802"/>
                <a:gd name="connsiteY1948" fmla="*/ 1214497 h 2590802"/>
                <a:gd name="connsiteX1949" fmla="*/ 2460901 w 2590802"/>
                <a:gd name="connsiteY1949" fmla="*/ 1255660 h 2590802"/>
                <a:gd name="connsiteX1950" fmla="*/ 2443017 w 2590802"/>
                <a:gd name="connsiteY1950" fmla="*/ 1296822 h 2590802"/>
                <a:gd name="connsiteX1951" fmla="*/ 2431093 w 2590802"/>
                <a:gd name="connsiteY1951" fmla="*/ 1296822 h 2590802"/>
                <a:gd name="connsiteX1952" fmla="*/ 2437055 w 2590802"/>
                <a:gd name="connsiteY1952" fmla="*/ 1273301 h 2590802"/>
                <a:gd name="connsiteX1953" fmla="*/ 2431093 w 2590802"/>
                <a:gd name="connsiteY1953" fmla="*/ 1226258 h 2590802"/>
                <a:gd name="connsiteX1954" fmla="*/ 2425132 w 2590802"/>
                <a:gd name="connsiteY1954" fmla="*/ 1214497 h 2590802"/>
                <a:gd name="connsiteX1955" fmla="*/ 127866 w 2590802"/>
                <a:gd name="connsiteY1955" fmla="*/ 1214497 h 2590802"/>
                <a:gd name="connsiteX1956" fmla="*/ 145548 w 2590802"/>
                <a:gd name="connsiteY1956" fmla="*/ 1226316 h 2590802"/>
                <a:gd name="connsiteX1957" fmla="*/ 145548 w 2590802"/>
                <a:gd name="connsiteY1957" fmla="*/ 1249954 h 2590802"/>
                <a:gd name="connsiteX1958" fmla="*/ 133760 w 2590802"/>
                <a:gd name="connsiteY1958" fmla="*/ 1255864 h 2590802"/>
                <a:gd name="connsiteX1959" fmla="*/ 145548 w 2590802"/>
                <a:gd name="connsiteY1959" fmla="*/ 1273593 h 2590802"/>
                <a:gd name="connsiteX1960" fmla="*/ 121972 w 2590802"/>
                <a:gd name="connsiteY1960" fmla="*/ 1291321 h 2590802"/>
                <a:gd name="connsiteX1961" fmla="*/ 110184 w 2590802"/>
                <a:gd name="connsiteY1961" fmla="*/ 1291321 h 2590802"/>
                <a:gd name="connsiteX1962" fmla="*/ 116078 w 2590802"/>
                <a:gd name="connsiteY1962" fmla="*/ 1273593 h 2590802"/>
                <a:gd name="connsiteX1963" fmla="*/ 104290 w 2590802"/>
                <a:gd name="connsiteY1963" fmla="*/ 1249954 h 2590802"/>
                <a:gd name="connsiteX1964" fmla="*/ 86609 w 2590802"/>
                <a:gd name="connsiteY1964" fmla="*/ 1244045 h 2590802"/>
                <a:gd name="connsiteX1965" fmla="*/ 74821 w 2590802"/>
                <a:gd name="connsiteY1965" fmla="*/ 1255864 h 2590802"/>
                <a:gd name="connsiteX1966" fmla="*/ 74821 w 2590802"/>
                <a:gd name="connsiteY1966" fmla="*/ 1232226 h 2590802"/>
                <a:gd name="connsiteX1967" fmla="*/ 92503 w 2590802"/>
                <a:gd name="connsiteY1967" fmla="*/ 1220407 h 2590802"/>
                <a:gd name="connsiteX1968" fmla="*/ 110184 w 2590802"/>
                <a:gd name="connsiteY1968" fmla="*/ 1226316 h 2590802"/>
                <a:gd name="connsiteX1969" fmla="*/ 127866 w 2590802"/>
                <a:gd name="connsiteY1969" fmla="*/ 1214497 h 2590802"/>
                <a:gd name="connsiteX1970" fmla="*/ 2266352 w 2590802"/>
                <a:gd name="connsiteY1970" fmla="*/ 1197425 h 2590802"/>
                <a:gd name="connsiteX1971" fmla="*/ 2307569 w 2590802"/>
                <a:gd name="connsiteY1971" fmla="*/ 1209151 h 2590802"/>
                <a:gd name="connsiteX1972" fmla="*/ 2313458 w 2590802"/>
                <a:gd name="connsiteY1972" fmla="*/ 1226741 h 2590802"/>
                <a:gd name="connsiteX1973" fmla="*/ 2342899 w 2590802"/>
                <a:gd name="connsiteY1973" fmla="*/ 1232604 h 2590802"/>
                <a:gd name="connsiteX1974" fmla="*/ 2354676 w 2590802"/>
                <a:gd name="connsiteY1974" fmla="*/ 1267783 h 2590802"/>
                <a:gd name="connsiteX1975" fmla="*/ 2337011 w 2590802"/>
                <a:gd name="connsiteY1975" fmla="*/ 1285371 h 2590802"/>
                <a:gd name="connsiteX1976" fmla="*/ 2313458 w 2590802"/>
                <a:gd name="connsiteY1976" fmla="*/ 1291235 h 2590802"/>
                <a:gd name="connsiteX1977" fmla="*/ 2313458 w 2590802"/>
                <a:gd name="connsiteY1977" fmla="*/ 1308824 h 2590802"/>
                <a:gd name="connsiteX1978" fmla="*/ 2284016 w 2590802"/>
                <a:gd name="connsiteY1978" fmla="*/ 1326414 h 2590802"/>
                <a:gd name="connsiteX1979" fmla="*/ 2231022 w 2590802"/>
                <a:gd name="connsiteY1979" fmla="*/ 1291235 h 2590802"/>
                <a:gd name="connsiteX1980" fmla="*/ 2219246 w 2590802"/>
                <a:gd name="connsiteY1980" fmla="*/ 1279509 h 2590802"/>
                <a:gd name="connsiteX1981" fmla="*/ 2219246 w 2590802"/>
                <a:gd name="connsiteY1981" fmla="*/ 1238467 h 2590802"/>
                <a:gd name="connsiteX1982" fmla="*/ 2266352 w 2590802"/>
                <a:gd name="connsiteY1982" fmla="*/ 1197425 h 2590802"/>
                <a:gd name="connsiteX1983" fmla="*/ 2200079 w 2590802"/>
                <a:gd name="connsiteY1983" fmla="*/ 1195107 h 2590802"/>
                <a:gd name="connsiteX1984" fmla="*/ 2201976 w 2590802"/>
                <a:gd name="connsiteY1984" fmla="*/ 1203116 h 2590802"/>
                <a:gd name="connsiteX1985" fmla="*/ 2199842 w 2590802"/>
                <a:gd name="connsiteY1985" fmla="*/ 1196359 h 2590802"/>
                <a:gd name="connsiteX1986" fmla="*/ 310560 w 2590802"/>
                <a:gd name="connsiteY1986" fmla="*/ 1191355 h 2590802"/>
                <a:gd name="connsiteX1987" fmla="*/ 316470 w 2590802"/>
                <a:gd name="connsiteY1987" fmla="*/ 1203116 h 2590802"/>
                <a:gd name="connsiteX1988" fmla="*/ 316470 w 2590802"/>
                <a:gd name="connsiteY1988" fmla="*/ 1208997 h 2590802"/>
                <a:gd name="connsiteX1989" fmla="*/ 310560 w 2590802"/>
                <a:gd name="connsiteY1989" fmla="*/ 1203116 h 2590802"/>
                <a:gd name="connsiteX1990" fmla="*/ 310560 w 2590802"/>
                <a:gd name="connsiteY1990" fmla="*/ 1197236 h 2590802"/>
                <a:gd name="connsiteX1991" fmla="*/ 310560 w 2590802"/>
                <a:gd name="connsiteY1991" fmla="*/ 1191355 h 2590802"/>
                <a:gd name="connsiteX1992" fmla="*/ 2201976 w 2590802"/>
                <a:gd name="connsiteY1992" fmla="*/ 1185096 h 2590802"/>
                <a:gd name="connsiteX1993" fmla="*/ 2200079 w 2590802"/>
                <a:gd name="connsiteY1993" fmla="*/ 1195107 h 2590802"/>
                <a:gd name="connsiteX1994" fmla="*/ 2199842 w 2590802"/>
                <a:gd name="connsiteY1994" fmla="*/ 1194106 h 2590802"/>
                <a:gd name="connsiteX1995" fmla="*/ 2201976 w 2590802"/>
                <a:gd name="connsiteY1995" fmla="*/ 1185096 h 2590802"/>
                <a:gd name="connsiteX1996" fmla="*/ 201584 w 2590802"/>
                <a:gd name="connsiteY1996" fmla="*/ 1184544 h 2590802"/>
                <a:gd name="connsiteX1997" fmla="*/ 227866 w 2590802"/>
                <a:gd name="connsiteY1997" fmla="*/ 1185278 h 2590802"/>
                <a:gd name="connsiteX1998" fmla="*/ 251228 w 2590802"/>
                <a:gd name="connsiteY1998" fmla="*/ 1197024 h 2590802"/>
                <a:gd name="connsiteX1999" fmla="*/ 280430 w 2590802"/>
                <a:gd name="connsiteY1999" fmla="*/ 1255755 h 2590802"/>
                <a:gd name="connsiteX2000" fmla="*/ 222026 w 2590802"/>
                <a:gd name="connsiteY2000" fmla="*/ 1326232 h 2590802"/>
                <a:gd name="connsiteX2001" fmla="*/ 175302 w 2590802"/>
                <a:gd name="connsiteY2001" fmla="*/ 1332105 h 2590802"/>
                <a:gd name="connsiteX2002" fmla="*/ 169462 w 2590802"/>
                <a:gd name="connsiteY2002" fmla="*/ 1326232 h 2590802"/>
                <a:gd name="connsiteX2003" fmla="*/ 169462 w 2590802"/>
                <a:gd name="connsiteY2003" fmla="*/ 1320358 h 2590802"/>
                <a:gd name="connsiteX2004" fmla="*/ 257068 w 2590802"/>
                <a:gd name="connsiteY2004" fmla="*/ 1267501 h 2590802"/>
                <a:gd name="connsiteX2005" fmla="*/ 257068 w 2590802"/>
                <a:gd name="connsiteY2005" fmla="*/ 1226389 h 2590802"/>
                <a:gd name="connsiteX2006" fmla="*/ 233706 w 2590802"/>
                <a:gd name="connsiteY2006" fmla="*/ 1208770 h 2590802"/>
                <a:gd name="connsiteX2007" fmla="*/ 222026 w 2590802"/>
                <a:gd name="connsiteY2007" fmla="*/ 1214644 h 2590802"/>
                <a:gd name="connsiteX2008" fmla="*/ 227866 w 2590802"/>
                <a:gd name="connsiteY2008" fmla="*/ 1220516 h 2590802"/>
                <a:gd name="connsiteX2009" fmla="*/ 227866 w 2590802"/>
                <a:gd name="connsiteY2009" fmla="*/ 1238136 h 2590802"/>
                <a:gd name="connsiteX2010" fmla="*/ 210345 w 2590802"/>
                <a:gd name="connsiteY2010" fmla="*/ 1249882 h 2590802"/>
                <a:gd name="connsiteX2011" fmla="*/ 192823 w 2590802"/>
                <a:gd name="connsiteY2011" fmla="*/ 1238136 h 2590802"/>
                <a:gd name="connsiteX2012" fmla="*/ 192823 w 2590802"/>
                <a:gd name="connsiteY2012" fmla="*/ 1226389 h 2590802"/>
                <a:gd name="connsiteX2013" fmla="*/ 175302 w 2590802"/>
                <a:gd name="connsiteY2013" fmla="*/ 1220516 h 2590802"/>
                <a:gd name="connsiteX2014" fmla="*/ 175302 w 2590802"/>
                <a:gd name="connsiteY2014" fmla="*/ 1197024 h 2590802"/>
                <a:gd name="connsiteX2015" fmla="*/ 201584 w 2590802"/>
                <a:gd name="connsiteY2015" fmla="*/ 1184544 h 2590802"/>
                <a:gd name="connsiteX2016" fmla="*/ 2443197 w 2590802"/>
                <a:gd name="connsiteY2016" fmla="*/ 1173714 h 2590802"/>
                <a:gd name="connsiteX2017" fmla="*/ 2466592 w 2590802"/>
                <a:gd name="connsiteY2017" fmla="*/ 1191334 h 2590802"/>
                <a:gd name="connsiteX2018" fmla="*/ 2466592 w 2590802"/>
                <a:gd name="connsiteY2018" fmla="*/ 1214826 h 2590802"/>
                <a:gd name="connsiteX2019" fmla="*/ 2484138 w 2590802"/>
                <a:gd name="connsiteY2019" fmla="*/ 1220699 h 2590802"/>
                <a:gd name="connsiteX2020" fmla="*/ 2501684 w 2590802"/>
                <a:gd name="connsiteY2020" fmla="*/ 1255937 h 2590802"/>
                <a:gd name="connsiteX2021" fmla="*/ 2489987 w 2590802"/>
                <a:gd name="connsiteY2021" fmla="*/ 1279429 h 2590802"/>
                <a:gd name="connsiteX2022" fmla="*/ 2472440 w 2590802"/>
                <a:gd name="connsiteY2022" fmla="*/ 1285303 h 2590802"/>
                <a:gd name="connsiteX2023" fmla="*/ 2478289 w 2590802"/>
                <a:gd name="connsiteY2023" fmla="*/ 1302922 h 2590802"/>
                <a:gd name="connsiteX2024" fmla="*/ 2466592 w 2590802"/>
                <a:gd name="connsiteY2024" fmla="*/ 1326414 h 2590802"/>
                <a:gd name="connsiteX2025" fmla="*/ 2443197 w 2590802"/>
                <a:gd name="connsiteY2025" fmla="*/ 1320541 h 2590802"/>
                <a:gd name="connsiteX2026" fmla="*/ 2443197 w 2590802"/>
                <a:gd name="connsiteY2026" fmla="*/ 1302922 h 2590802"/>
                <a:gd name="connsiteX2027" fmla="*/ 2466592 w 2590802"/>
                <a:gd name="connsiteY2027" fmla="*/ 1255937 h 2590802"/>
                <a:gd name="connsiteX2028" fmla="*/ 2431499 w 2590802"/>
                <a:gd name="connsiteY2028" fmla="*/ 1203079 h 2590802"/>
                <a:gd name="connsiteX2029" fmla="*/ 2443197 w 2590802"/>
                <a:gd name="connsiteY2029" fmla="*/ 1173714 h 2590802"/>
                <a:gd name="connsiteX2030" fmla="*/ 2257596 w 2590802"/>
                <a:gd name="connsiteY2030" fmla="*/ 1166703 h 2590802"/>
                <a:gd name="connsiteX2031" fmla="*/ 2266335 w 2590802"/>
                <a:gd name="connsiteY2031" fmla="*/ 1173986 h 2590802"/>
                <a:gd name="connsiteX2032" fmla="*/ 2266335 w 2590802"/>
                <a:gd name="connsiteY2032" fmla="*/ 1185638 h 2590802"/>
                <a:gd name="connsiteX2033" fmla="*/ 2231378 w 2590802"/>
                <a:gd name="connsiteY2033" fmla="*/ 1203116 h 2590802"/>
                <a:gd name="connsiteX2034" fmla="*/ 2248857 w 2590802"/>
                <a:gd name="connsiteY2034" fmla="*/ 1168159 h 2590802"/>
                <a:gd name="connsiteX2035" fmla="*/ 2257596 w 2590802"/>
                <a:gd name="connsiteY2035" fmla="*/ 1166703 h 2590802"/>
                <a:gd name="connsiteX2036" fmla="*/ 2511728 w 2590802"/>
                <a:gd name="connsiteY2036" fmla="*/ 1157748 h 2590802"/>
                <a:gd name="connsiteX2037" fmla="*/ 2519230 w 2590802"/>
                <a:gd name="connsiteY2037" fmla="*/ 1167707 h 2590802"/>
                <a:gd name="connsiteX2038" fmla="*/ 2531086 w 2590802"/>
                <a:gd name="connsiteY2038" fmla="*/ 1185412 h 2590802"/>
                <a:gd name="connsiteX2039" fmla="*/ 2531086 w 2590802"/>
                <a:gd name="connsiteY2039" fmla="*/ 1203116 h 2590802"/>
                <a:gd name="connsiteX2040" fmla="*/ 2525158 w 2590802"/>
                <a:gd name="connsiteY2040" fmla="*/ 1197214 h 2590802"/>
                <a:gd name="connsiteX2041" fmla="*/ 2513302 w 2590802"/>
                <a:gd name="connsiteY2041" fmla="*/ 1167707 h 2590802"/>
                <a:gd name="connsiteX2042" fmla="*/ 2507375 w 2590802"/>
                <a:gd name="connsiteY2042" fmla="*/ 1161806 h 2590802"/>
                <a:gd name="connsiteX2043" fmla="*/ 2511728 w 2590802"/>
                <a:gd name="connsiteY2043" fmla="*/ 1157748 h 2590802"/>
                <a:gd name="connsiteX2044" fmla="*/ 2484968 w 2590802"/>
                <a:gd name="connsiteY2044" fmla="*/ 1150402 h 2590802"/>
                <a:gd name="connsiteX2045" fmla="*/ 2490303 w 2590802"/>
                <a:gd name="connsiteY2045" fmla="*/ 1155694 h 2590802"/>
                <a:gd name="connsiteX2046" fmla="*/ 2485116 w 2590802"/>
                <a:gd name="connsiteY2046" fmla="*/ 1152019 h 2590802"/>
                <a:gd name="connsiteX2047" fmla="*/ 216094 w 2590802"/>
                <a:gd name="connsiteY2047" fmla="*/ 1136562 h 2590802"/>
                <a:gd name="connsiteX2048" fmla="*/ 221942 w 2590802"/>
                <a:gd name="connsiteY2048" fmla="*/ 1138740 h 2590802"/>
                <a:gd name="connsiteX2049" fmla="*/ 239488 w 2590802"/>
                <a:gd name="connsiteY2049" fmla="*/ 1161977 h 2590802"/>
                <a:gd name="connsiteX2050" fmla="*/ 239488 w 2590802"/>
                <a:gd name="connsiteY2050" fmla="*/ 1179405 h 2590802"/>
                <a:gd name="connsiteX2051" fmla="*/ 233639 w 2590802"/>
                <a:gd name="connsiteY2051" fmla="*/ 1179405 h 2590802"/>
                <a:gd name="connsiteX2052" fmla="*/ 233639 w 2590802"/>
                <a:gd name="connsiteY2052" fmla="*/ 1167787 h 2590802"/>
                <a:gd name="connsiteX2053" fmla="*/ 210245 w 2590802"/>
                <a:gd name="connsiteY2053" fmla="*/ 1138740 h 2590802"/>
                <a:gd name="connsiteX2054" fmla="*/ 216094 w 2590802"/>
                <a:gd name="connsiteY2054" fmla="*/ 1136562 h 2590802"/>
                <a:gd name="connsiteX2055" fmla="*/ 2278654 w 2590802"/>
                <a:gd name="connsiteY2055" fmla="*/ 1132931 h 2590802"/>
                <a:gd name="connsiteX2056" fmla="*/ 2290474 w 2590802"/>
                <a:gd name="connsiteY2056" fmla="*/ 1144692 h 2590802"/>
                <a:gd name="connsiteX2057" fmla="*/ 2290474 w 2590802"/>
                <a:gd name="connsiteY2057" fmla="*/ 1162333 h 2590802"/>
                <a:gd name="connsiteX2058" fmla="*/ 2308202 w 2590802"/>
                <a:gd name="connsiteY2058" fmla="*/ 1174093 h 2590802"/>
                <a:gd name="connsiteX2059" fmla="*/ 2296383 w 2590802"/>
                <a:gd name="connsiteY2059" fmla="*/ 1191735 h 2590802"/>
                <a:gd name="connsiteX2060" fmla="*/ 2278654 w 2590802"/>
                <a:gd name="connsiteY2060" fmla="*/ 1185854 h 2590802"/>
                <a:gd name="connsiteX2061" fmla="*/ 2260926 w 2590802"/>
                <a:gd name="connsiteY2061" fmla="*/ 1162333 h 2590802"/>
                <a:gd name="connsiteX2062" fmla="*/ 2237288 w 2590802"/>
                <a:gd name="connsiteY2062" fmla="*/ 1162333 h 2590802"/>
                <a:gd name="connsiteX2063" fmla="*/ 2237288 w 2590802"/>
                <a:gd name="connsiteY2063" fmla="*/ 1144692 h 2590802"/>
                <a:gd name="connsiteX2064" fmla="*/ 2249106 w 2590802"/>
                <a:gd name="connsiteY2064" fmla="*/ 1138811 h 2590802"/>
                <a:gd name="connsiteX2065" fmla="*/ 2266836 w 2590802"/>
                <a:gd name="connsiteY2065" fmla="*/ 1150572 h 2590802"/>
                <a:gd name="connsiteX2066" fmla="*/ 2278654 w 2590802"/>
                <a:gd name="connsiteY2066" fmla="*/ 1132931 h 2590802"/>
                <a:gd name="connsiteX2067" fmla="*/ 309831 w 2590802"/>
                <a:gd name="connsiteY2067" fmla="*/ 1132931 h 2590802"/>
                <a:gd name="connsiteX2068" fmla="*/ 321845 w 2590802"/>
                <a:gd name="connsiteY2068" fmla="*/ 1162333 h 2590802"/>
                <a:gd name="connsiteX2069" fmla="*/ 309831 w 2590802"/>
                <a:gd name="connsiteY2069" fmla="*/ 1132931 h 2590802"/>
                <a:gd name="connsiteX2070" fmla="*/ 2473539 w 2590802"/>
                <a:gd name="connsiteY2070" fmla="*/ 1130703 h 2590802"/>
                <a:gd name="connsiteX2071" fmla="*/ 2484375 w 2590802"/>
                <a:gd name="connsiteY2071" fmla="*/ 1143934 h 2590802"/>
                <a:gd name="connsiteX2072" fmla="*/ 2484968 w 2590802"/>
                <a:gd name="connsiteY2072" fmla="*/ 1150402 h 2590802"/>
                <a:gd name="connsiteX2073" fmla="*/ 2478448 w 2590802"/>
                <a:gd name="connsiteY2073" fmla="*/ 1143934 h 2590802"/>
                <a:gd name="connsiteX2074" fmla="*/ 2466592 w 2590802"/>
                <a:gd name="connsiteY2074" fmla="*/ 1132172 h 2590802"/>
                <a:gd name="connsiteX2075" fmla="*/ 2473539 w 2590802"/>
                <a:gd name="connsiteY2075" fmla="*/ 1130703 h 2590802"/>
                <a:gd name="connsiteX2076" fmla="*/ 2437190 w 2590802"/>
                <a:gd name="connsiteY2076" fmla="*/ 1120602 h 2590802"/>
                <a:gd name="connsiteX2077" fmla="*/ 2454262 w 2590802"/>
                <a:gd name="connsiteY2077" fmla="*/ 1126767 h 2590802"/>
                <a:gd name="connsiteX2078" fmla="*/ 2437190 w 2590802"/>
                <a:gd name="connsiteY2078" fmla="*/ 1120602 h 2590802"/>
                <a:gd name="connsiteX2079" fmla="*/ 2284242 w 2590802"/>
                <a:gd name="connsiteY2079" fmla="*/ 1109220 h 2590802"/>
                <a:gd name="connsiteX2080" fmla="*/ 2313443 w 2590802"/>
                <a:gd name="connsiteY2080" fmla="*/ 1126826 h 2590802"/>
                <a:gd name="connsiteX2081" fmla="*/ 2307603 w 2590802"/>
                <a:gd name="connsiteY2081" fmla="*/ 1150300 h 2590802"/>
                <a:gd name="connsiteX2082" fmla="*/ 2319284 w 2590802"/>
                <a:gd name="connsiteY2082" fmla="*/ 1156168 h 2590802"/>
                <a:gd name="connsiteX2083" fmla="*/ 2330965 w 2590802"/>
                <a:gd name="connsiteY2083" fmla="*/ 1179642 h 2590802"/>
                <a:gd name="connsiteX2084" fmla="*/ 2319284 w 2590802"/>
                <a:gd name="connsiteY2084" fmla="*/ 1197248 h 2590802"/>
                <a:gd name="connsiteX2085" fmla="*/ 2307603 w 2590802"/>
                <a:gd name="connsiteY2085" fmla="*/ 1203116 h 2590802"/>
                <a:gd name="connsiteX2086" fmla="*/ 2313443 w 2590802"/>
                <a:gd name="connsiteY2086" fmla="*/ 1185511 h 2590802"/>
                <a:gd name="connsiteX2087" fmla="*/ 2307603 w 2590802"/>
                <a:gd name="connsiteY2087" fmla="*/ 1162037 h 2590802"/>
                <a:gd name="connsiteX2088" fmla="*/ 2301763 w 2590802"/>
                <a:gd name="connsiteY2088" fmla="*/ 1144431 h 2590802"/>
                <a:gd name="connsiteX2089" fmla="*/ 2290082 w 2590802"/>
                <a:gd name="connsiteY2089" fmla="*/ 1126826 h 2590802"/>
                <a:gd name="connsiteX2090" fmla="*/ 2266720 w 2590802"/>
                <a:gd name="connsiteY2090" fmla="*/ 1132695 h 2590802"/>
                <a:gd name="connsiteX2091" fmla="*/ 2237518 w 2590802"/>
                <a:gd name="connsiteY2091" fmla="*/ 1132695 h 2590802"/>
                <a:gd name="connsiteX2092" fmla="*/ 2225837 w 2590802"/>
                <a:gd name="connsiteY2092" fmla="*/ 1138563 h 2590802"/>
                <a:gd name="connsiteX2093" fmla="*/ 2225837 w 2590802"/>
                <a:gd name="connsiteY2093" fmla="*/ 1120957 h 2590802"/>
                <a:gd name="connsiteX2094" fmla="*/ 2260880 w 2590802"/>
                <a:gd name="connsiteY2094" fmla="*/ 1115089 h 2590802"/>
                <a:gd name="connsiteX2095" fmla="*/ 2266720 w 2590802"/>
                <a:gd name="connsiteY2095" fmla="*/ 1120957 h 2590802"/>
                <a:gd name="connsiteX2096" fmla="*/ 2284242 w 2590802"/>
                <a:gd name="connsiteY2096" fmla="*/ 1109220 h 2590802"/>
                <a:gd name="connsiteX2097" fmla="*/ 2183956 w 2590802"/>
                <a:gd name="connsiteY2097" fmla="*/ 1103530 h 2590802"/>
                <a:gd name="connsiteX2098" fmla="*/ 2195759 w 2590802"/>
                <a:gd name="connsiteY2098" fmla="*/ 1115256 h 2590802"/>
                <a:gd name="connsiteX2099" fmla="*/ 2201660 w 2590802"/>
                <a:gd name="connsiteY2099" fmla="*/ 1132845 h 2590802"/>
                <a:gd name="connsiteX2100" fmla="*/ 2225266 w 2590802"/>
                <a:gd name="connsiteY2100" fmla="*/ 1150434 h 2590802"/>
                <a:gd name="connsiteX2101" fmla="*/ 2207561 w 2590802"/>
                <a:gd name="connsiteY2101" fmla="*/ 1232518 h 2590802"/>
                <a:gd name="connsiteX2102" fmla="*/ 2201660 w 2590802"/>
                <a:gd name="connsiteY2102" fmla="*/ 1226655 h 2590802"/>
                <a:gd name="connsiteX2103" fmla="*/ 2201660 w 2590802"/>
                <a:gd name="connsiteY2103" fmla="*/ 1214929 h 2590802"/>
                <a:gd name="connsiteX2104" fmla="*/ 2207561 w 2590802"/>
                <a:gd name="connsiteY2104" fmla="*/ 1214929 h 2590802"/>
                <a:gd name="connsiteX2105" fmla="*/ 2213463 w 2590802"/>
                <a:gd name="connsiteY2105" fmla="*/ 1162160 h 2590802"/>
                <a:gd name="connsiteX2106" fmla="*/ 2201660 w 2590802"/>
                <a:gd name="connsiteY2106" fmla="*/ 1173887 h 2590802"/>
                <a:gd name="connsiteX2107" fmla="*/ 2201660 w 2590802"/>
                <a:gd name="connsiteY2107" fmla="*/ 1179750 h 2590802"/>
                <a:gd name="connsiteX2108" fmla="*/ 2195759 w 2590802"/>
                <a:gd name="connsiteY2108" fmla="*/ 1150434 h 2590802"/>
                <a:gd name="connsiteX2109" fmla="*/ 2183956 w 2590802"/>
                <a:gd name="connsiteY2109" fmla="*/ 1109393 h 2590802"/>
                <a:gd name="connsiteX2110" fmla="*/ 2183956 w 2590802"/>
                <a:gd name="connsiteY2110" fmla="*/ 1103530 h 2590802"/>
                <a:gd name="connsiteX2111" fmla="*/ 210749 w 2590802"/>
                <a:gd name="connsiteY2111" fmla="*/ 1101326 h 2590802"/>
                <a:gd name="connsiteX2112" fmla="*/ 227791 w 2590802"/>
                <a:gd name="connsiteY2112" fmla="*/ 1102804 h 2590802"/>
                <a:gd name="connsiteX2113" fmla="*/ 233719 w 2590802"/>
                <a:gd name="connsiteY2113" fmla="*/ 1114631 h 2590802"/>
                <a:gd name="connsiteX2114" fmla="*/ 239647 w 2590802"/>
                <a:gd name="connsiteY2114" fmla="*/ 1108718 h 2590802"/>
                <a:gd name="connsiteX2115" fmla="*/ 269285 w 2590802"/>
                <a:gd name="connsiteY2115" fmla="*/ 1120545 h 2590802"/>
                <a:gd name="connsiteX2116" fmla="*/ 269285 w 2590802"/>
                <a:gd name="connsiteY2116" fmla="*/ 1144201 h 2590802"/>
                <a:gd name="connsiteX2117" fmla="*/ 263357 w 2590802"/>
                <a:gd name="connsiteY2117" fmla="*/ 1156028 h 2590802"/>
                <a:gd name="connsiteX2118" fmla="*/ 281141 w 2590802"/>
                <a:gd name="connsiteY2118" fmla="*/ 1167856 h 2590802"/>
                <a:gd name="connsiteX2119" fmla="*/ 275213 w 2590802"/>
                <a:gd name="connsiteY2119" fmla="*/ 1185598 h 2590802"/>
                <a:gd name="connsiteX2120" fmla="*/ 263357 w 2590802"/>
                <a:gd name="connsiteY2120" fmla="*/ 1191511 h 2590802"/>
                <a:gd name="connsiteX2121" fmla="*/ 251502 w 2590802"/>
                <a:gd name="connsiteY2121" fmla="*/ 1185598 h 2590802"/>
                <a:gd name="connsiteX2122" fmla="*/ 239647 w 2590802"/>
                <a:gd name="connsiteY2122" fmla="*/ 1138287 h 2590802"/>
                <a:gd name="connsiteX2123" fmla="*/ 204080 w 2590802"/>
                <a:gd name="connsiteY2123" fmla="*/ 1126460 h 2590802"/>
                <a:gd name="connsiteX2124" fmla="*/ 198152 w 2590802"/>
                <a:gd name="connsiteY2124" fmla="*/ 1108718 h 2590802"/>
                <a:gd name="connsiteX2125" fmla="*/ 210749 w 2590802"/>
                <a:gd name="connsiteY2125" fmla="*/ 1101326 h 2590802"/>
                <a:gd name="connsiteX2126" fmla="*/ 2360556 w 2590802"/>
                <a:gd name="connsiteY2126" fmla="*/ 1079818 h 2590802"/>
                <a:gd name="connsiteX2127" fmla="*/ 2425240 w 2590802"/>
                <a:gd name="connsiteY2127" fmla="*/ 1115140 h 2590802"/>
                <a:gd name="connsiteX2128" fmla="*/ 2425240 w 2590802"/>
                <a:gd name="connsiteY2128" fmla="*/ 1203443 h 2590802"/>
                <a:gd name="connsiteX2129" fmla="*/ 2366436 w 2590802"/>
                <a:gd name="connsiteY2129" fmla="*/ 1250538 h 2590802"/>
                <a:gd name="connsiteX2130" fmla="*/ 2354676 w 2590802"/>
                <a:gd name="connsiteY2130" fmla="*/ 1238764 h 2590802"/>
                <a:gd name="connsiteX2131" fmla="*/ 2413479 w 2590802"/>
                <a:gd name="connsiteY2131" fmla="*/ 1197556 h 2590802"/>
                <a:gd name="connsiteX2132" fmla="*/ 2407598 w 2590802"/>
                <a:gd name="connsiteY2132" fmla="*/ 1138687 h 2590802"/>
                <a:gd name="connsiteX2133" fmla="*/ 2372316 w 2590802"/>
                <a:gd name="connsiteY2133" fmla="*/ 1115140 h 2590802"/>
                <a:gd name="connsiteX2134" fmla="*/ 2372316 w 2590802"/>
                <a:gd name="connsiteY2134" fmla="*/ 1121026 h 2590802"/>
                <a:gd name="connsiteX2135" fmla="*/ 2384077 w 2590802"/>
                <a:gd name="connsiteY2135" fmla="*/ 1132800 h 2590802"/>
                <a:gd name="connsiteX2136" fmla="*/ 2372316 w 2590802"/>
                <a:gd name="connsiteY2136" fmla="*/ 1150461 h 2590802"/>
                <a:gd name="connsiteX2137" fmla="*/ 2348795 w 2590802"/>
                <a:gd name="connsiteY2137" fmla="*/ 1150461 h 2590802"/>
                <a:gd name="connsiteX2138" fmla="*/ 2342915 w 2590802"/>
                <a:gd name="connsiteY2138" fmla="*/ 1138687 h 2590802"/>
                <a:gd name="connsiteX2139" fmla="*/ 2342915 w 2590802"/>
                <a:gd name="connsiteY2139" fmla="*/ 1126913 h 2590802"/>
                <a:gd name="connsiteX2140" fmla="*/ 2331154 w 2590802"/>
                <a:gd name="connsiteY2140" fmla="*/ 1121026 h 2590802"/>
                <a:gd name="connsiteX2141" fmla="*/ 2325274 w 2590802"/>
                <a:gd name="connsiteY2141" fmla="*/ 1103366 h 2590802"/>
                <a:gd name="connsiteX2142" fmla="*/ 2360556 w 2590802"/>
                <a:gd name="connsiteY2142" fmla="*/ 1079818 h 2590802"/>
                <a:gd name="connsiteX2143" fmla="*/ 2448571 w 2590802"/>
                <a:gd name="connsiteY2143" fmla="*/ 1074128 h 2590802"/>
                <a:gd name="connsiteX2144" fmla="*/ 2454262 w 2590802"/>
                <a:gd name="connsiteY2144" fmla="*/ 1085509 h 2590802"/>
                <a:gd name="connsiteX2145" fmla="*/ 2454262 w 2590802"/>
                <a:gd name="connsiteY2145" fmla="*/ 1091200 h 2590802"/>
                <a:gd name="connsiteX2146" fmla="*/ 2448571 w 2590802"/>
                <a:gd name="connsiteY2146" fmla="*/ 1074128 h 2590802"/>
                <a:gd name="connsiteX2147" fmla="*/ 198863 w 2590802"/>
                <a:gd name="connsiteY2147" fmla="*/ 1061798 h 2590802"/>
                <a:gd name="connsiteX2148" fmla="*/ 204554 w 2590802"/>
                <a:gd name="connsiteY2148" fmla="*/ 1061798 h 2590802"/>
                <a:gd name="connsiteX2149" fmla="*/ 204554 w 2590802"/>
                <a:gd name="connsiteY2149" fmla="*/ 1067489 h 2590802"/>
                <a:gd name="connsiteX2150" fmla="*/ 198863 w 2590802"/>
                <a:gd name="connsiteY2150" fmla="*/ 1061798 h 2590802"/>
                <a:gd name="connsiteX2151" fmla="*/ 248510 w 2590802"/>
                <a:gd name="connsiteY2151" fmla="*/ 1059783 h 2590802"/>
                <a:gd name="connsiteX2152" fmla="*/ 251465 w 2590802"/>
                <a:gd name="connsiteY2152" fmla="*/ 1061987 h 2590802"/>
                <a:gd name="connsiteX2153" fmla="*/ 263285 w 2590802"/>
                <a:gd name="connsiteY2153" fmla="*/ 1073748 h 2590802"/>
                <a:gd name="connsiteX2154" fmla="*/ 263285 w 2590802"/>
                <a:gd name="connsiteY2154" fmla="*/ 1079629 h 2590802"/>
                <a:gd name="connsiteX2155" fmla="*/ 257375 w 2590802"/>
                <a:gd name="connsiteY2155" fmla="*/ 1073748 h 2590802"/>
                <a:gd name="connsiteX2156" fmla="*/ 263285 w 2590802"/>
                <a:gd name="connsiteY2156" fmla="*/ 1085509 h 2590802"/>
                <a:gd name="connsiteX2157" fmla="*/ 275103 w 2590802"/>
                <a:gd name="connsiteY2157" fmla="*/ 1079629 h 2590802"/>
                <a:gd name="connsiteX2158" fmla="*/ 298742 w 2590802"/>
                <a:gd name="connsiteY2158" fmla="*/ 1085509 h 2590802"/>
                <a:gd name="connsiteX2159" fmla="*/ 316470 w 2590802"/>
                <a:gd name="connsiteY2159" fmla="*/ 1120791 h 2590802"/>
                <a:gd name="connsiteX2160" fmla="*/ 292832 w 2590802"/>
                <a:gd name="connsiteY2160" fmla="*/ 1085509 h 2590802"/>
                <a:gd name="connsiteX2161" fmla="*/ 286922 w 2590802"/>
                <a:gd name="connsiteY2161" fmla="*/ 1085509 h 2590802"/>
                <a:gd name="connsiteX2162" fmla="*/ 304651 w 2590802"/>
                <a:gd name="connsiteY2162" fmla="*/ 1138432 h 2590802"/>
                <a:gd name="connsiteX2163" fmla="*/ 304651 w 2590802"/>
                <a:gd name="connsiteY2163" fmla="*/ 1144312 h 2590802"/>
                <a:gd name="connsiteX2164" fmla="*/ 316470 w 2590802"/>
                <a:gd name="connsiteY2164" fmla="*/ 1167834 h 2590802"/>
                <a:gd name="connsiteX2165" fmla="*/ 304651 w 2590802"/>
                <a:gd name="connsiteY2165" fmla="*/ 1185475 h 2590802"/>
                <a:gd name="connsiteX2166" fmla="*/ 304651 w 2590802"/>
                <a:gd name="connsiteY2166" fmla="*/ 1197236 h 2590802"/>
                <a:gd name="connsiteX2167" fmla="*/ 310560 w 2590802"/>
                <a:gd name="connsiteY2167" fmla="*/ 1197236 h 2590802"/>
                <a:gd name="connsiteX2168" fmla="*/ 310560 w 2590802"/>
                <a:gd name="connsiteY2168" fmla="*/ 1203116 h 2590802"/>
                <a:gd name="connsiteX2169" fmla="*/ 298742 w 2590802"/>
                <a:gd name="connsiteY2169" fmla="*/ 1226637 h 2590802"/>
                <a:gd name="connsiteX2170" fmla="*/ 269194 w 2590802"/>
                <a:gd name="connsiteY2170" fmla="*/ 1203116 h 2590802"/>
                <a:gd name="connsiteX2171" fmla="*/ 292832 w 2590802"/>
                <a:gd name="connsiteY2171" fmla="*/ 1179595 h 2590802"/>
                <a:gd name="connsiteX2172" fmla="*/ 275103 w 2590802"/>
                <a:gd name="connsiteY2172" fmla="*/ 1150193 h 2590802"/>
                <a:gd name="connsiteX2173" fmla="*/ 269194 w 2590802"/>
                <a:gd name="connsiteY2173" fmla="*/ 1114911 h 2590802"/>
                <a:gd name="connsiteX2174" fmla="*/ 227827 w 2590802"/>
                <a:gd name="connsiteY2174" fmla="*/ 1097270 h 2590802"/>
                <a:gd name="connsiteX2175" fmla="*/ 198280 w 2590802"/>
                <a:gd name="connsiteY2175" fmla="*/ 1097270 h 2590802"/>
                <a:gd name="connsiteX2176" fmla="*/ 186460 w 2590802"/>
                <a:gd name="connsiteY2176" fmla="*/ 1103150 h 2590802"/>
                <a:gd name="connsiteX2177" fmla="*/ 162822 w 2590802"/>
                <a:gd name="connsiteY2177" fmla="*/ 1085509 h 2590802"/>
                <a:gd name="connsiteX2178" fmla="*/ 174641 w 2590802"/>
                <a:gd name="connsiteY2178" fmla="*/ 1073748 h 2590802"/>
                <a:gd name="connsiteX2179" fmla="*/ 180551 w 2590802"/>
                <a:gd name="connsiteY2179" fmla="*/ 1067868 h 2590802"/>
                <a:gd name="connsiteX2180" fmla="*/ 210099 w 2590802"/>
                <a:gd name="connsiteY2180" fmla="*/ 1079629 h 2590802"/>
                <a:gd name="connsiteX2181" fmla="*/ 216008 w 2590802"/>
                <a:gd name="connsiteY2181" fmla="*/ 1067868 h 2590802"/>
                <a:gd name="connsiteX2182" fmla="*/ 233737 w 2590802"/>
                <a:gd name="connsiteY2182" fmla="*/ 1061987 h 2590802"/>
                <a:gd name="connsiteX2183" fmla="*/ 251465 w 2590802"/>
                <a:gd name="connsiteY2183" fmla="*/ 1067868 h 2590802"/>
                <a:gd name="connsiteX2184" fmla="*/ 245556 w 2590802"/>
                <a:gd name="connsiteY2184" fmla="*/ 1061987 h 2590802"/>
                <a:gd name="connsiteX2185" fmla="*/ 248510 w 2590802"/>
                <a:gd name="connsiteY2185" fmla="*/ 1059783 h 2590802"/>
                <a:gd name="connsiteX2186" fmla="*/ 2349175 w 2590802"/>
                <a:gd name="connsiteY2186" fmla="*/ 1021015 h 2590802"/>
                <a:gd name="connsiteX2187" fmla="*/ 2389673 w 2590802"/>
                <a:gd name="connsiteY2187" fmla="*/ 1050416 h 2590802"/>
                <a:gd name="connsiteX2188" fmla="*/ 2389673 w 2590802"/>
                <a:gd name="connsiteY2188" fmla="*/ 1079818 h 2590802"/>
                <a:gd name="connsiteX2189" fmla="*/ 2383888 w 2590802"/>
                <a:gd name="connsiteY2189" fmla="*/ 1062177 h 2590802"/>
                <a:gd name="connsiteX2190" fmla="*/ 2366531 w 2590802"/>
                <a:gd name="connsiteY2190" fmla="*/ 1038655 h 2590802"/>
                <a:gd name="connsiteX2191" fmla="*/ 2343389 w 2590802"/>
                <a:gd name="connsiteY2191" fmla="*/ 1038655 h 2590802"/>
                <a:gd name="connsiteX2192" fmla="*/ 2337604 w 2590802"/>
                <a:gd name="connsiteY2192" fmla="*/ 1026895 h 2590802"/>
                <a:gd name="connsiteX2193" fmla="*/ 2349175 w 2590802"/>
                <a:gd name="connsiteY2193" fmla="*/ 1021015 h 2590802"/>
                <a:gd name="connsiteX2194" fmla="*/ 116056 w 2590802"/>
                <a:gd name="connsiteY2194" fmla="*/ 1002766 h 2590802"/>
                <a:gd name="connsiteX2195" fmla="*/ 133421 w 2590802"/>
                <a:gd name="connsiteY2195" fmla="*/ 1032261 h 2590802"/>
                <a:gd name="connsiteX2196" fmla="*/ 133421 w 2590802"/>
                <a:gd name="connsiteY2196" fmla="*/ 1038087 h 2590802"/>
                <a:gd name="connsiteX2197" fmla="*/ 127540 w 2590802"/>
                <a:gd name="connsiteY2197" fmla="*/ 1026435 h 2590802"/>
                <a:gd name="connsiteX2198" fmla="*/ 121660 w 2590802"/>
                <a:gd name="connsiteY2198" fmla="*/ 1008957 h 2590802"/>
                <a:gd name="connsiteX2199" fmla="*/ 104019 w 2590802"/>
                <a:gd name="connsiteY2199" fmla="*/ 1003130 h 2590802"/>
                <a:gd name="connsiteX2200" fmla="*/ 116056 w 2590802"/>
                <a:gd name="connsiteY2200" fmla="*/ 1002766 h 2590802"/>
                <a:gd name="connsiteX2201" fmla="*/ 2272568 w 2590802"/>
                <a:gd name="connsiteY2201" fmla="*/ 997304 h 2590802"/>
                <a:gd name="connsiteX2202" fmla="*/ 2337400 w 2590802"/>
                <a:gd name="connsiteY2202" fmla="*/ 1038310 h 2590802"/>
                <a:gd name="connsiteX2203" fmla="*/ 2337400 w 2590802"/>
                <a:gd name="connsiteY2203" fmla="*/ 1073458 h 2590802"/>
                <a:gd name="connsiteX2204" fmla="*/ 2313825 w 2590802"/>
                <a:gd name="connsiteY2204" fmla="*/ 1091033 h 2590802"/>
                <a:gd name="connsiteX2205" fmla="*/ 2296143 w 2590802"/>
                <a:gd name="connsiteY2205" fmla="*/ 1079316 h 2590802"/>
                <a:gd name="connsiteX2206" fmla="*/ 2278461 w 2590802"/>
                <a:gd name="connsiteY2206" fmla="*/ 1079316 h 2590802"/>
                <a:gd name="connsiteX2207" fmla="*/ 2266674 w 2590802"/>
                <a:gd name="connsiteY2207" fmla="*/ 1067600 h 2590802"/>
                <a:gd name="connsiteX2208" fmla="*/ 2266674 w 2590802"/>
                <a:gd name="connsiteY2208" fmla="*/ 1050026 h 2590802"/>
                <a:gd name="connsiteX2209" fmla="*/ 2290250 w 2590802"/>
                <a:gd name="connsiteY2209" fmla="*/ 1038310 h 2590802"/>
                <a:gd name="connsiteX2210" fmla="*/ 2313825 w 2590802"/>
                <a:gd name="connsiteY2210" fmla="*/ 1050026 h 2590802"/>
                <a:gd name="connsiteX2211" fmla="*/ 2290250 w 2590802"/>
                <a:gd name="connsiteY2211" fmla="*/ 1020736 h 2590802"/>
                <a:gd name="connsiteX2212" fmla="*/ 2219522 w 2590802"/>
                <a:gd name="connsiteY2212" fmla="*/ 1032452 h 2590802"/>
                <a:gd name="connsiteX2213" fmla="*/ 2190053 w 2590802"/>
                <a:gd name="connsiteY2213" fmla="*/ 1096891 h 2590802"/>
                <a:gd name="connsiteX2214" fmla="*/ 2178265 w 2590802"/>
                <a:gd name="connsiteY2214" fmla="*/ 1096891 h 2590802"/>
                <a:gd name="connsiteX2215" fmla="*/ 2184159 w 2590802"/>
                <a:gd name="connsiteY2215" fmla="*/ 1061743 h 2590802"/>
                <a:gd name="connsiteX2216" fmla="*/ 2272568 w 2590802"/>
                <a:gd name="connsiteY2216" fmla="*/ 997304 h 2590802"/>
                <a:gd name="connsiteX2217" fmla="*/ 2360616 w 2590802"/>
                <a:gd name="connsiteY2217" fmla="*/ 991613 h 2590802"/>
                <a:gd name="connsiteX2218" fmla="*/ 2383977 w 2590802"/>
                <a:gd name="connsiteY2218" fmla="*/ 1003311 h 2590802"/>
                <a:gd name="connsiteX2219" fmla="*/ 2401499 w 2590802"/>
                <a:gd name="connsiteY2219" fmla="*/ 1003311 h 2590802"/>
                <a:gd name="connsiteX2220" fmla="*/ 2413180 w 2590802"/>
                <a:gd name="connsiteY2220" fmla="*/ 1020857 h 2590802"/>
                <a:gd name="connsiteX2221" fmla="*/ 2413180 w 2590802"/>
                <a:gd name="connsiteY2221" fmla="*/ 1038403 h 2590802"/>
                <a:gd name="connsiteX2222" fmla="*/ 2424860 w 2590802"/>
                <a:gd name="connsiteY2222" fmla="*/ 1050101 h 2590802"/>
                <a:gd name="connsiteX2223" fmla="*/ 2424860 w 2590802"/>
                <a:gd name="connsiteY2223" fmla="*/ 1067647 h 2590802"/>
                <a:gd name="connsiteX2224" fmla="*/ 2419020 w 2590802"/>
                <a:gd name="connsiteY2224" fmla="*/ 1073495 h 2590802"/>
                <a:gd name="connsiteX2225" fmla="*/ 2424860 w 2590802"/>
                <a:gd name="connsiteY2225" fmla="*/ 1091042 h 2590802"/>
                <a:gd name="connsiteX2226" fmla="*/ 2419020 w 2590802"/>
                <a:gd name="connsiteY2226" fmla="*/ 1096891 h 2590802"/>
                <a:gd name="connsiteX2227" fmla="*/ 2401499 w 2590802"/>
                <a:gd name="connsiteY2227" fmla="*/ 1079344 h 2590802"/>
                <a:gd name="connsiteX2228" fmla="*/ 2383977 w 2590802"/>
                <a:gd name="connsiteY2228" fmla="*/ 1026706 h 2590802"/>
                <a:gd name="connsiteX2229" fmla="*/ 2343095 w 2590802"/>
                <a:gd name="connsiteY2229" fmla="*/ 1015008 h 2590802"/>
                <a:gd name="connsiteX2230" fmla="*/ 2325573 w 2590802"/>
                <a:gd name="connsiteY2230" fmla="*/ 1015008 h 2590802"/>
                <a:gd name="connsiteX2231" fmla="*/ 2319733 w 2590802"/>
                <a:gd name="connsiteY2231" fmla="*/ 1003311 h 2590802"/>
                <a:gd name="connsiteX2232" fmla="*/ 2337254 w 2590802"/>
                <a:gd name="connsiteY2232" fmla="*/ 997462 h 2590802"/>
                <a:gd name="connsiteX2233" fmla="*/ 2343095 w 2590802"/>
                <a:gd name="connsiteY2233" fmla="*/ 1003311 h 2590802"/>
                <a:gd name="connsiteX2234" fmla="*/ 2360616 w 2590802"/>
                <a:gd name="connsiteY2234" fmla="*/ 991613 h 2590802"/>
                <a:gd name="connsiteX2235" fmla="*/ 392260 w 2590802"/>
                <a:gd name="connsiteY2235" fmla="*/ 985923 h 2590802"/>
                <a:gd name="connsiteX2236" fmla="*/ 403986 w 2590802"/>
                <a:gd name="connsiteY2236" fmla="*/ 1015053 h 2590802"/>
                <a:gd name="connsiteX2237" fmla="*/ 415712 w 2590802"/>
                <a:gd name="connsiteY2237" fmla="*/ 1026705 h 2590802"/>
                <a:gd name="connsiteX2238" fmla="*/ 427438 w 2590802"/>
                <a:gd name="connsiteY2238" fmla="*/ 1032532 h 2590802"/>
                <a:gd name="connsiteX2239" fmla="*/ 421575 w 2590802"/>
                <a:gd name="connsiteY2239" fmla="*/ 1061662 h 2590802"/>
                <a:gd name="connsiteX2240" fmla="*/ 398123 w 2590802"/>
                <a:gd name="connsiteY2240" fmla="*/ 1061662 h 2590802"/>
                <a:gd name="connsiteX2241" fmla="*/ 386396 w 2590802"/>
                <a:gd name="connsiteY2241" fmla="*/ 1038358 h 2590802"/>
                <a:gd name="connsiteX2242" fmla="*/ 386396 w 2590802"/>
                <a:gd name="connsiteY2242" fmla="*/ 1026705 h 2590802"/>
                <a:gd name="connsiteX2243" fmla="*/ 368807 w 2590802"/>
                <a:gd name="connsiteY2243" fmla="*/ 1015053 h 2590802"/>
                <a:gd name="connsiteX2244" fmla="*/ 368807 w 2590802"/>
                <a:gd name="connsiteY2244" fmla="*/ 991749 h 2590802"/>
                <a:gd name="connsiteX2245" fmla="*/ 392260 w 2590802"/>
                <a:gd name="connsiteY2245" fmla="*/ 985923 h 2590802"/>
                <a:gd name="connsiteX2246" fmla="*/ 350851 w 2590802"/>
                <a:gd name="connsiteY2246" fmla="*/ 985923 h 2590802"/>
                <a:gd name="connsiteX2247" fmla="*/ 356779 w 2590802"/>
                <a:gd name="connsiteY2247" fmla="*/ 1009355 h 2590802"/>
                <a:gd name="connsiteX2248" fmla="*/ 380490 w 2590802"/>
                <a:gd name="connsiteY2248" fmla="*/ 1032787 h 2590802"/>
                <a:gd name="connsiteX2249" fmla="*/ 386418 w 2590802"/>
                <a:gd name="connsiteY2249" fmla="*/ 1062077 h 2590802"/>
                <a:gd name="connsiteX2250" fmla="*/ 416057 w 2590802"/>
                <a:gd name="connsiteY2250" fmla="*/ 1073794 h 2590802"/>
                <a:gd name="connsiteX2251" fmla="*/ 416057 w 2590802"/>
                <a:gd name="connsiteY2251" fmla="*/ 1079652 h 2590802"/>
                <a:gd name="connsiteX2252" fmla="*/ 380490 w 2590802"/>
                <a:gd name="connsiteY2252" fmla="*/ 1067935 h 2590802"/>
                <a:gd name="connsiteX2253" fmla="*/ 368634 w 2590802"/>
                <a:gd name="connsiteY2253" fmla="*/ 1038645 h 2590802"/>
                <a:gd name="connsiteX2254" fmla="*/ 350851 w 2590802"/>
                <a:gd name="connsiteY2254" fmla="*/ 1009355 h 2590802"/>
                <a:gd name="connsiteX2255" fmla="*/ 350851 w 2590802"/>
                <a:gd name="connsiteY2255" fmla="*/ 985923 h 2590802"/>
                <a:gd name="connsiteX2256" fmla="*/ 2419170 w 2590802"/>
                <a:gd name="connsiteY2256" fmla="*/ 979283 h 2590802"/>
                <a:gd name="connsiteX2257" fmla="*/ 2436953 w 2590802"/>
                <a:gd name="connsiteY2257" fmla="*/ 991071 h 2590802"/>
                <a:gd name="connsiteX2258" fmla="*/ 2448809 w 2590802"/>
                <a:gd name="connsiteY2258" fmla="*/ 1026435 h 2590802"/>
                <a:gd name="connsiteX2259" fmla="*/ 2460664 w 2590802"/>
                <a:gd name="connsiteY2259" fmla="*/ 1044116 h 2590802"/>
                <a:gd name="connsiteX2260" fmla="*/ 2460664 w 2590802"/>
                <a:gd name="connsiteY2260" fmla="*/ 1061798 h 2590802"/>
                <a:gd name="connsiteX2261" fmla="*/ 2460664 w 2590802"/>
                <a:gd name="connsiteY2261" fmla="*/ 1050010 h 2590802"/>
                <a:gd name="connsiteX2262" fmla="*/ 2436953 w 2590802"/>
                <a:gd name="connsiteY2262" fmla="*/ 1014647 h 2590802"/>
                <a:gd name="connsiteX2263" fmla="*/ 2419170 w 2590802"/>
                <a:gd name="connsiteY2263" fmla="*/ 979283 h 2590802"/>
                <a:gd name="connsiteX2264" fmla="*/ 315943 w 2590802"/>
                <a:gd name="connsiteY2264" fmla="*/ 973593 h 2590802"/>
                <a:gd name="connsiteX2265" fmla="*/ 345451 w 2590802"/>
                <a:gd name="connsiteY2265" fmla="*/ 985386 h 2590802"/>
                <a:gd name="connsiteX2266" fmla="*/ 339549 w 2590802"/>
                <a:gd name="connsiteY2266" fmla="*/ 1008974 h 2590802"/>
                <a:gd name="connsiteX2267" fmla="*/ 363155 w 2590802"/>
                <a:gd name="connsiteY2267" fmla="*/ 1044355 h 2590802"/>
                <a:gd name="connsiteX2268" fmla="*/ 398563 w 2590802"/>
                <a:gd name="connsiteY2268" fmla="*/ 1085633 h 2590802"/>
                <a:gd name="connsiteX2269" fmla="*/ 410366 w 2590802"/>
                <a:gd name="connsiteY2269" fmla="*/ 1091529 h 2590802"/>
                <a:gd name="connsiteX2270" fmla="*/ 404465 w 2590802"/>
                <a:gd name="connsiteY2270" fmla="*/ 1109220 h 2590802"/>
                <a:gd name="connsiteX2271" fmla="*/ 363155 w 2590802"/>
                <a:gd name="connsiteY2271" fmla="*/ 1085633 h 2590802"/>
                <a:gd name="connsiteX2272" fmla="*/ 357254 w 2590802"/>
                <a:gd name="connsiteY2272" fmla="*/ 1067942 h 2590802"/>
                <a:gd name="connsiteX2273" fmla="*/ 327746 w 2590802"/>
                <a:gd name="connsiteY2273" fmla="*/ 1056149 h 2590802"/>
                <a:gd name="connsiteX2274" fmla="*/ 321845 w 2590802"/>
                <a:gd name="connsiteY2274" fmla="*/ 1044355 h 2590802"/>
                <a:gd name="connsiteX2275" fmla="*/ 327746 w 2590802"/>
                <a:gd name="connsiteY2275" fmla="*/ 1014871 h 2590802"/>
                <a:gd name="connsiteX2276" fmla="*/ 315943 w 2590802"/>
                <a:gd name="connsiteY2276" fmla="*/ 985386 h 2590802"/>
                <a:gd name="connsiteX2277" fmla="*/ 315943 w 2590802"/>
                <a:gd name="connsiteY2277" fmla="*/ 973593 h 2590802"/>
                <a:gd name="connsiteX2278" fmla="*/ 2155601 w 2590802"/>
                <a:gd name="connsiteY2278" fmla="*/ 965900 h 2590802"/>
                <a:gd name="connsiteX2279" fmla="*/ 2172416 w 2590802"/>
                <a:gd name="connsiteY2279" fmla="*/ 968113 h 2590802"/>
                <a:gd name="connsiteX2280" fmla="*/ 2178265 w 2590802"/>
                <a:gd name="connsiteY2280" fmla="*/ 979915 h 2590802"/>
                <a:gd name="connsiteX2281" fmla="*/ 2207509 w 2590802"/>
                <a:gd name="connsiteY2281" fmla="*/ 985817 h 2590802"/>
                <a:gd name="connsiteX2282" fmla="*/ 2213357 w 2590802"/>
                <a:gd name="connsiteY2282" fmla="*/ 1003521 h 2590802"/>
                <a:gd name="connsiteX2283" fmla="*/ 2201660 w 2590802"/>
                <a:gd name="connsiteY2283" fmla="*/ 1015324 h 2590802"/>
                <a:gd name="connsiteX2284" fmla="*/ 2184113 w 2590802"/>
                <a:gd name="connsiteY2284" fmla="*/ 1009423 h 2590802"/>
                <a:gd name="connsiteX2285" fmla="*/ 2154870 w 2590802"/>
                <a:gd name="connsiteY2285" fmla="*/ 1003521 h 2590802"/>
                <a:gd name="connsiteX2286" fmla="*/ 2143172 w 2590802"/>
                <a:gd name="connsiteY2286" fmla="*/ 968113 h 2590802"/>
                <a:gd name="connsiteX2287" fmla="*/ 2155601 w 2590802"/>
                <a:gd name="connsiteY2287" fmla="*/ 965900 h 2590802"/>
                <a:gd name="connsiteX2288" fmla="*/ 2372040 w 2590802"/>
                <a:gd name="connsiteY2288" fmla="*/ 962387 h 2590802"/>
                <a:gd name="connsiteX2289" fmla="*/ 2389659 w 2590802"/>
                <a:gd name="connsiteY2289" fmla="*/ 974120 h 2590802"/>
                <a:gd name="connsiteX2290" fmla="*/ 2413151 w 2590802"/>
                <a:gd name="connsiteY2290" fmla="*/ 985852 h 2590802"/>
                <a:gd name="connsiteX2291" fmla="*/ 2430770 w 2590802"/>
                <a:gd name="connsiteY2291" fmla="*/ 1003451 h 2590802"/>
                <a:gd name="connsiteX2292" fmla="*/ 2430770 w 2590802"/>
                <a:gd name="connsiteY2292" fmla="*/ 1026916 h 2590802"/>
                <a:gd name="connsiteX2293" fmla="*/ 2454262 w 2590802"/>
                <a:gd name="connsiteY2293" fmla="*/ 1044515 h 2590802"/>
                <a:gd name="connsiteX2294" fmla="*/ 2442517 w 2590802"/>
                <a:gd name="connsiteY2294" fmla="*/ 1073847 h 2590802"/>
                <a:gd name="connsiteX2295" fmla="*/ 2442517 w 2590802"/>
                <a:gd name="connsiteY2295" fmla="*/ 1109045 h 2590802"/>
                <a:gd name="connsiteX2296" fmla="*/ 2430770 w 2590802"/>
                <a:gd name="connsiteY2296" fmla="*/ 1114911 h 2590802"/>
                <a:gd name="connsiteX2297" fmla="*/ 2424897 w 2590802"/>
                <a:gd name="connsiteY2297" fmla="*/ 1103178 h 2590802"/>
                <a:gd name="connsiteX2298" fmla="*/ 2436643 w 2590802"/>
                <a:gd name="connsiteY2298" fmla="*/ 1062114 h 2590802"/>
                <a:gd name="connsiteX2299" fmla="*/ 2424897 w 2590802"/>
                <a:gd name="connsiteY2299" fmla="*/ 1032783 h 2590802"/>
                <a:gd name="connsiteX2300" fmla="*/ 2419024 w 2590802"/>
                <a:gd name="connsiteY2300" fmla="*/ 1009317 h 2590802"/>
                <a:gd name="connsiteX2301" fmla="*/ 2383786 w 2590802"/>
                <a:gd name="connsiteY2301" fmla="*/ 991718 h 2590802"/>
                <a:gd name="connsiteX2302" fmla="*/ 2360293 w 2590802"/>
                <a:gd name="connsiteY2302" fmla="*/ 985852 h 2590802"/>
                <a:gd name="connsiteX2303" fmla="*/ 2342674 w 2590802"/>
                <a:gd name="connsiteY2303" fmla="*/ 991718 h 2590802"/>
                <a:gd name="connsiteX2304" fmla="*/ 2307436 w 2590802"/>
                <a:gd name="connsiteY2304" fmla="*/ 997585 h 2590802"/>
                <a:gd name="connsiteX2305" fmla="*/ 2301563 w 2590802"/>
                <a:gd name="connsiteY2305" fmla="*/ 991718 h 2590802"/>
                <a:gd name="connsiteX2306" fmla="*/ 2325055 w 2590802"/>
                <a:gd name="connsiteY2306" fmla="*/ 968253 h 2590802"/>
                <a:gd name="connsiteX2307" fmla="*/ 2342674 w 2590802"/>
                <a:gd name="connsiteY2307" fmla="*/ 974120 h 2590802"/>
                <a:gd name="connsiteX2308" fmla="*/ 2372040 w 2590802"/>
                <a:gd name="connsiteY2308" fmla="*/ 962387 h 2590802"/>
                <a:gd name="connsiteX2309" fmla="*/ 2377913 w 2590802"/>
                <a:gd name="connsiteY2309" fmla="*/ 956521 h 2590802"/>
                <a:gd name="connsiteX2310" fmla="*/ 2389659 w 2590802"/>
                <a:gd name="connsiteY2310" fmla="*/ 962387 h 2590802"/>
                <a:gd name="connsiteX2311" fmla="*/ 2395532 w 2590802"/>
                <a:gd name="connsiteY2311" fmla="*/ 968253 h 2590802"/>
                <a:gd name="connsiteX2312" fmla="*/ 2395532 w 2590802"/>
                <a:gd name="connsiteY2312" fmla="*/ 974120 h 2590802"/>
                <a:gd name="connsiteX2313" fmla="*/ 2389659 w 2590802"/>
                <a:gd name="connsiteY2313" fmla="*/ 974120 h 2590802"/>
                <a:gd name="connsiteX2314" fmla="*/ 2383786 w 2590802"/>
                <a:gd name="connsiteY2314" fmla="*/ 962387 h 2590802"/>
                <a:gd name="connsiteX2315" fmla="*/ 2377913 w 2590802"/>
                <a:gd name="connsiteY2315" fmla="*/ 956521 h 2590802"/>
                <a:gd name="connsiteX2316" fmla="*/ 2143508 w 2590802"/>
                <a:gd name="connsiteY2316" fmla="*/ 944191 h 2590802"/>
                <a:gd name="connsiteX2317" fmla="*/ 2178656 w 2590802"/>
                <a:gd name="connsiteY2317" fmla="*/ 961832 h 2590802"/>
                <a:gd name="connsiteX2318" fmla="*/ 2202088 w 2590802"/>
                <a:gd name="connsiteY2318" fmla="*/ 961832 h 2590802"/>
                <a:gd name="connsiteX2319" fmla="*/ 2225520 w 2590802"/>
                <a:gd name="connsiteY2319" fmla="*/ 973593 h 2590802"/>
                <a:gd name="connsiteX2320" fmla="*/ 2231378 w 2590802"/>
                <a:gd name="connsiteY2320" fmla="*/ 997114 h 2590802"/>
                <a:gd name="connsiteX2321" fmla="*/ 2213804 w 2590802"/>
                <a:gd name="connsiteY2321" fmla="*/ 979473 h 2590802"/>
                <a:gd name="connsiteX2322" fmla="*/ 2184514 w 2590802"/>
                <a:gd name="connsiteY2322" fmla="*/ 973593 h 2590802"/>
                <a:gd name="connsiteX2323" fmla="*/ 2155223 w 2590802"/>
                <a:gd name="connsiteY2323" fmla="*/ 955952 h 2590802"/>
                <a:gd name="connsiteX2324" fmla="*/ 2131791 w 2590802"/>
                <a:gd name="connsiteY2324" fmla="*/ 950071 h 2590802"/>
                <a:gd name="connsiteX2325" fmla="*/ 2143508 w 2590802"/>
                <a:gd name="connsiteY2325" fmla="*/ 944191 h 2590802"/>
                <a:gd name="connsiteX2326" fmla="*/ 2219997 w 2590802"/>
                <a:gd name="connsiteY2326" fmla="*/ 909098 h 2590802"/>
                <a:gd name="connsiteX2327" fmla="*/ 2237069 w 2590802"/>
                <a:gd name="connsiteY2327" fmla="*/ 926882 h 2590802"/>
                <a:gd name="connsiteX2328" fmla="*/ 2237069 w 2590802"/>
                <a:gd name="connsiteY2328" fmla="*/ 932810 h 2590802"/>
                <a:gd name="connsiteX2329" fmla="*/ 2219997 w 2590802"/>
                <a:gd name="connsiteY2329" fmla="*/ 915026 h 2590802"/>
                <a:gd name="connsiteX2330" fmla="*/ 2219997 w 2590802"/>
                <a:gd name="connsiteY2330" fmla="*/ 909098 h 2590802"/>
                <a:gd name="connsiteX2331" fmla="*/ 2157828 w 2590802"/>
                <a:gd name="connsiteY2331" fmla="*/ 904875 h 2590802"/>
                <a:gd name="connsiteX2332" fmla="*/ 2160765 w 2590802"/>
                <a:gd name="connsiteY2332" fmla="*/ 909276 h 2590802"/>
                <a:gd name="connsiteX2333" fmla="*/ 2160765 w 2590802"/>
                <a:gd name="connsiteY2333" fmla="*/ 915145 h 2590802"/>
                <a:gd name="connsiteX2334" fmla="*/ 2166639 w 2590802"/>
                <a:gd name="connsiteY2334" fmla="*/ 915145 h 2590802"/>
                <a:gd name="connsiteX2335" fmla="*/ 2184262 w 2590802"/>
                <a:gd name="connsiteY2335" fmla="*/ 921013 h 2590802"/>
                <a:gd name="connsiteX2336" fmla="*/ 2219507 w 2590802"/>
                <a:gd name="connsiteY2336" fmla="*/ 921013 h 2590802"/>
                <a:gd name="connsiteX2337" fmla="*/ 2231255 w 2590802"/>
                <a:gd name="connsiteY2337" fmla="*/ 944487 h 2590802"/>
                <a:gd name="connsiteX2338" fmla="*/ 2237130 w 2590802"/>
                <a:gd name="connsiteY2338" fmla="*/ 944487 h 2590802"/>
                <a:gd name="connsiteX2339" fmla="*/ 2237130 w 2590802"/>
                <a:gd name="connsiteY2339" fmla="*/ 932750 h 2590802"/>
                <a:gd name="connsiteX2340" fmla="*/ 2243004 w 2590802"/>
                <a:gd name="connsiteY2340" fmla="*/ 932750 h 2590802"/>
                <a:gd name="connsiteX2341" fmla="*/ 2243004 w 2590802"/>
                <a:gd name="connsiteY2341" fmla="*/ 944487 h 2590802"/>
                <a:gd name="connsiteX2342" fmla="*/ 2237130 w 2590802"/>
                <a:gd name="connsiteY2342" fmla="*/ 950356 h 2590802"/>
                <a:gd name="connsiteX2343" fmla="*/ 2237130 w 2590802"/>
                <a:gd name="connsiteY2343" fmla="*/ 956224 h 2590802"/>
                <a:gd name="connsiteX2344" fmla="*/ 2254752 w 2590802"/>
                <a:gd name="connsiteY2344" fmla="*/ 950356 h 2590802"/>
                <a:gd name="connsiteX2345" fmla="*/ 2260627 w 2590802"/>
                <a:gd name="connsiteY2345" fmla="*/ 956224 h 2590802"/>
                <a:gd name="connsiteX2346" fmla="*/ 2295872 w 2590802"/>
                <a:gd name="connsiteY2346" fmla="*/ 991435 h 2590802"/>
                <a:gd name="connsiteX2347" fmla="*/ 2272375 w 2590802"/>
                <a:gd name="connsiteY2347" fmla="*/ 979698 h 2590802"/>
                <a:gd name="connsiteX2348" fmla="*/ 2266501 w 2590802"/>
                <a:gd name="connsiteY2348" fmla="*/ 979698 h 2590802"/>
                <a:gd name="connsiteX2349" fmla="*/ 2237130 w 2590802"/>
                <a:gd name="connsiteY2349" fmla="*/ 991435 h 2590802"/>
                <a:gd name="connsiteX2350" fmla="*/ 2231255 w 2590802"/>
                <a:gd name="connsiteY2350" fmla="*/ 973830 h 2590802"/>
                <a:gd name="connsiteX2351" fmla="*/ 2184262 w 2590802"/>
                <a:gd name="connsiteY2351" fmla="*/ 956224 h 2590802"/>
                <a:gd name="connsiteX2352" fmla="*/ 2149017 w 2590802"/>
                <a:gd name="connsiteY2352" fmla="*/ 938619 h 2590802"/>
                <a:gd name="connsiteX2353" fmla="*/ 2131394 w 2590802"/>
                <a:gd name="connsiteY2353" fmla="*/ 938619 h 2590802"/>
                <a:gd name="connsiteX2354" fmla="*/ 2125520 w 2590802"/>
                <a:gd name="connsiteY2354" fmla="*/ 915145 h 2590802"/>
                <a:gd name="connsiteX2355" fmla="*/ 2154891 w 2590802"/>
                <a:gd name="connsiteY2355" fmla="*/ 909276 h 2590802"/>
                <a:gd name="connsiteX2356" fmla="*/ 2157828 w 2590802"/>
                <a:gd name="connsiteY2356" fmla="*/ 904875 h 2590802"/>
                <a:gd name="connsiteX2357" fmla="*/ 339707 w 2590802"/>
                <a:gd name="connsiteY2357" fmla="*/ 855986 h 2590802"/>
                <a:gd name="connsiteX2358" fmla="*/ 351405 w 2590802"/>
                <a:gd name="connsiteY2358" fmla="*/ 867798 h 2590802"/>
                <a:gd name="connsiteX2359" fmla="*/ 357254 w 2590802"/>
                <a:gd name="connsiteY2359" fmla="*/ 885517 h 2590802"/>
                <a:gd name="connsiteX2360" fmla="*/ 368951 w 2590802"/>
                <a:gd name="connsiteY2360" fmla="*/ 891423 h 2590802"/>
                <a:gd name="connsiteX2361" fmla="*/ 368951 w 2590802"/>
                <a:gd name="connsiteY2361" fmla="*/ 920954 h 2590802"/>
                <a:gd name="connsiteX2362" fmla="*/ 351405 w 2590802"/>
                <a:gd name="connsiteY2362" fmla="*/ 926860 h 2590802"/>
                <a:gd name="connsiteX2363" fmla="*/ 333859 w 2590802"/>
                <a:gd name="connsiteY2363" fmla="*/ 909141 h 2590802"/>
                <a:gd name="connsiteX2364" fmla="*/ 328010 w 2590802"/>
                <a:gd name="connsiteY2364" fmla="*/ 891423 h 2590802"/>
                <a:gd name="connsiteX2365" fmla="*/ 316313 w 2590802"/>
                <a:gd name="connsiteY2365" fmla="*/ 909141 h 2590802"/>
                <a:gd name="connsiteX2366" fmla="*/ 345556 w 2590802"/>
                <a:gd name="connsiteY2366" fmla="*/ 956392 h 2590802"/>
                <a:gd name="connsiteX2367" fmla="*/ 374800 w 2590802"/>
                <a:gd name="connsiteY2367" fmla="*/ 968204 h 2590802"/>
                <a:gd name="connsiteX2368" fmla="*/ 450834 w 2590802"/>
                <a:gd name="connsiteY2368" fmla="*/ 932767 h 2590802"/>
                <a:gd name="connsiteX2369" fmla="*/ 462531 w 2590802"/>
                <a:gd name="connsiteY2369" fmla="*/ 944579 h 2590802"/>
                <a:gd name="connsiteX2370" fmla="*/ 415741 w 2590802"/>
                <a:gd name="connsiteY2370" fmla="*/ 974110 h 2590802"/>
                <a:gd name="connsiteX2371" fmla="*/ 357254 w 2590802"/>
                <a:gd name="connsiteY2371" fmla="*/ 980016 h 2590802"/>
                <a:gd name="connsiteX2372" fmla="*/ 322161 w 2590802"/>
                <a:gd name="connsiteY2372" fmla="*/ 968204 h 2590802"/>
                <a:gd name="connsiteX2373" fmla="*/ 316313 w 2590802"/>
                <a:gd name="connsiteY2373" fmla="*/ 956392 h 2590802"/>
                <a:gd name="connsiteX2374" fmla="*/ 298766 w 2590802"/>
                <a:gd name="connsiteY2374" fmla="*/ 944579 h 2590802"/>
                <a:gd name="connsiteX2375" fmla="*/ 304615 w 2590802"/>
                <a:gd name="connsiteY2375" fmla="*/ 867798 h 2590802"/>
                <a:gd name="connsiteX2376" fmla="*/ 339707 w 2590802"/>
                <a:gd name="connsiteY2376" fmla="*/ 855986 h 2590802"/>
                <a:gd name="connsiteX2377" fmla="*/ 2319583 w 2590802"/>
                <a:gd name="connsiteY2377" fmla="*/ 850295 h 2590802"/>
                <a:gd name="connsiteX2378" fmla="*/ 2325274 w 2590802"/>
                <a:gd name="connsiteY2378" fmla="*/ 850295 h 2590802"/>
                <a:gd name="connsiteX2379" fmla="*/ 2319583 w 2590802"/>
                <a:gd name="connsiteY2379" fmla="*/ 855986 h 2590802"/>
                <a:gd name="connsiteX2380" fmla="*/ 2319583 w 2590802"/>
                <a:gd name="connsiteY2380" fmla="*/ 850295 h 2590802"/>
                <a:gd name="connsiteX2381" fmla="*/ 269285 w 2590802"/>
                <a:gd name="connsiteY2381" fmla="*/ 820893 h 2590802"/>
                <a:gd name="connsiteX2382" fmla="*/ 275213 w 2590802"/>
                <a:gd name="connsiteY2382" fmla="*/ 826773 h 2590802"/>
                <a:gd name="connsiteX2383" fmla="*/ 257430 w 2590802"/>
                <a:gd name="connsiteY2383" fmla="*/ 856175 h 2590802"/>
                <a:gd name="connsiteX2384" fmla="*/ 287069 w 2590802"/>
                <a:gd name="connsiteY2384" fmla="*/ 891457 h 2590802"/>
                <a:gd name="connsiteX2385" fmla="*/ 281141 w 2590802"/>
                <a:gd name="connsiteY2385" fmla="*/ 903218 h 2590802"/>
                <a:gd name="connsiteX2386" fmla="*/ 263357 w 2590802"/>
                <a:gd name="connsiteY2386" fmla="*/ 891457 h 2590802"/>
                <a:gd name="connsiteX2387" fmla="*/ 251502 w 2590802"/>
                <a:gd name="connsiteY2387" fmla="*/ 844414 h 2590802"/>
                <a:gd name="connsiteX2388" fmla="*/ 269285 w 2590802"/>
                <a:gd name="connsiteY2388" fmla="*/ 820893 h 2590802"/>
                <a:gd name="connsiteX2389" fmla="*/ 2343294 w 2590802"/>
                <a:gd name="connsiteY2389" fmla="*/ 815202 h 2590802"/>
                <a:gd name="connsiteX2390" fmla="*/ 2348985 w 2590802"/>
                <a:gd name="connsiteY2390" fmla="*/ 821209 h 2590802"/>
                <a:gd name="connsiteX2391" fmla="*/ 2343294 w 2590802"/>
                <a:gd name="connsiteY2391" fmla="*/ 833223 h 2590802"/>
                <a:gd name="connsiteX2392" fmla="*/ 2343294 w 2590802"/>
                <a:gd name="connsiteY2392" fmla="*/ 815202 h 2590802"/>
                <a:gd name="connsiteX2393" fmla="*/ 433287 w 2590802"/>
                <a:gd name="connsiteY2393" fmla="*/ 815202 h 2590802"/>
                <a:gd name="connsiteX2394" fmla="*/ 462531 w 2590802"/>
                <a:gd name="connsiteY2394" fmla="*/ 821082 h 2590802"/>
                <a:gd name="connsiteX2395" fmla="*/ 439136 w 2590802"/>
                <a:gd name="connsiteY2395" fmla="*/ 838724 h 2590802"/>
                <a:gd name="connsiteX2396" fmla="*/ 427438 w 2590802"/>
                <a:gd name="connsiteY2396" fmla="*/ 826963 h 2590802"/>
                <a:gd name="connsiteX2397" fmla="*/ 433287 w 2590802"/>
                <a:gd name="connsiteY2397" fmla="*/ 815202 h 2590802"/>
                <a:gd name="connsiteX2398" fmla="*/ 516154 w 2590802"/>
                <a:gd name="connsiteY2398" fmla="*/ 809512 h 2590802"/>
                <a:gd name="connsiteX2399" fmla="*/ 527973 w 2590802"/>
                <a:gd name="connsiteY2399" fmla="*/ 815375 h 2590802"/>
                <a:gd name="connsiteX2400" fmla="*/ 480697 w 2590802"/>
                <a:gd name="connsiteY2400" fmla="*/ 879869 h 2590802"/>
                <a:gd name="connsiteX2401" fmla="*/ 474787 w 2590802"/>
                <a:gd name="connsiteY2401" fmla="*/ 915047 h 2590802"/>
                <a:gd name="connsiteX2402" fmla="*/ 457059 w 2590802"/>
                <a:gd name="connsiteY2402" fmla="*/ 926774 h 2590802"/>
                <a:gd name="connsiteX2403" fmla="*/ 457059 w 2590802"/>
                <a:gd name="connsiteY2403" fmla="*/ 903321 h 2590802"/>
                <a:gd name="connsiteX2404" fmla="*/ 462969 w 2590802"/>
                <a:gd name="connsiteY2404" fmla="*/ 891595 h 2590802"/>
                <a:gd name="connsiteX2405" fmla="*/ 451149 w 2590802"/>
                <a:gd name="connsiteY2405" fmla="*/ 862280 h 2590802"/>
                <a:gd name="connsiteX2406" fmla="*/ 474787 w 2590802"/>
                <a:gd name="connsiteY2406" fmla="*/ 821238 h 2590802"/>
                <a:gd name="connsiteX2407" fmla="*/ 516154 w 2590802"/>
                <a:gd name="connsiteY2407" fmla="*/ 809512 h 2590802"/>
                <a:gd name="connsiteX2408" fmla="*/ 415951 w 2590802"/>
                <a:gd name="connsiteY2408" fmla="*/ 791491 h 2590802"/>
                <a:gd name="connsiteX2409" fmla="*/ 421853 w 2590802"/>
                <a:gd name="connsiteY2409" fmla="*/ 815129 h 2590802"/>
                <a:gd name="connsiteX2410" fmla="*/ 421853 w 2590802"/>
                <a:gd name="connsiteY2410" fmla="*/ 832858 h 2590802"/>
                <a:gd name="connsiteX2411" fmla="*/ 445459 w 2590802"/>
                <a:gd name="connsiteY2411" fmla="*/ 850587 h 2590802"/>
                <a:gd name="connsiteX2412" fmla="*/ 439557 w 2590802"/>
                <a:gd name="connsiteY2412" fmla="*/ 868316 h 2590802"/>
                <a:gd name="connsiteX2413" fmla="*/ 421853 w 2590802"/>
                <a:gd name="connsiteY2413" fmla="*/ 850587 h 2590802"/>
                <a:gd name="connsiteX2414" fmla="*/ 398247 w 2590802"/>
                <a:gd name="connsiteY2414" fmla="*/ 850587 h 2590802"/>
                <a:gd name="connsiteX2415" fmla="*/ 392346 w 2590802"/>
                <a:gd name="connsiteY2415" fmla="*/ 832858 h 2590802"/>
                <a:gd name="connsiteX2416" fmla="*/ 404148 w 2590802"/>
                <a:gd name="connsiteY2416" fmla="*/ 815129 h 2590802"/>
                <a:gd name="connsiteX2417" fmla="*/ 404148 w 2590802"/>
                <a:gd name="connsiteY2417" fmla="*/ 797401 h 2590802"/>
                <a:gd name="connsiteX2418" fmla="*/ 415951 w 2590802"/>
                <a:gd name="connsiteY2418" fmla="*/ 791491 h 2590802"/>
                <a:gd name="connsiteX2419" fmla="*/ 257430 w 2590802"/>
                <a:gd name="connsiteY2419" fmla="*/ 791491 h 2590802"/>
                <a:gd name="connsiteX2420" fmla="*/ 263357 w 2590802"/>
                <a:gd name="connsiteY2420" fmla="*/ 809156 h 2590802"/>
                <a:gd name="connsiteX2421" fmla="*/ 239646 w 2590802"/>
                <a:gd name="connsiteY2421" fmla="*/ 868039 h 2590802"/>
                <a:gd name="connsiteX2422" fmla="*/ 281141 w 2590802"/>
                <a:gd name="connsiteY2422" fmla="*/ 915145 h 2590802"/>
                <a:gd name="connsiteX2423" fmla="*/ 287069 w 2590802"/>
                <a:gd name="connsiteY2423" fmla="*/ 926921 h 2590802"/>
                <a:gd name="connsiteX2424" fmla="*/ 275213 w 2590802"/>
                <a:gd name="connsiteY2424" fmla="*/ 926921 h 2590802"/>
                <a:gd name="connsiteX2425" fmla="*/ 263357 w 2590802"/>
                <a:gd name="connsiteY2425" fmla="*/ 915145 h 2590802"/>
                <a:gd name="connsiteX2426" fmla="*/ 245574 w 2590802"/>
                <a:gd name="connsiteY2426" fmla="*/ 915145 h 2590802"/>
                <a:gd name="connsiteX2427" fmla="*/ 239646 w 2590802"/>
                <a:gd name="connsiteY2427" fmla="*/ 885704 h 2590802"/>
                <a:gd name="connsiteX2428" fmla="*/ 221863 w 2590802"/>
                <a:gd name="connsiteY2428" fmla="*/ 873927 h 2590802"/>
                <a:gd name="connsiteX2429" fmla="*/ 227791 w 2590802"/>
                <a:gd name="connsiteY2429" fmla="*/ 850374 h 2590802"/>
                <a:gd name="connsiteX2430" fmla="*/ 227791 w 2590802"/>
                <a:gd name="connsiteY2430" fmla="*/ 826821 h 2590802"/>
                <a:gd name="connsiteX2431" fmla="*/ 245574 w 2590802"/>
                <a:gd name="connsiteY2431" fmla="*/ 815044 h 2590802"/>
                <a:gd name="connsiteX2432" fmla="*/ 251502 w 2590802"/>
                <a:gd name="connsiteY2432" fmla="*/ 797380 h 2590802"/>
                <a:gd name="connsiteX2433" fmla="*/ 257430 w 2590802"/>
                <a:gd name="connsiteY2433" fmla="*/ 791491 h 2590802"/>
                <a:gd name="connsiteX2434" fmla="*/ 2196444 w 2590802"/>
                <a:gd name="connsiteY2434" fmla="*/ 785801 h 2590802"/>
                <a:gd name="connsiteX2435" fmla="*/ 2219838 w 2590802"/>
                <a:gd name="connsiteY2435" fmla="*/ 785801 h 2590802"/>
                <a:gd name="connsiteX2436" fmla="*/ 2231536 w 2590802"/>
                <a:gd name="connsiteY2436" fmla="*/ 803442 h 2590802"/>
                <a:gd name="connsiteX2437" fmla="*/ 2254931 w 2590802"/>
                <a:gd name="connsiteY2437" fmla="*/ 809322 h 2590802"/>
                <a:gd name="connsiteX2438" fmla="*/ 2278326 w 2590802"/>
                <a:gd name="connsiteY2438" fmla="*/ 797561 h 2590802"/>
                <a:gd name="connsiteX2439" fmla="*/ 2295872 w 2590802"/>
                <a:gd name="connsiteY2439" fmla="*/ 809322 h 2590802"/>
                <a:gd name="connsiteX2440" fmla="*/ 2290024 w 2590802"/>
                <a:gd name="connsiteY2440" fmla="*/ 832844 h 2590802"/>
                <a:gd name="connsiteX2441" fmla="*/ 2266628 w 2590802"/>
                <a:gd name="connsiteY2441" fmla="*/ 826963 h 2590802"/>
                <a:gd name="connsiteX2442" fmla="*/ 2249082 w 2590802"/>
                <a:gd name="connsiteY2442" fmla="*/ 844604 h 2590802"/>
                <a:gd name="connsiteX2443" fmla="*/ 2219838 w 2590802"/>
                <a:gd name="connsiteY2443" fmla="*/ 826963 h 2590802"/>
                <a:gd name="connsiteX2444" fmla="*/ 2213990 w 2590802"/>
                <a:gd name="connsiteY2444" fmla="*/ 815202 h 2590802"/>
                <a:gd name="connsiteX2445" fmla="*/ 2202292 w 2590802"/>
                <a:gd name="connsiteY2445" fmla="*/ 815202 h 2590802"/>
                <a:gd name="connsiteX2446" fmla="*/ 2190595 w 2590802"/>
                <a:gd name="connsiteY2446" fmla="*/ 797561 h 2590802"/>
                <a:gd name="connsiteX2447" fmla="*/ 2196444 w 2590802"/>
                <a:gd name="connsiteY2447" fmla="*/ 785801 h 2590802"/>
                <a:gd name="connsiteX2448" fmla="*/ 2231497 w 2590802"/>
                <a:gd name="connsiteY2448" fmla="*/ 780110 h 2590802"/>
                <a:gd name="connsiteX2449" fmla="*/ 2243115 w 2590802"/>
                <a:gd name="connsiteY2449" fmla="*/ 786038 h 2590802"/>
                <a:gd name="connsiteX2450" fmla="*/ 2272161 w 2590802"/>
                <a:gd name="connsiteY2450" fmla="*/ 791966 h 2590802"/>
                <a:gd name="connsiteX2451" fmla="*/ 2254734 w 2590802"/>
                <a:gd name="connsiteY2451" fmla="*/ 803821 h 2590802"/>
                <a:gd name="connsiteX2452" fmla="*/ 2231497 w 2590802"/>
                <a:gd name="connsiteY2452" fmla="*/ 786038 h 2590802"/>
                <a:gd name="connsiteX2453" fmla="*/ 2231497 w 2590802"/>
                <a:gd name="connsiteY2453" fmla="*/ 780110 h 2590802"/>
                <a:gd name="connsiteX2454" fmla="*/ 404201 w 2590802"/>
                <a:gd name="connsiteY2454" fmla="*/ 771472 h 2590802"/>
                <a:gd name="connsiteX2455" fmla="*/ 415990 w 2590802"/>
                <a:gd name="connsiteY2455" fmla="*/ 773686 h 2590802"/>
                <a:gd name="connsiteX2456" fmla="*/ 404201 w 2590802"/>
                <a:gd name="connsiteY2456" fmla="*/ 785498 h 2590802"/>
                <a:gd name="connsiteX2457" fmla="*/ 392414 w 2590802"/>
                <a:gd name="connsiteY2457" fmla="*/ 797311 h 2590802"/>
                <a:gd name="connsiteX2458" fmla="*/ 392414 w 2590802"/>
                <a:gd name="connsiteY2458" fmla="*/ 820936 h 2590802"/>
                <a:gd name="connsiteX2459" fmla="*/ 386520 w 2590802"/>
                <a:gd name="connsiteY2459" fmla="*/ 838655 h 2590802"/>
                <a:gd name="connsiteX2460" fmla="*/ 398308 w 2590802"/>
                <a:gd name="connsiteY2460" fmla="*/ 862280 h 2590802"/>
                <a:gd name="connsiteX2461" fmla="*/ 415990 w 2590802"/>
                <a:gd name="connsiteY2461" fmla="*/ 862280 h 2590802"/>
                <a:gd name="connsiteX2462" fmla="*/ 445459 w 2590802"/>
                <a:gd name="connsiteY2462" fmla="*/ 879998 h 2590802"/>
                <a:gd name="connsiteX2463" fmla="*/ 445459 w 2590802"/>
                <a:gd name="connsiteY2463" fmla="*/ 891811 h 2590802"/>
                <a:gd name="connsiteX2464" fmla="*/ 415990 w 2590802"/>
                <a:gd name="connsiteY2464" fmla="*/ 885904 h 2590802"/>
                <a:gd name="connsiteX2465" fmla="*/ 404201 w 2590802"/>
                <a:gd name="connsiteY2465" fmla="*/ 874092 h 2590802"/>
                <a:gd name="connsiteX2466" fmla="*/ 380626 w 2590802"/>
                <a:gd name="connsiteY2466" fmla="*/ 868186 h 2590802"/>
                <a:gd name="connsiteX2467" fmla="*/ 368838 w 2590802"/>
                <a:gd name="connsiteY2467" fmla="*/ 826842 h 2590802"/>
                <a:gd name="connsiteX2468" fmla="*/ 380626 w 2590802"/>
                <a:gd name="connsiteY2468" fmla="*/ 809124 h 2590802"/>
                <a:gd name="connsiteX2469" fmla="*/ 392414 w 2590802"/>
                <a:gd name="connsiteY2469" fmla="*/ 773686 h 2590802"/>
                <a:gd name="connsiteX2470" fmla="*/ 404201 w 2590802"/>
                <a:gd name="connsiteY2470" fmla="*/ 771472 h 2590802"/>
                <a:gd name="connsiteX2471" fmla="*/ 2160660 w 2590802"/>
                <a:gd name="connsiteY2471" fmla="*/ 767780 h 2590802"/>
                <a:gd name="connsiteX2472" fmla="*/ 2184252 w 2590802"/>
                <a:gd name="connsiteY2472" fmla="*/ 785451 h 2590802"/>
                <a:gd name="connsiteX2473" fmla="*/ 2184252 w 2590802"/>
                <a:gd name="connsiteY2473" fmla="*/ 791341 h 2590802"/>
                <a:gd name="connsiteX2474" fmla="*/ 2201947 w 2590802"/>
                <a:gd name="connsiteY2474" fmla="*/ 820793 h 2590802"/>
                <a:gd name="connsiteX2475" fmla="*/ 2213743 w 2590802"/>
                <a:gd name="connsiteY2475" fmla="*/ 826683 h 2590802"/>
                <a:gd name="connsiteX2476" fmla="*/ 2243234 w 2590802"/>
                <a:gd name="connsiteY2476" fmla="*/ 850245 h 2590802"/>
                <a:gd name="connsiteX2477" fmla="*/ 2266826 w 2590802"/>
                <a:gd name="connsiteY2477" fmla="*/ 838464 h 2590802"/>
                <a:gd name="connsiteX2478" fmla="*/ 2296317 w 2590802"/>
                <a:gd name="connsiteY2478" fmla="*/ 832574 h 2590802"/>
                <a:gd name="connsiteX2479" fmla="*/ 2308113 w 2590802"/>
                <a:gd name="connsiteY2479" fmla="*/ 809012 h 2590802"/>
                <a:gd name="connsiteX2480" fmla="*/ 2331706 w 2590802"/>
                <a:gd name="connsiteY2480" fmla="*/ 814903 h 2590802"/>
                <a:gd name="connsiteX2481" fmla="*/ 2337604 w 2590802"/>
                <a:gd name="connsiteY2481" fmla="*/ 832574 h 2590802"/>
                <a:gd name="connsiteX2482" fmla="*/ 2325808 w 2590802"/>
                <a:gd name="connsiteY2482" fmla="*/ 844355 h 2590802"/>
                <a:gd name="connsiteX2483" fmla="*/ 2314011 w 2590802"/>
                <a:gd name="connsiteY2483" fmla="*/ 844355 h 2590802"/>
                <a:gd name="connsiteX2484" fmla="*/ 2314011 w 2590802"/>
                <a:gd name="connsiteY2484" fmla="*/ 856135 h 2590802"/>
                <a:gd name="connsiteX2485" fmla="*/ 2296317 w 2590802"/>
                <a:gd name="connsiteY2485" fmla="*/ 873806 h 2590802"/>
                <a:gd name="connsiteX2486" fmla="*/ 2278622 w 2590802"/>
                <a:gd name="connsiteY2486" fmla="*/ 873806 h 2590802"/>
                <a:gd name="connsiteX2487" fmla="*/ 2260928 w 2590802"/>
                <a:gd name="connsiteY2487" fmla="*/ 867915 h 2590802"/>
                <a:gd name="connsiteX2488" fmla="*/ 2231437 w 2590802"/>
                <a:gd name="connsiteY2488" fmla="*/ 879696 h 2590802"/>
                <a:gd name="connsiteX2489" fmla="*/ 2207845 w 2590802"/>
                <a:gd name="connsiteY2489" fmla="*/ 862025 h 2590802"/>
                <a:gd name="connsiteX2490" fmla="*/ 2201947 w 2590802"/>
                <a:gd name="connsiteY2490" fmla="*/ 850245 h 2590802"/>
                <a:gd name="connsiteX2491" fmla="*/ 2178354 w 2590802"/>
                <a:gd name="connsiteY2491" fmla="*/ 844355 h 2590802"/>
                <a:gd name="connsiteX2492" fmla="*/ 2166558 w 2590802"/>
                <a:gd name="connsiteY2492" fmla="*/ 814903 h 2590802"/>
                <a:gd name="connsiteX2493" fmla="*/ 2166558 w 2590802"/>
                <a:gd name="connsiteY2493" fmla="*/ 803122 h 2590802"/>
                <a:gd name="connsiteX2494" fmla="*/ 2148863 w 2590802"/>
                <a:gd name="connsiteY2494" fmla="*/ 785451 h 2590802"/>
                <a:gd name="connsiteX2495" fmla="*/ 2160660 w 2590802"/>
                <a:gd name="connsiteY2495" fmla="*/ 767780 h 2590802"/>
                <a:gd name="connsiteX2496" fmla="*/ 251449 w 2590802"/>
                <a:gd name="connsiteY2496" fmla="*/ 767245 h 2590802"/>
                <a:gd name="connsiteX2497" fmla="*/ 263252 w 2590802"/>
                <a:gd name="connsiteY2497" fmla="*/ 773873 h 2590802"/>
                <a:gd name="connsiteX2498" fmla="*/ 257351 w 2590802"/>
                <a:gd name="connsiteY2498" fmla="*/ 785657 h 2590802"/>
                <a:gd name="connsiteX2499" fmla="*/ 239647 w 2590802"/>
                <a:gd name="connsiteY2499" fmla="*/ 803332 h 2590802"/>
                <a:gd name="connsiteX2500" fmla="*/ 216041 w 2590802"/>
                <a:gd name="connsiteY2500" fmla="*/ 838684 h 2590802"/>
                <a:gd name="connsiteX2501" fmla="*/ 221942 w 2590802"/>
                <a:gd name="connsiteY2501" fmla="*/ 850467 h 2590802"/>
                <a:gd name="connsiteX2502" fmla="*/ 210139 w 2590802"/>
                <a:gd name="connsiteY2502" fmla="*/ 874034 h 2590802"/>
                <a:gd name="connsiteX2503" fmla="*/ 227844 w 2590802"/>
                <a:gd name="connsiteY2503" fmla="*/ 891710 h 2590802"/>
                <a:gd name="connsiteX2504" fmla="*/ 245548 w 2590802"/>
                <a:gd name="connsiteY2504" fmla="*/ 921169 h 2590802"/>
                <a:gd name="connsiteX2505" fmla="*/ 257351 w 2590802"/>
                <a:gd name="connsiteY2505" fmla="*/ 921169 h 2590802"/>
                <a:gd name="connsiteX2506" fmla="*/ 292759 w 2590802"/>
                <a:gd name="connsiteY2506" fmla="*/ 938845 h 2590802"/>
                <a:gd name="connsiteX2507" fmla="*/ 292759 w 2590802"/>
                <a:gd name="connsiteY2507" fmla="*/ 950629 h 2590802"/>
                <a:gd name="connsiteX2508" fmla="*/ 275055 w 2590802"/>
                <a:gd name="connsiteY2508" fmla="*/ 956521 h 2590802"/>
                <a:gd name="connsiteX2509" fmla="*/ 263252 w 2590802"/>
                <a:gd name="connsiteY2509" fmla="*/ 944737 h 2590802"/>
                <a:gd name="connsiteX2510" fmla="*/ 251449 w 2590802"/>
                <a:gd name="connsiteY2510" fmla="*/ 932953 h 2590802"/>
                <a:gd name="connsiteX2511" fmla="*/ 221942 w 2590802"/>
                <a:gd name="connsiteY2511" fmla="*/ 927061 h 2590802"/>
                <a:gd name="connsiteX2512" fmla="*/ 216041 w 2590802"/>
                <a:gd name="connsiteY2512" fmla="*/ 897602 h 2590802"/>
                <a:gd name="connsiteX2513" fmla="*/ 192435 w 2590802"/>
                <a:gd name="connsiteY2513" fmla="*/ 879926 h 2590802"/>
                <a:gd name="connsiteX2514" fmla="*/ 192435 w 2590802"/>
                <a:gd name="connsiteY2514" fmla="*/ 850467 h 2590802"/>
                <a:gd name="connsiteX2515" fmla="*/ 204238 w 2590802"/>
                <a:gd name="connsiteY2515" fmla="*/ 844575 h 2590802"/>
                <a:gd name="connsiteX2516" fmla="*/ 204238 w 2590802"/>
                <a:gd name="connsiteY2516" fmla="*/ 815116 h 2590802"/>
                <a:gd name="connsiteX2517" fmla="*/ 216041 w 2590802"/>
                <a:gd name="connsiteY2517" fmla="*/ 797440 h 2590802"/>
                <a:gd name="connsiteX2518" fmla="*/ 233745 w 2590802"/>
                <a:gd name="connsiteY2518" fmla="*/ 785657 h 2590802"/>
                <a:gd name="connsiteX2519" fmla="*/ 239647 w 2590802"/>
                <a:gd name="connsiteY2519" fmla="*/ 779765 h 2590802"/>
                <a:gd name="connsiteX2520" fmla="*/ 239647 w 2590802"/>
                <a:gd name="connsiteY2520" fmla="*/ 773873 h 2590802"/>
                <a:gd name="connsiteX2521" fmla="*/ 251449 w 2590802"/>
                <a:gd name="connsiteY2521" fmla="*/ 767245 h 2590802"/>
                <a:gd name="connsiteX2522" fmla="*/ 356937 w 2590802"/>
                <a:gd name="connsiteY2522" fmla="*/ 697595 h 2590802"/>
                <a:gd name="connsiteX2523" fmla="*/ 397878 w 2590802"/>
                <a:gd name="connsiteY2523" fmla="*/ 709341 h 2590802"/>
                <a:gd name="connsiteX2524" fmla="*/ 397878 w 2590802"/>
                <a:gd name="connsiteY2524" fmla="*/ 715214 h 2590802"/>
                <a:gd name="connsiteX2525" fmla="*/ 380332 w 2590802"/>
                <a:gd name="connsiteY2525" fmla="*/ 715214 h 2590802"/>
                <a:gd name="connsiteX2526" fmla="*/ 368634 w 2590802"/>
                <a:gd name="connsiteY2526" fmla="*/ 715214 h 2590802"/>
                <a:gd name="connsiteX2527" fmla="*/ 321845 w 2590802"/>
                <a:gd name="connsiteY2527" fmla="*/ 726960 h 2590802"/>
                <a:gd name="connsiteX2528" fmla="*/ 292601 w 2590802"/>
                <a:gd name="connsiteY2528" fmla="*/ 779818 h 2590802"/>
                <a:gd name="connsiteX2529" fmla="*/ 310147 w 2590802"/>
                <a:gd name="connsiteY2529" fmla="*/ 809184 h 2590802"/>
                <a:gd name="connsiteX2530" fmla="*/ 315996 w 2590802"/>
                <a:gd name="connsiteY2530" fmla="*/ 809184 h 2590802"/>
                <a:gd name="connsiteX2531" fmla="*/ 310147 w 2590802"/>
                <a:gd name="connsiteY2531" fmla="*/ 791564 h 2590802"/>
                <a:gd name="connsiteX2532" fmla="*/ 321845 w 2590802"/>
                <a:gd name="connsiteY2532" fmla="*/ 773945 h 2590802"/>
                <a:gd name="connsiteX2533" fmla="*/ 351089 w 2590802"/>
                <a:gd name="connsiteY2533" fmla="*/ 785691 h 2590802"/>
                <a:gd name="connsiteX2534" fmla="*/ 351089 w 2590802"/>
                <a:gd name="connsiteY2534" fmla="*/ 803310 h 2590802"/>
                <a:gd name="connsiteX2535" fmla="*/ 345240 w 2590802"/>
                <a:gd name="connsiteY2535" fmla="*/ 815056 h 2590802"/>
                <a:gd name="connsiteX2536" fmla="*/ 351089 w 2590802"/>
                <a:gd name="connsiteY2536" fmla="*/ 820929 h 2590802"/>
                <a:gd name="connsiteX2537" fmla="*/ 339391 w 2590802"/>
                <a:gd name="connsiteY2537" fmla="*/ 844422 h 2590802"/>
                <a:gd name="connsiteX2538" fmla="*/ 298450 w 2590802"/>
                <a:gd name="connsiteY2538" fmla="*/ 838549 h 2590802"/>
                <a:gd name="connsiteX2539" fmla="*/ 269206 w 2590802"/>
                <a:gd name="connsiteY2539" fmla="*/ 768072 h 2590802"/>
                <a:gd name="connsiteX2540" fmla="*/ 286752 w 2590802"/>
                <a:gd name="connsiteY2540" fmla="*/ 738707 h 2590802"/>
                <a:gd name="connsiteX2541" fmla="*/ 356937 w 2590802"/>
                <a:gd name="connsiteY2541" fmla="*/ 697595 h 2590802"/>
                <a:gd name="connsiteX2542" fmla="*/ 501946 w 2590802"/>
                <a:gd name="connsiteY2542" fmla="*/ 685103 h 2590802"/>
                <a:gd name="connsiteX2543" fmla="*/ 533458 w 2590802"/>
                <a:gd name="connsiteY2543" fmla="*/ 714956 h 2590802"/>
                <a:gd name="connsiteX2544" fmla="*/ 539355 w 2590802"/>
                <a:gd name="connsiteY2544" fmla="*/ 756234 h 2590802"/>
                <a:gd name="connsiteX2545" fmla="*/ 515767 w 2590802"/>
                <a:gd name="connsiteY2545" fmla="*/ 785718 h 2590802"/>
                <a:gd name="connsiteX2546" fmla="*/ 515767 w 2590802"/>
                <a:gd name="connsiteY2546" fmla="*/ 803409 h 2590802"/>
                <a:gd name="connsiteX2547" fmla="*/ 486283 w 2590802"/>
                <a:gd name="connsiteY2547" fmla="*/ 809306 h 2590802"/>
                <a:gd name="connsiteX2548" fmla="*/ 433211 w 2590802"/>
                <a:gd name="connsiteY2548" fmla="*/ 803409 h 2590802"/>
                <a:gd name="connsiteX2549" fmla="*/ 421417 w 2590802"/>
                <a:gd name="connsiteY2549" fmla="*/ 779822 h 2590802"/>
                <a:gd name="connsiteX2550" fmla="*/ 415521 w 2590802"/>
                <a:gd name="connsiteY2550" fmla="*/ 750337 h 2590802"/>
                <a:gd name="connsiteX2551" fmla="*/ 403727 w 2590802"/>
                <a:gd name="connsiteY2551" fmla="*/ 726750 h 2590802"/>
                <a:gd name="connsiteX2552" fmla="*/ 409624 w 2590802"/>
                <a:gd name="connsiteY2552" fmla="*/ 709060 h 2590802"/>
                <a:gd name="connsiteX2553" fmla="*/ 439108 w 2590802"/>
                <a:gd name="connsiteY2553" fmla="*/ 691369 h 2590802"/>
                <a:gd name="connsiteX2554" fmla="*/ 462695 w 2590802"/>
                <a:gd name="connsiteY2554" fmla="*/ 703162 h 2590802"/>
                <a:gd name="connsiteX2555" fmla="*/ 486283 w 2590802"/>
                <a:gd name="connsiteY2555" fmla="*/ 685472 h 2590802"/>
                <a:gd name="connsiteX2556" fmla="*/ 501946 w 2590802"/>
                <a:gd name="connsiteY2556" fmla="*/ 685103 h 2590802"/>
                <a:gd name="connsiteX2557" fmla="*/ 533190 w 2590802"/>
                <a:gd name="connsiteY2557" fmla="*/ 673884 h 2590802"/>
                <a:gd name="connsiteX2558" fmla="*/ 550736 w 2590802"/>
                <a:gd name="connsiteY2558" fmla="*/ 685808 h 2590802"/>
                <a:gd name="connsiteX2559" fmla="*/ 539038 w 2590802"/>
                <a:gd name="connsiteY2559" fmla="*/ 715616 h 2590802"/>
                <a:gd name="connsiteX2560" fmla="*/ 515643 w 2590802"/>
                <a:gd name="connsiteY2560" fmla="*/ 685808 h 2590802"/>
                <a:gd name="connsiteX2561" fmla="*/ 533190 w 2590802"/>
                <a:gd name="connsiteY2561" fmla="*/ 673884 h 2590802"/>
                <a:gd name="connsiteX2562" fmla="*/ 632916 w 2590802"/>
                <a:gd name="connsiteY2562" fmla="*/ 662503 h 2590802"/>
                <a:gd name="connsiteX2563" fmla="*/ 644632 w 2590802"/>
                <a:gd name="connsiteY2563" fmla="*/ 668361 h 2590802"/>
                <a:gd name="connsiteX2564" fmla="*/ 615342 w 2590802"/>
                <a:gd name="connsiteY2564" fmla="*/ 697651 h 2590802"/>
                <a:gd name="connsiteX2565" fmla="*/ 562619 w 2590802"/>
                <a:gd name="connsiteY2565" fmla="*/ 762090 h 2590802"/>
                <a:gd name="connsiteX2566" fmla="*/ 550903 w 2590802"/>
                <a:gd name="connsiteY2566" fmla="*/ 756232 h 2590802"/>
                <a:gd name="connsiteX2567" fmla="*/ 568477 w 2590802"/>
                <a:gd name="connsiteY2567" fmla="*/ 685935 h 2590802"/>
                <a:gd name="connsiteX2568" fmla="*/ 597768 w 2590802"/>
                <a:gd name="connsiteY2568" fmla="*/ 674219 h 2590802"/>
                <a:gd name="connsiteX2569" fmla="*/ 609484 w 2590802"/>
                <a:gd name="connsiteY2569" fmla="*/ 680077 h 2590802"/>
                <a:gd name="connsiteX2570" fmla="*/ 632916 w 2590802"/>
                <a:gd name="connsiteY2570" fmla="*/ 662503 h 2590802"/>
                <a:gd name="connsiteX2571" fmla="*/ 1931670 w 2590802"/>
                <a:gd name="connsiteY2571" fmla="*/ 656812 h 2590802"/>
                <a:gd name="connsiteX2572" fmla="*/ 1990157 w 2590802"/>
                <a:gd name="connsiteY2572" fmla="*/ 715178 h 2590802"/>
                <a:gd name="connsiteX2573" fmla="*/ 2001855 w 2590802"/>
                <a:gd name="connsiteY2573" fmla="*/ 732688 h 2590802"/>
                <a:gd name="connsiteX2574" fmla="*/ 1996006 w 2590802"/>
                <a:gd name="connsiteY2574" fmla="*/ 732688 h 2590802"/>
                <a:gd name="connsiteX2575" fmla="*/ 1931670 w 2590802"/>
                <a:gd name="connsiteY2575" fmla="*/ 656812 h 2590802"/>
                <a:gd name="connsiteX2576" fmla="*/ 2072253 w 2590802"/>
                <a:gd name="connsiteY2576" fmla="*/ 645950 h 2590802"/>
                <a:gd name="connsiteX2577" fmla="*/ 2084749 w 2590802"/>
                <a:gd name="connsiteY2577" fmla="*/ 650351 h 2590802"/>
                <a:gd name="connsiteX2578" fmla="*/ 2090630 w 2590802"/>
                <a:gd name="connsiteY2578" fmla="*/ 691430 h 2590802"/>
                <a:gd name="connsiteX2579" fmla="*/ 2125912 w 2590802"/>
                <a:gd name="connsiteY2579" fmla="*/ 703168 h 2590802"/>
                <a:gd name="connsiteX2580" fmla="*/ 2131792 w 2590802"/>
                <a:gd name="connsiteY2580" fmla="*/ 720773 h 2590802"/>
                <a:gd name="connsiteX2581" fmla="*/ 2125912 w 2590802"/>
                <a:gd name="connsiteY2581" fmla="*/ 732510 h 2590802"/>
                <a:gd name="connsiteX2582" fmla="*/ 2102390 w 2590802"/>
                <a:gd name="connsiteY2582" fmla="*/ 732510 h 2590802"/>
                <a:gd name="connsiteX2583" fmla="*/ 2084749 w 2590802"/>
                <a:gd name="connsiteY2583" fmla="*/ 738379 h 2590802"/>
                <a:gd name="connsiteX2584" fmla="*/ 2072988 w 2590802"/>
                <a:gd name="connsiteY2584" fmla="*/ 726641 h 2590802"/>
                <a:gd name="connsiteX2585" fmla="*/ 2055347 w 2590802"/>
                <a:gd name="connsiteY2585" fmla="*/ 726641 h 2590802"/>
                <a:gd name="connsiteX2586" fmla="*/ 2049467 w 2590802"/>
                <a:gd name="connsiteY2586" fmla="*/ 709036 h 2590802"/>
                <a:gd name="connsiteX2587" fmla="*/ 2055347 w 2590802"/>
                <a:gd name="connsiteY2587" fmla="*/ 703168 h 2590802"/>
                <a:gd name="connsiteX2588" fmla="*/ 2043586 w 2590802"/>
                <a:gd name="connsiteY2588" fmla="*/ 685562 h 2590802"/>
                <a:gd name="connsiteX2589" fmla="*/ 2061228 w 2590802"/>
                <a:gd name="connsiteY2589" fmla="*/ 667957 h 2590802"/>
                <a:gd name="connsiteX2590" fmla="*/ 2055347 w 2590802"/>
                <a:gd name="connsiteY2590" fmla="*/ 650351 h 2590802"/>
                <a:gd name="connsiteX2591" fmla="*/ 2072253 w 2590802"/>
                <a:gd name="connsiteY2591" fmla="*/ 645950 h 2590802"/>
                <a:gd name="connsiteX2592" fmla="*/ 536254 w 2590802"/>
                <a:gd name="connsiteY2592" fmla="*/ 637458 h 2590802"/>
                <a:gd name="connsiteX2593" fmla="*/ 545118 w 2590802"/>
                <a:gd name="connsiteY2593" fmla="*/ 644720 h 2590802"/>
                <a:gd name="connsiteX2594" fmla="*/ 545118 w 2590802"/>
                <a:gd name="connsiteY2594" fmla="*/ 656338 h 2590802"/>
                <a:gd name="connsiteX2595" fmla="*/ 562847 w 2590802"/>
                <a:gd name="connsiteY2595" fmla="*/ 656338 h 2590802"/>
                <a:gd name="connsiteX2596" fmla="*/ 568757 w 2590802"/>
                <a:gd name="connsiteY2596" fmla="*/ 673766 h 2590802"/>
                <a:gd name="connsiteX2597" fmla="*/ 562847 w 2590802"/>
                <a:gd name="connsiteY2597" fmla="*/ 679575 h 2590802"/>
                <a:gd name="connsiteX2598" fmla="*/ 521480 w 2590802"/>
                <a:gd name="connsiteY2598" fmla="*/ 667957 h 2590802"/>
                <a:gd name="connsiteX2599" fmla="*/ 503752 w 2590802"/>
                <a:gd name="connsiteY2599" fmla="*/ 679575 h 2590802"/>
                <a:gd name="connsiteX2600" fmla="*/ 491933 w 2590802"/>
                <a:gd name="connsiteY2600" fmla="*/ 673766 h 2590802"/>
                <a:gd name="connsiteX2601" fmla="*/ 497842 w 2590802"/>
                <a:gd name="connsiteY2601" fmla="*/ 662147 h 2590802"/>
                <a:gd name="connsiteX2602" fmla="*/ 515571 w 2590802"/>
                <a:gd name="connsiteY2602" fmla="*/ 656338 h 2590802"/>
                <a:gd name="connsiteX2603" fmla="*/ 515571 w 2590802"/>
                <a:gd name="connsiteY2603" fmla="*/ 644720 h 2590802"/>
                <a:gd name="connsiteX2604" fmla="*/ 527390 w 2590802"/>
                <a:gd name="connsiteY2604" fmla="*/ 638910 h 2590802"/>
                <a:gd name="connsiteX2605" fmla="*/ 536254 w 2590802"/>
                <a:gd name="connsiteY2605" fmla="*/ 637458 h 2590802"/>
                <a:gd name="connsiteX2606" fmla="*/ 2037185 w 2590802"/>
                <a:gd name="connsiteY2606" fmla="*/ 627410 h 2590802"/>
                <a:gd name="connsiteX2607" fmla="*/ 2054849 w 2590802"/>
                <a:gd name="connsiteY2607" fmla="*/ 639156 h 2590802"/>
                <a:gd name="connsiteX2608" fmla="*/ 2048961 w 2590802"/>
                <a:gd name="connsiteY2608" fmla="*/ 662649 h 2590802"/>
                <a:gd name="connsiteX2609" fmla="*/ 2037185 w 2590802"/>
                <a:gd name="connsiteY2609" fmla="*/ 686141 h 2590802"/>
                <a:gd name="connsiteX2610" fmla="*/ 2043072 w 2590802"/>
                <a:gd name="connsiteY2610" fmla="*/ 703760 h 2590802"/>
                <a:gd name="connsiteX2611" fmla="*/ 2043072 w 2590802"/>
                <a:gd name="connsiteY2611" fmla="*/ 727252 h 2590802"/>
                <a:gd name="connsiteX2612" fmla="*/ 2066625 w 2590802"/>
                <a:gd name="connsiteY2612" fmla="*/ 738999 h 2590802"/>
                <a:gd name="connsiteX2613" fmla="*/ 2090178 w 2590802"/>
                <a:gd name="connsiteY2613" fmla="*/ 744872 h 2590802"/>
                <a:gd name="connsiteX2614" fmla="*/ 2107844 w 2590802"/>
                <a:gd name="connsiteY2614" fmla="*/ 738999 h 2590802"/>
                <a:gd name="connsiteX2615" fmla="*/ 2143173 w 2590802"/>
                <a:gd name="connsiteY2615" fmla="*/ 750745 h 2590802"/>
                <a:gd name="connsiteX2616" fmla="*/ 2137285 w 2590802"/>
                <a:gd name="connsiteY2616" fmla="*/ 762491 h 2590802"/>
                <a:gd name="connsiteX2617" fmla="*/ 2131397 w 2590802"/>
                <a:gd name="connsiteY2617" fmla="*/ 762491 h 2590802"/>
                <a:gd name="connsiteX2618" fmla="*/ 2096067 w 2590802"/>
                <a:gd name="connsiteY2618" fmla="*/ 762491 h 2590802"/>
                <a:gd name="connsiteX2619" fmla="*/ 2090178 w 2590802"/>
                <a:gd name="connsiteY2619" fmla="*/ 774237 h 2590802"/>
                <a:gd name="connsiteX2620" fmla="*/ 2060738 w 2590802"/>
                <a:gd name="connsiteY2620" fmla="*/ 768364 h 2590802"/>
                <a:gd name="connsiteX2621" fmla="*/ 2037185 w 2590802"/>
                <a:gd name="connsiteY2621" fmla="*/ 756618 h 2590802"/>
                <a:gd name="connsiteX2622" fmla="*/ 2019519 w 2590802"/>
                <a:gd name="connsiteY2622" fmla="*/ 750745 h 2590802"/>
                <a:gd name="connsiteX2623" fmla="*/ 2007743 w 2590802"/>
                <a:gd name="connsiteY2623" fmla="*/ 733125 h 2590802"/>
                <a:gd name="connsiteX2624" fmla="*/ 2013631 w 2590802"/>
                <a:gd name="connsiteY2624" fmla="*/ 715506 h 2590802"/>
                <a:gd name="connsiteX2625" fmla="*/ 2013631 w 2590802"/>
                <a:gd name="connsiteY2625" fmla="*/ 703760 h 2590802"/>
                <a:gd name="connsiteX2626" fmla="*/ 2001855 w 2590802"/>
                <a:gd name="connsiteY2626" fmla="*/ 686141 h 2590802"/>
                <a:gd name="connsiteX2627" fmla="*/ 2007743 w 2590802"/>
                <a:gd name="connsiteY2627" fmla="*/ 668522 h 2590802"/>
                <a:gd name="connsiteX2628" fmla="*/ 2019519 w 2590802"/>
                <a:gd name="connsiteY2628" fmla="*/ 639156 h 2590802"/>
                <a:gd name="connsiteX2629" fmla="*/ 2037185 w 2590802"/>
                <a:gd name="connsiteY2629" fmla="*/ 627410 h 2590802"/>
                <a:gd name="connsiteX2630" fmla="*/ 2178581 w 2590802"/>
                <a:gd name="connsiteY2630" fmla="*/ 620772 h 2590802"/>
                <a:gd name="connsiteX2631" fmla="*/ 2190324 w 2590802"/>
                <a:gd name="connsiteY2631" fmla="*/ 620772 h 2590802"/>
                <a:gd name="connsiteX2632" fmla="*/ 2166838 w 2590802"/>
                <a:gd name="connsiteY2632" fmla="*/ 650279 h 2590802"/>
                <a:gd name="connsiteX2633" fmla="*/ 2166838 w 2590802"/>
                <a:gd name="connsiteY2633" fmla="*/ 732899 h 2590802"/>
                <a:gd name="connsiteX2634" fmla="*/ 2213809 w 2590802"/>
                <a:gd name="connsiteY2634" fmla="*/ 756504 h 2590802"/>
                <a:gd name="connsiteX2635" fmla="*/ 2219681 w 2590802"/>
                <a:gd name="connsiteY2635" fmla="*/ 744701 h 2590802"/>
                <a:gd name="connsiteX2636" fmla="*/ 2202066 w 2590802"/>
                <a:gd name="connsiteY2636" fmla="*/ 738800 h 2590802"/>
                <a:gd name="connsiteX2637" fmla="*/ 2196195 w 2590802"/>
                <a:gd name="connsiteY2637" fmla="*/ 721096 h 2590802"/>
                <a:gd name="connsiteX2638" fmla="*/ 2207938 w 2590802"/>
                <a:gd name="connsiteY2638" fmla="*/ 709293 h 2590802"/>
                <a:gd name="connsiteX2639" fmla="*/ 2231423 w 2590802"/>
                <a:gd name="connsiteY2639" fmla="*/ 715194 h 2590802"/>
                <a:gd name="connsiteX2640" fmla="*/ 2243165 w 2590802"/>
                <a:gd name="connsiteY2640" fmla="*/ 709293 h 2590802"/>
                <a:gd name="connsiteX2641" fmla="*/ 2260779 w 2590802"/>
                <a:gd name="connsiteY2641" fmla="*/ 721096 h 2590802"/>
                <a:gd name="connsiteX2642" fmla="*/ 2254908 w 2590802"/>
                <a:gd name="connsiteY2642" fmla="*/ 750603 h 2590802"/>
                <a:gd name="connsiteX2643" fmla="*/ 2202066 w 2590802"/>
                <a:gd name="connsiteY2643" fmla="*/ 780110 h 2590802"/>
                <a:gd name="connsiteX2644" fmla="*/ 2160967 w 2590802"/>
                <a:gd name="connsiteY2644" fmla="*/ 762406 h 2590802"/>
                <a:gd name="connsiteX2645" fmla="*/ 2149224 w 2590802"/>
                <a:gd name="connsiteY2645" fmla="*/ 750603 h 2590802"/>
                <a:gd name="connsiteX2646" fmla="*/ 2137482 w 2590802"/>
                <a:gd name="connsiteY2646" fmla="*/ 709293 h 2590802"/>
                <a:gd name="connsiteX2647" fmla="*/ 2137482 w 2590802"/>
                <a:gd name="connsiteY2647" fmla="*/ 679786 h 2590802"/>
                <a:gd name="connsiteX2648" fmla="*/ 2178581 w 2590802"/>
                <a:gd name="connsiteY2648" fmla="*/ 620772 h 2590802"/>
                <a:gd name="connsiteX2649" fmla="*/ 368635 w 2590802"/>
                <a:gd name="connsiteY2649" fmla="*/ 620772 h 2590802"/>
                <a:gd name="connsiteX2650" fmla="*/ 368635 w 2590802"/>
                <a:gd name="connsiteY2650" fmla="*/ 632559 h 2590802"/>
                <a:gd name="connsiteX2651" fmla="*/ 362839 w 2590802"/>
                <a:gd name="connsiteY2651" fmla="*/ 644347 h 2590802"/>
                <a:gd name="connsiteX2652" fmla="*/ 333858 w 2590802"/>
                <a:gd name="connsiteY2652" fmla="*/ 667923 h 2590802"/>
                <a:gd name="connsiteX2653" fmla="*/ 333858 w 2590802"/>
                <a:gd name="connsiteY2653" fmla="*/ 697393 h 2590802"/>
                <a:gd name="connsiteX2654" fmla="*/ 316470 w 2590802"/>
                <a:gd name="connsiteY2654" fmla="*/ 697393 h 2590802"/>
                <a:gd name="connsiteX2655" fmla="*/ 333858 w 2590802"/>
                <a:gd name="connsiteY2655" fmla="*/ 632559 h 2590802"/>
                <a:gd name="connsiteX2656" fmla="*/ 368635 w 2590802"/>
                <a:gd name="connsiteY2656" fmla="*/ 620772 h 2590802"/>
                <a:gd name="connsiteX2657" fmla="*/ 2260590 w 2590802"/>
                <a:gd name="connsiteY2657" fmla="*/ 615081 h 2590802"/>
                <a:gd name="connsiteX2658" fmla="*/ 2278231 w 2590802"/>
                <a:gd name="connsiteY2658" fmla="*/ 638719 h 2590802"/>
                <a:gd name="connsiteX2659" fmla="*/ 2301753 w 2590802"/>
                <a:gd name="connsiteY2659" fmla="*/ 632810 h 2590802"/>
                <a:gd name="connsiteX2660" fmla="*/ 2313513 w 2590802"/>
                <a:gd name="connsiteY2660" fmla="*/ 626900 h 2590802"/>
                <a:gd name="connsiteX2661" fmla="*/ 2325274 w 2590802"/>
                <a:gd name="connsiteY2661" fmla="*/ 638719 h 2590802"/>
                <a:gd name="connsiteX2662" fmla="*/ 2313513 w 2590802"/>
                <a:gd name="connsiteY2662" fmla="*/ 662357 h 2590802"/>
                <a:gd name="connsiteX2663" fmla="*/ 2295873 w 2590802"/>
                <a:gd name="connsiteY2663" fmla="*/ 668267 h 2590802"/>
                <a:gd name="connsiteX2664" fmla="*/ 2289992 w 2590802"/>
                <a:gd name="connsiteY2664" fmla="*/ 685995 h 2590802"/>
                <a:gd name="connsiteX2665" fmla="*/ 2266471 w 2590802"/>
                <a:gd name="connsiteY2665" fmla="*/ 691905 h 2590802"/>
                <a:gd name="connsiteX2666" fmla="*/ 2254710 w 2590802"/>
                <a:gd name="connsiteY2666" fmla="*/ 674177 h 2590802"/>
                <a:gd name="connsiteX2667" fmla="*/ 2260590 w 2590802"/>
                <a:gd name="connsiteY2667" fmla="*/ 656448 h 2590802"/>
                <a:gd name="connsiteX2668" fmla="*/ 2242949 w 2590802"/>
                <a:gd name="connsiteY2668" fmla="*/ 650538 h 2590802"/>
                <a:gd name="connsiteX2669" fmla="*/ 2242949 w 2590802"/>
                <a:gd name="connsiteY2669" fmla="*/ 626900 h 2590802"/>
                <a:gd name="connsiteX2670" fmla="*/ 2260590 w 2590802"/>
                <a:gd name="connsiteY2670" fmla="*/ 615081 h 2590802"/>
                <a:gd name="connsiteX2671" fmla="*/ 521593 w 2590802"/>
                <a:gd name="connsiteY2671" fmla="*/ 609390 h 2590802"/>
                <a:gd name="connsiteX2672" fmla="*/ 551124 w 2590802"/>
                <a:gd name="connsiteY2672" fmla="*/ 615239 h 2590802"/>
                <a:gd name="connsiteX2673" fmla="*/ 557030 w 2590802"/>
                <a:gd name="connsiteY2673" fmla="*/ 632785 h 2590802"/>
                <a:gd name="connsiteX2674" fmla="*/ 580655 w 2590802"/>
                <a:gd name="connsiteY2674" fmla="*/ 632785 h 2590802"/>
                <a:gd name="connsiteX2675" fmla="*/ 592468 w 2590802"/>
                <a:gd name="connsiteY2675" fmla="*/ 662029 h 2590802"/>
                <a:gd name="connsiteX2676" fmla="*/ 580655 w 2590802"/>
                <a:gd name="connsiteY2676" fmla="*/ 667878 h 2590802"/>
                <a:gd name="connsiteX2677" fmla="*/ 568842 w 2590802"/>
                <a:gd name="connsiteY2677" fmla="*/ 650331 h 2590802"/>
                <a:gd name="connsiteX2678" fmla="*/ 551124 w 2590802"/>
                <a:gd name="connsiteY2678" fmla="*/ 644482 h 2590802"/>
                <a:gd name="connsiteX2679" fmla="*/ 527499 w 2590802"/>
                <a:gd name="connsiteY2679" fmla="*/ 626937 h 2590802"/>
                <a:gd name="connsiteX2680" fmla="*/ 509780 w 2590802"/>
                <a:gd name="connsiteY2680" fmla="*/ 644482 h 2590802"/>
                <a:gd name="connsiteX2681" fmla="*/ 486155 w 2590802"/>
                <a:gd name="connsiteY2681" fmla="*/ 662029 h 2590802"/>
                <a:gd name="connsiteX2682" fmla="*/ 468437 w 2590802"/>
                <a:gd name="connsiteY2682" fmla="*/ 679575 h 2590802"/>
                <a:gd name="connsiteX2683" fmla="*/ 468437 w 2590802"/>
                <a:gd name="connsiteY2683" fmla="*/ 656180 h 2590802"/>
                <a:gd name="connsiteX2684" fmla="*/ 497968 w 2590802"/>
                <a:gd name="connsiteY2684" fmla="*/ 632785 h 2590802"/>
                <a:gd name="connsiteX2685" fmla="*/ 521593 w 2590802"/>
                <a:gd name="connsiteY2685" fmla="*/ 609390 h 2590802"/>
                <a:gd name="connsiteX2686" fmla="*/ 2289865 w 2590802"/>
                <a:gd name="connsiteY2686" fmla="*/ 591370 h 2590802"/>
                <a:gd name="connsiteX2687" fmla="*/ 2301563 w 2590802"/>
                <a:gd name="connsiteY2687" fmla="*/ 621178 h 2590802"/>
                <a:gd name="connsiteX2688" fmla="*/ 2289865 w 2590802"/>
                <a:gd name="connsiteY2688" fmla="*/ 633101 h 2590802"/>
                <a:gd name="connsiteX2689" fmla="*/ 2278168 w 2590802"/>
                <a:gd name="connsiteY2689" fmla="*/ 627139 h 2590802"/>
                <a:gd name="connsiteX2690" fmla="*/ 2272319 w 2590802"/>
                <a:gd name="connsiteY2690" fmla="*/ 609255 h 2590802"/>
                <a:gd name="connsiteX2691" fmla="*/ 2289865 w 2590802"/>
                <a:gd name="connsiteY2691" fmla="*/ 591370 h 2590802"/>
                <a:gd name="connsiteX2692" fmla="*/ 353090 w 2590802"/>
                <a:gd name="connsiteY2692" fmla="*/ 587890 h 2590802"/>
                <a:gd name="connsiteX2693" fmla="*/ 368468 w 2590802"/>
                <a:gd name="connsiteY2693" fmla="*/ 591576 h 2590802"/>
                <a:gd name="connsiteX2694" fmla="*/ 368468 w 2590802"/>
                <a:gd name="connsiteY2694" fmla="*/ 615163 h 2590802"/>
                <a:gd name="connsiteX2695" fmla="*/ 350893 w 2590802"/>
                <a:gd name="connsiteY2695" fmla="*/ 615163 h 2590802"/>
                <a:gd name="connsiteX2696" fmla="*/ 315745 w 2590802"/>
                <a:gd name="connsiteY2696" fmla="*/ 650544 h 2590802"/>
                <a:gd name="connsiteX2697" fmla="*/ 315745 w 2590802"/>
                <a:gd name="connsiteY2697" fmla="*/ 703616 h 2590802"/>
                <a:gd name="connsiteX2698" fmla="*/ 292313 w 2590802"/>
                <a:gd name="connsiteY2698" fmla="*/ 715410 h 2590802"/>
                <a:gd name="connsiteX2699" fmla="*/ 280597 w 2590802"/>
                <a:gd name="connsiteY2699" fmla="*/ 691822 h 2590802"/>
                <a:gd name="connsiteX2700" fmla="*/ 286455 w 2590802"/>
                <a:gd name="connsiteY2700" fmla="*/ 674132 h 2590802"/>
                <a:gd name="connsiteX2701" fmla="*/ 280597 w 2590802"/>
                <a:gd name="connsiteY2701" fmla="*/ 656441 h 2590802"/>
                <a:gd name="connsiteX2702" fmla="*/ 292313 w 2590802"/>
                <a:gd name="connsiteY2702" fmla="*/ 609266 h 2590802"/>
                <a:gd name="connsiteX2703" fmla="*/ 321603 w 2590802"/>
                <a:gd name="connsiteY2703" fmla="*/ 603369 h 2590802"/>
                <a:gd name="connsiteX2704" fmla="*/ 333319 w 2590802"/>
                <a:gd name="connsiteY2704" fmla="*/ 609266 h 2590802"/>
                <a:gd name="connsiteX2705" fmla="*/ 333319 w 2590802"/>
                <a:gd name="connsiteY2705" fmla="*/ 597472 h 2590802"/>
                <a:gd name="connsiteX2706" fmla="*/ 353090 w 2590802"/>
                <a:gd name="connsiteY2706" fmla="*/ 587890 h 2590802"/>
                <a:gd name="connsiteX2707" fmla="*/ 2318509 w 2590802"/>
                <a:gd name="connsiteY2707" fmla="*/ 570868 h 2590802"/>
                <a:gd name="connsiteX2708" fmla="*/ 2324770 w 2590802"/>
                <a:gd name="connsiteY2708" fmla="*/ 589466 h 2590802"/>
                <a:gd name="connsiteX2709" fmla="*/ 2332828 w 2590802"/>
                <a:gd name="connsiteY2709" fmla="*/ 603495 h 2590802"/>
                <a:gd name="connsiteX2710" fmla="*/ 2343944 w 2590802"/>
                <a:gd name="connsiteY2710" fmla="*/ 607412 h 2590802"/>
                <a:gd name="connsiteX2711" fmla="*/ 2335754 w 2590802"/>
                <a:gd name="connsiteY2711" fmla="*/ 593930 h 2590802"/>
                <a:gd name="connsiteX2712" fmla="*/ 2404943 w 2590802"/>
                <a:gd name="connsiteY2712" fmla="*/ 559834 h 2590802"/>
                <a:gd name="connsiteX2713" fmla="*/ 2407788 w 2590802"/>
                <a:gd name="connsiteY2713" fmla="*/ 561968 h 2590802"/>
                <a:gd name="connsiteX2714" fmla="*/ 2402098 w 2590802"/>
                <a:gd name="connsiteY2714" fmla="*/ 561968 h 2590802"/>
                <a:gd name="connsiteX2715" fmla="*/ 2404943 w 2590802"/>
                <a:gd name="connsiteY2715" fmla="*/ 559834 h 2590802"/>
                <a:gd name="connsiteX2716" fmla="*/ 686304 w 2590802"/>
                <a:gd name="connsiteY2716" fmla="*/ 544896 h 2590802"/>
                <a:gd name="connsiteX2717" fmla="*/ 703910 w 2590802"/>
                <a:gd name="connsiteY2717" fmla="*/ 562600 h 2590802"/>
                <a:gd name="connsiteX2718" fmla="*/ 715647 w 2590802"/>
                <a:gd name="connsiteY2718" fmla="*/ 556699 h 2590802"/>
                <a:gd name="connsiteX2719" fmla="*/ 739121 w 2590802"/>
                <a:gd name="connsiteY2719" fmla="*/ 556699 h 2590802"/>
                <a:gd name="connsiteX2720" fmla="*/ 750858 w 2590802"/>
                <a:gd name="connsiteY2720" fmla="*/ 574403 h 2590802"/>
                <a:gd name="connsiteX2721" fmla="*/ 721515 w 2590802"/>
                <a:gd name="connsiteY2721" fmla="*/ 598009 h 2590802"/>
                <a:gd name="connsiteX2722" fmla="*/ 674567 w 2590802"/>
                <a:gd name="connsiteY2722" fmla="*/ 580305 h 2590802"/>
                <a:gd name="connsiteX2723" fmla="*/ 668699 w 2590802"/>
                <a:gd name="connsiteY2723" fmla="*/ 580305 h 2590802"/>
                <a:gd name="connsiteX2724" fmla="*/ 662830 w 2590802"/>
                <a:gd name="connsiteY2724" fmla="*/ 556699 h 2590802"/>
                <a:gd name="connsiteX2725" fmla="*/ 686304 w 2590802"/>
                <a:gd name="connsiteY2725" fmla="*/ 544896 h 2590802"/>
                <a:gd name="connsiteX2726" fmla="*/ 439096 w 2590802"/>
                <a:gd name="connsiteY2726" fmla="*/ 538460 h 2590802"/>
                <a:gd name="connsiteX2727" fmla="*/ 476634 w 2590802"/>
                <a:gd name="connsiteY2727" fmla="*/ 538460 h 2590802"/>
                <a:gd name="connsiteX2728" fmla="*/ 509756 w 2590802"/>
                <a:gd name="connsiteY2728" fmla="*/ 556142 h 2590802"/>
                <a:gd name="connsiteX2729" fmla="*/ 515644 w 2590802"/>
                <a:gd name="connsiteY2729" fmla="*/ 591505 h 2590802"/>
                <a:gd name="connsiteX2730" fmla="*/ 492091 w 2590802"/>
                <a:gd name="connsiteY2730" fmla="*/ 603293 h 2590802"/>
                <a:gd name="connsiteX2731" fmla="*/ 486203 w 2590802"/>
                <a:gd name="connsiteY2731" fmla="*/ 597399 h 2590802"/>
                <a:gd name="connsiteX2732" fmla="*/ 474426 w 2590802"/>
                <a:gd name="connsiteY2732" fmla="*/ 615080 h 2590802"/>
                <a:gd name="connsiteX2733" fmla="*/ 450873 w 2590802"/>
                <a:gd name="connsiteY2733" fmla="*/ 609187 h 2590802"/>
                <a:gd name="connsiteX2734" fmla="*/ 444985 w 2590802"/>
                <a:gd name="connsiteY2734" fmla="*/ 585611 h 2590802"/>
                <a:gd name="connsiteX2735" fmla="*/ 456761 w 2590802"/>
                <a:gd name="connsiteY2735" fmla="*/ 573823 h 2590802"/>
                <a:gd name="connsiteX2736" fmla="*/ 468538 w 2590802"/>
                <a:gd name="connsiteY2736" fmla="*/ 567929 h 2590802"/>
                <a:gd name="connsiteX2737" fmla="*/ 456761 w 2590802"/>
                <a:gd name="connsiteY2737" fmla="*/ 562036 h 2590802"/>
                <a:gd name="connsiteX2738" fmla="*/ 415543 w 2590802"/>
                <a:gd name="connsiteY2738" fmla="*/ 573823 h 2590802"/>
                <a:gd name="connsiteX2739" fmla="*/ 403767 w 2590802"/>
                <a:gd name="connsiteY2739" fmla="*/ 674019 h 2590802"/>
                <a:gd name="connsiteX2740" fmla="*/ 415543 w 2590802"/>
                <a:gd name="connsiteY2740" fmla="*/ 691701 h 2590802"/>
                <a:gd name="connsiteX2741" fmla="*/ 403767 w 2590802"/>
                <a:gd name="connsiteY2741" fmla="*/ 697595 h 2590802"/>
                <a:gd name="connsiteX2742" fmla="*/ 380214 w 2590802"/>
                <a:gd name="connsiteY2742" fmla="*/ 662232 h 2590802"/>
                <a:gd name="connsiteX2743" fmla="*/ 386102 w 2590802"/>
                <a:gd name="connsiteY2743" fmla="*/ 585611 h 2590802"/>
                <a:gd name="connsiteX2744" fmla="*/ 439096 w 2590802"/>
                <a:gd name="connsiteY2744" fmla="*/ 538460 h 2590802"/>
                <a:gd name="connsiteX2745" fmla="*/ 339233 w 2590802"/>
                <a:gd name="connsiteY2745" fmla="*/ 532566 h 2590802"/>
                <a:gd name="connsiteX2746" fmla="*/ 351563 w 2590802"/>
                <a:gd name="connsiteY2746" fmla="*/ 538731 h 2590802"/>
                <a:gd name="connsiteX2747" fmla="*/ 339233 w 2590802"/>
                <a:gd name="connsiteY2747" fmla="*/ 532566 h 2590802"/>
                <a:gd name="connsiteX2748" fmla="*/ 391232 w 2590802"/>
                <a:gd name="connsiteY2748" fmla="*/ 532062 h 2590802"/>
                <a:gd name="connsiteX2749" fmla="*/ 403728 w 2590802"/>
                <a:gd name="connsiteY2749" fmla="*/ 544659 h 2590802"/>
                <a:gd name="connsiteX2750" fmla="*/ 403728 w 2590802"/>
                <a:gd name="connsiteY2750" fmla="*/ 550587 h 2590802"/>
                <a:gd name="connsiteX2751" fmla="*/ 391967 w 2590802"/>
                <a:gd name="connsiteY2751" fmla="*/ 538731 h 2590802"/>
                <a:gd name="connsiteX2752" fmla="*/ 374326 w 2590802"/>
                <a:gd name="connsiteY2752" fmla="*/ 532803 h 2590802"/>
                <a:gd name="connsiteX2753" fmla="*/ 391232 w 2590802"/>
                <a:gd name="connsiteY2753" fmla="*/ 532062 h 2590802"/>
                <a:gd name="connsiteX2754" fmla="*/ 681959 w 2590802"/>
                <a:gd name="connsiteY2754" fmla="*/ 528224 h 2590802"/>
                <a:gd name="connsiteX2755" fmla="*/ 710075 w 2590802"/>
                <a:gd name="connsiteY2755" fmla="*/ 544896 h 2590802"/>
                <a:gd name="connsiteX2756" fmla="*/ 751237 w 2590802"/>
                <a:gd name="connsiteY2756" fmla="*/ 538968 h 2590802"/>
                <a:gd name="connsiteX2757" fmla="*/ 768878 w 2590802"/>
                <a:gd name="connsiteY2757" fmla="*/ 562679 h 2590802"/>
                <a:gd name="connsiteX2758" fmla="*/ 762997 w 2590802"/>
                <a:gd name="connsiteY2758" fmla="*/ 568607 h 2590802"/>
                <a:gd name="connsiteX2759" fmla="*/ 739476 w 2590802"/>
                <a:gd name="connsiteY2759" fmla="*/ 544896 h 2590802"/>
                <a:gd name="connsiteX2760" fmla="*/ 710075 w 2590802"/>
                <a:gd name="connsiteY2760" fmla="*/ 550823 h 2590802"/>
                <a:gd name="connsiteX2761" fmla="*/ 674793 w 2590802"/>
                <a:gd name="connsiteY2761" fmla="*/ 538968 h 2590802"/>
                <a:gd name="connsiteX2762" fmla="*/ 657151 w 2590802"/>
                <a:gd name="connsiteY2762" fmla="*/ 550823 h 2590802"/>
                <a:gd name="connsiteX2763" fmla="*/ 651271 w 2590802"/>
                <a:gd name="connsiteY2763" fmla="*/ 544896 h 2590802"/>
                <a:gd name="connsiteX2764" fmla="*/ 668912 w 2590802"/>
                <a:gd name="connsiteY2764" fmla="*/ 533040 h 2590802"/>
                <a:gd name="connsiteX2765" fmla="*/ 681959 w 2590802"/>
                <a:gd name="connsiteY2765" fmla="*/ 528224 h 2590802"/>
                <a:gd name="connsiteX2766" fmla="*/ 2234856 w 2590802"/>
                <a:gd name="connsiteY2766" fmla="*/ 525578 h 2590802"/>
                <a:gd name="connsiteX2767" fmla="*/ 2260674 w 2590802"/>
                <a:gd name="connsiteY2767" fmla="*/ 527043 h 2590802"/>
                <a:gd name="connsiteX2768" fmla="*/ 2272477 w 2590802"/>
                <a:gd name="connsiteY2768" fmla="*/ 550475 h 2590802"/>
                <a:gd name="connsiteX2769" fmla="*/ 2290181 w 2590802"/>
                <a:gd name="connsiteY2769" fmla="*/ 556333 h 2590802"/>
                <a:gd name="connsiteX2770" fmla="*/ 2266576 w 2590802"/>
                <a:gd name="connsiteY2770" fmla="*/ 603197 h 2590802"/>
                <a:gd name="connsiteX2771" fmla="*/ 2254773 w 2590802"/>
                <a:gd name="connsiteY2771" fmla="*/ 609056 h 2590802"/>
                <a:gd name="connsiteX2772" fmla="*/ 2231167 w 2590802"/>
                <a:gd name="connsiteY2772" fmla="*/ 614914 h 2590802"/>
                <a:gd name="connsiteX2773" fmla="*/ 2207561 w 2590802"/>
                <a:gd name="connsiteY2773" fmla="*/ 620772 h 2590802"/>
                <a:gd name="connsiteX2774" fmla="*/ 2183956 w 2590802"/>
                <a:gd name="connsiteY2774" fmla="*/ 603197 h 2590802"/>
                <a:gd name="connsiteX2775" fmla="*/ 2189857 w 2590802"/>
                <a:gd name="connsiteY2775" fmla="*/ 579765 h 2590802"/>
                <a:gd name="connsiteX2776" fmla="*/ 2201660 w 2590802"/>
                <a:gd name="connsiteY2776" fmla="*/ 568049 h 2590802"/>
                <a:gd name="connsiteX2777" fmla="*/ 2213463 w 2590802"/>
                <a:gd name="connsiteY2777" fmla="*/ 532901 h 2590802"/>
                <a:gd name="connsiteX2778" fmla="*/ 2234856 w 2590802"/>
                <a:gd name="connsiteY2778" fmla="*/ 525578 h 2590802"/>
                <a:gd name="connsiteX2779" fmla="*/ 2064430 w 2590802"/>
                <a:gd name="connsiteY2779" fmla="*/ 514949 h 2590802"/>
                <a:gd name="connsiteX2780" fmla="*/ 2095961 w 2590802"/>
                <a:gd name="connsiteY2780" fmla="*/ 515683 h 2590802"/>
                <a:gd name="connsiteX2781" fmla="*/ 2107694 w 2590802"/>
                <a:gd name="connsiteY2781" fmla="*/ 533325 h 2590802"/>
                <a:gd name="connsiteX2782" fmla="*/ 2101827 w 2590802"/>
                <a:gd name="connsiteY2782" fmla="*/ 545086 h 2590802"/>
                <a:gd name="connsiteX2783" fmla="*/ 2101827 w 2590802"/>
                <a:gd name="connsiteY2783" fmla="*/ 550966 h 2590802"/>
                <a:gd name="connsiteX2784" fmla="*/ 2101827 w 2590802"/>
                <a:gd name="connsiteY2784" fmla="*/ 574488 h 2590802"/>
                <a:gd name="connsiteX2785" fmla="*/ 2084229 w 2590802"/>
                <a:gd name="connsiteY2785" fmla="*/ 580368 h 2590802"/>
                <a:gd name="connsiteX2786" fmla="*/ 2066630 w 2590802"/>
                <a:gd name="connsiteY2786" fmla="*/ 568607 h 2590802"/>
                <a:gd name="connsiteX2787" fmla="*/ 2078362 w 2590802"/>
                <a:gd name="connsiteY2787" fmla="*/ 550966 h 2590802"/>
                <a:gd name="connsiteX2788" fmla="*/ 2066630 w 2590802"/>
                <a:gd name="connsiteY2788" fmla="*/ 545086 h 2590802"/>
                <a:gd name="connsiteX2789" fmla="*/ 2049031 w 2590802"/>
                <a:gd name="connsiteY2789" fmla="*/ 562727 h 2590802"/>
                <a:gd name="connsiteX2790" fmla="*/ 2066630 w 2590802"/>
                <a:gd name="connsiteY2790" fmla="*/ 615650 h 2590802"/>
                <a:gd name="connsiteX2791" fmla="*/ 2148758 w 2590802"/>
                <a:gd name="connsiteY2791" fmla="*/ 627410 h 2590802"/>
                <a:gd name="connsiteX2792" fmla="*/ 2178089 w 2590802"/>
                <a:gd name="connsiteY2792" fmla="*/ 603889 h 2590802"/>
                <a:gd name="connsiteX2793" fmla="*/ 2178089 w 2590802"/>
                <a:gd name="connsiteY2793" fmla="*/ 615650 h 2590802"/>
                <a:gd name="connsiteX2794" fmla="*/ 2090095 w 2590802"/>
                <a:gd name="connsiteY2794" fmla="*/ 645052 h 2590802"/>
                <a:gd name="connsiteX2795" fmla="*/ 2049031 w 2590802"/>
                <a:gd name="connsiteY2795" fmla="*/ 621530 h 2590802"/>
                <a:gd name="connsiteX2796" fmla="*/ 2037298 w 2590802"/>
                <a:gd name="connsiteY2796" fmla="*/ 609770 h 2590802"/>
                <a:gd name="connsiteX2797" fmla="*/ 2031432 w 2590802"/>
                <a:gd name="connsiteY2797" fmla="*/ 592128 h 2590802"/>
                <a:gd name="connsiteX2798" fmla="*/ 2037298 w 2590802"/>
                <a:gd name="connsiteY2798" fmla="*/ 527444 h 2590802"/>
                <a:gd name="connsiteX2799" fmla="*/ 2064430 w 2590802"/>
                <a:gd name="connsiteY2799" fmla="*/ 514949 h 2590802"/>
                <a:gd name="connsiteX2800" fmla="*/ 568440 w 2590802"/>
                <a:gd name="connsiteY2800" fmla="*/ 509066 h 2590802"/>
                <a:gd name="connsiteX2801" fmla="*/ 650569 w 2590802"/>
                <a:gd name="connsiteY2801" fmla="*/ 562179 h 2590802"/>
                <a:gd name="connsiteX2802" fmla="*/ 650569 w 2590802"/>
                <a:gd name="connsiteY2802" fmla="*/ 656602 h 2590802"/>
                <a:gd name="connsiteX2803" fmla="*/ 638836 w 2590802"/>
                <a:gd name="connsiteY2803" fmla="*/ 656602 h 2590802"/>
                <a:gd name="connsiteX2804" fmla="*/ 644702 w 2590802"/>
                <a:gd name="connsiteY2804" fmla="*/ 638897 h 2590802"/>
                <a:gd name="connsiteX2805" fmla="*/ 609504 w 2590802"/>
                <a:gd name="connsiteY2805" fmla="*/ 544474 h 2590802"/>
                <a:gd name="connsiteX2806" fmla="*/ 562574 w 2590802"/>
                <a:gd name="connsiteY2806" fmla="*/ 538573 h 2590802"/>
                <a:gd name="connsiteX2807" fmla="*/ 550841 w 2590802"/>
                <a:gd name="connsiteY2807" fmla="*/ 550376 h 2590802"/>
                <a:gd name="connsiteX2808" fmla="*/ 580173 w 2590802"/>
                <a:gd name="connsiteY2808" fmla="*/ 550376 h 2590802"/>
                <a:gd name="connsiteX2809" fmla="*/ 591905 w 2590802"/>
                <a:gd name="connsiteY2809" fmla="*/ 568080 h 2590802"/>
                <a:gd name="connsiteX2810" fmla="*/ 574307 w 2590802"/>
                <a:gd name="connsiteY2810" fmla="*/ 591686 h 2590802"/>
                <a:gd name="connsiteX2811" fmla="*/ 562574 w 2590802"/>
                <a:gd name="connsiteY2811" fmla="*/ 591686 h 2590802"/>
                <a:gd name="connsiteX2812" fmla="*/ 550841 w 2590802"/>
                <a:gd name="connsiteY2812" fmla="*/ 579883 h 2590802"/>
                <a:gd name="connsiteX2813" fmla="*/ 533242 w 2590802"/>
                <a:gd name="connsiteY2813" fmla="*/ 585785 h 2590802"/>
                <a:gd name="connsiteX2814" fmla="*/ 521510 w 2590802"/>
                <a:gd name="connsiteY2814" fmla="*/ 544474 h 2590802"/>
                <a:gd name="connsiteX2815" fmla="*/ 568440 w 2590802"/>
                <a:gd name="connsiteY2815" fmla="*/ 509066 h 2590802"/>
                <a:gd name="connsiteX2816" fmla="*/ 765219 w 2590802"/>
                <a:gd name="connsiteY2816" fmla="*/ 501179 h 2590802"/>
                <a:gd name="connsiteX2817" fmla="*/ 768200 w 2590802"/>
                <a:gd name="connsiteY2817" fmla="*/ 503402 h 2590802"/>
                <a:gd name="connsiteX2818" fmla="*/ 798008 w 2590802"/>
                <a:gd name="connsiteY2818" fmla="*/ 521185 h 2590802"/>
                <a:gd name="connsiteX2819" fmla="*/ 803970 w 2590802"/>
                <a:gd name="connsiteY2819" fmla="*/ 544896 h 2590802"/>
                <a:gd name="connsiteX2820" fmla="*/ 792047 w 2590802"/>
                <a:gd name="connsiteY2820" fmla="*/ 521185 h 2590802"/>
                <a:gd name="connsiteX2821" fmla="*/ 780123 w 2590802"/>
                <a:gd name="connsiteY2821" fmla="*/ 509330 h 2590802"/>
                <a:gd name="connsiteX2822" fmla="*/ 762239 w 2590802"/>
                <a:gd name="connsiteY2822" fmla="*/ 503402 h 2590802"/>
                <a:gd name="connsiteX2823" fmla="*/ 765219 w 2590802"/>
                <a:gd name="connsiteY2823" fmla="*/ 501179 h 2590802"/>
                <a:gd name="connsiteX2824" fmla="*/ 2190026 w 2590802"/>
                <a:gd name="connsiteY2824" fmla="*/ 497711 h 2590802"/>
                <a:gd name="connsiteX2825" fmla="*/ 2237069 w 2590802"/>
                <a:gd name="connsiteY2825" fmla="*/ 515494 h 2590802"/>
                <a:gd name="connsiteX2826" fmla="*/ 2237069 w 2590802"/>
                <a:gd name="connsiteY2826" fmla="*/ 521422 h 2590802"/>
                <a:gd name="connsiteX2827" fmla="*/ 2190026 w 2590802"/>
                <a:gd name="connsiteY2827" fmla="*/ 527350 h 2590802"/>
                <a:gd name="connsiteX2828" fmla="*/ 2178265 w 2590802"/>
                <a:gd name="connsiteY2828" fmla="*/ 515494 h 2590802"/>
                <a:gd name="connsiteX2829" fmla="*/ 2190026 w 2590802"/>
                <a:gd name="connsiteY2829" fmla="*/ 497711 h 2590802"/>
                <a:gd name="connsiteX2830" fmla="*/ 510545 w 2590802"/>
                <a:gd name="connsiteY2830" fmla="*/ 496901 h 2590802"/>
                <a:gd name="connsiteX2831" fmla="*/ 539355 w 2590802"/>
                <a:gd name="connsiteY2831" fmla="*/ 503481 h 2590802"/>
                <a:gd name="connsiteX2832" fmla="*/ 539355 w 2590802"/>
                <a:gd name="connsiteY2832" fmla="*/ 509330 h 2590802"/>
                <a:gd name="connsiteX2833" fmla="*/ 533445 w 2590802"/>
                <a:gd name="connsiteY2833" fmla="*/ 515179 h 2590802"/>
                <a:gd name="connsiteX2834" fmla="*/ 486168 w 2590802"/>
                <a:gd name="connsiteY2834" fmla="*/ 509330 h 2590802"/>
                <a:gd name="connsiteX2835" fmla="*/ 468440 w 2590802"/>
                <a:gd name="connsiteY2835" fmla="*/ 526876 h 2590802"/>
                <a:gd name="connsiteX2836" fmla="*/ 462531 w 2590802"/>
                <a:gd name="connsiteY2836" fmla="*/ 526876 h 2590802"/>
                <a:gd name="connsiteX2837" fmla="*/ 486168 w 2590802"/>
                <a:gd name="connsiteY2837" fmla="*/ 503481 h 2590802"/>
                <a:gd name="connsiteX2838" fmla="*/ 510545 w 2590802"/>
                <a:gd name="connsiteY2838" fmla="*/ 496901 h 2590802"/>
                <a:gd name="connsiteX2839" fmla="*/ 738647 w 2590802"/>
                <a:gd name="connsiteY2839" fmla="*/ 495340 h 2590802"/>
                <a:gd name="connsiteX2840" fmla="*/ 739477 w 2590802"/>
                <a:gd name="connsiteY2840" fmla="*/ 497474 h 2590802"/>
                <a:gd name="connsiteX2841" fmla="*/ 732837 w 2590802"/>
                <a:gd name="connsiteY2841" fmla="*/ 497474 h 2590802"/>
                <a:gd name="connsiteX2842" fmla="*/ 738647 w 2590802"/>
                <a:gd name="connsiteY2842" fmla="*/ 495340 h 2590802"/>
                <a:gd name="connsiteX2843" fmla="*/ 2022720 w 2590802"/>
                <a:gd name="connsiteY2843" fmla="*/ 489723 h 2590802"/>
                <a:gd name="connsiteX2844" fmla="*/ 2031256 w 2590802"/>
                <a:gd name="connsiteY2844" fmla="*/ 491903 h 2590802"/>
                <a:gd name="connsiteX2845" fmla="*/ 2019875 w 2590802"/>
                <a:gd name="connsiteY2845" fmla="*/ 509330 h 2590802"/>
                <a:gd name="connsiteX2846" fmla="*/ 2019875 w 2590802"/>
                <a:gd name="connsiteY2846" fmla="*/ 520948 h 2590802"/>
                <a:gd name="connsiteX2847" fmla="*/ 2025565 w 2590802"/>
                <a:gd name="connsiteY2847" fmla="*/ 532567 h 2590802"/>
                <a:gd name="connsiteX2848" fmla="*/ 2014184 w 2590802"/>
                <a:gd name="connsiteY2848" fmla="*/ 520948 h 2590802"/>
                <a:gd name="connsiteX2849" fmla="*/ 2014184 w 2590802"/>
                <a:gd name="connsiteY2849" fmla="*/ 491903 h 2590802"/>
                <a:gd name="connsiteX2850" fmla="*/ 2022720 w 2590802"/>
                <a:gd name="connsiteY2850" fmla="*/ 489723 h 2590802"/>
                <a:gd name="connsiteX2851" fmla="*/ 1878557 w 2590802"/>
                <a:gd name="connsiteY2851" fmla="*/ 480405 h 2590802"/>
                <a:gd name="connsiteX2852" fmla="*/ 1890413 w 2590802"/>
                <a:gd name="connsiteY2852" fmla="*/ 480405 h 2590802"/>
                <a:gd name="connsiteX2853" fmla="*/ 1896341 w 2590802"/>
                <a:gd name="connsiteY2853" fmla="*/ 503797 h 2590802"/>
                <a:gd name="connsiteX2854" fmla="*/ 1890413 w 2590802"/>
                <a:gd name="connsiteY2854" fmla="*/ 515495 h 2590802"/>
                <a:gd name="connsiteX2855" fmla="*/ 1878557 w 2590802"/>
                <a:gd name="connsiteY2855" fmla="*/ 480405 h 2590802"/>
                <a:gd name="connsiteX2856" fmla="*/ 1790773 w 2590802"/>
                <a:gd name="connsiteY2856" fmla="*/ 480405 h 2590802"/>
                <a:gd name="connsiteX2857" fmla="*/ 1820280 w 2590802"/>
                <a:gd name="connsiteY2857" fmla="*/ 492058 h 2590802"/>
                <a:gd name="connsiteX2858" fmla="*/ 1820280 w 2590802"/>
                <a:gd name="connsiteY2858" fmla="*/ 515359 h 2590802"/>
                <a:gd name="connsiteX2859" fmla="*/ 1820280 w 2590802"/>
                <a:gd name="connsiteY2859" fmla="*/ 527011 h 2590802"/>
                <a:gd name="connsiteX2860" fmla="*/ 1832083 w 2590802"/>
                <a:gd name="connsiteY2860" fmla="*/ 538664 h 2590802"/>
                <a:gd name="connsiteX2861" fmla="*/ 1826181 w 2590802"/>
                <a:gd name="connsiteY2861" fmla="*/ 556142 h 2590802"/>
                <a:gd name="connsiteX2862" fmla="*/ 1814379 w 2590802"/>
                <a:gd name="connsiteY2862" fmla="*/ 561968 h 2590802"/>
                <a:gd name="connsiteX2863" fmla="*/ 1790773 w 2590802"/>
                <a:gd name="connsiteY2863" fmla="*/ 544490 h 2590802"/>
                <a:gd name="connsiteX2864" fmla="*/ 1796675 w 2590802"/>
                <a:gd name="connsiteY2864" fmla="*/ 527011 h 2590802"/>
                <a:gd name="connsiteX2865" fmla="*/ 1790773 w 2590802"/>
                <a:gd name="connsiteY2865" fmla="*/ 497884 h 2590802"/>
                <a:gd name="connsiteX2866" fmla="*/ 1790773 w 2590802"/>
                <a:gd name="connsiteY2866" fmla="*/ 480405 h 2590802"/>
                <a:gd name="connsiteX2867" fmla="*/ 697880 w 2590802"/>
                <a:gd name="connsiteY2867" fmla="*/ 480405 h 2590802"/>
                <a:gd name="connsiteX2868" fmla="*/ 733040 w 2590802"/>
                <a:gd name="connsiteY2868" fmla="*/ 497912 h 2590802"/>
                <a:gd name="connsiteX2869" fmla="*/ 733040 w 2590802"/>
                <a:gd name="connsiteY2869" fmla="*/ 509585 h 2590802"/>
                <a:gd name="connsiteX2870" fmla="*/ 779921 w 2590802"/>
                <a:gd name="connsiteY2870" fmla="*/ 521258 h 2590802"/>
                <a:gd name="connsiteX2871" fmla="*/ 791641 w 2590802"/>
                <a:gd name="connsiteY2871" fmla="*/ 544604 h 2590802"/>
                <a:gd name="connsiteX2872" fmla="*/ 774060 w 2590802"/>
                <a:gd name="connsiteY2872" fmla="*/ 556277 h 2590802"/>
                <a:gd name="connsiteX2873" fmla="*/ 733040 w 2590802"/>
                <a:gd name="connsiteY2873" fmla="*/ 527095 h 2590802"/>
                <a:gd name="connsiteX2874" fmla="*/ 715460 w 2590802"/>
                <a:gd name="connsiteY2874" fmla="*/ 532931 h 2590802"/>
                <a:gd name="connsiteX2875" fmla="*/ 668580 w 2590802"/>
                <a:gd name="connsiteY2875" fmla="*/ 521258 h 2590802"/>
                <a:gd name="connsiteX2876" fmla="*/ 645140 w 2590802"/>
                <a:gd name="connsiteY2876" fmla="*/ 538768 h 2590802"/>
                <a:gd name="connsiteX2877" fmla="*/ 627560 w 2590802"/>
                <a:gd name="connsiteY2877" fmla="*/ 527095 h 2590802"/>
                <a:gd name="connsiteX2878" fmla="*/ 633419 w 2590802"/>
                <a:gd name="connsiteY2878" fmla="*/ 509585 h 2590802"/>
                <a:gd name="connsiteX2879" fmla="*/ 645140 w 2590802"/>
                <a:gd name="connsiteY2879" fmla="*/ 497912 h 2590802"/>
                <a:gd name="connsiteX2880" fmla="*/ 668580 w 2590802"/>
                <a:gd name="connsiteY2880" fmla="*/ 503748 h 2590802"/>
                <a:gd name="connsiteX2881" fmla="*/ 674440 w 2590802"/>
                <a:gd name="connsiteY2881" fmla="*/ 503748 h 2590802"/>
                <a:gd name="connsiteX2882" fmla="*/ 697880 w 2590802"/>
                <a:gd name="connsiteY2882" fmla="*/ 480405 h 2590802"/>
                <a:gd name="connsiteX2883" fmla="*/ 603849 w 2590802"/>
                <a:gd name="connsiteY2883" fmla="*/ 480405 h 2590802"/>
                <a:gd name="connsiteX2884" fmla="*/ 609856 w 2590802"/>
                <a:gd name="connsiteY2884" fmla="*/ 492058 h 2590802"/>
                <a:gd name="connsiteX2885" fmla="*/ 609856 w 2590802"/>
                <a:gd name="connsiteY2885" fmla="*/ 503706 h 2590802"/>
                <a:gd name="connsiteX2886" fmla="*/ 621870 w 2590802"/>
                <a:gd name="connsiteY2886" fmla="*/ 521185 h 2590802"/>
                <a:gd name="connsiteX2887" fmla="*/ 603849 w 2590802"/>
                <a:gd name="connsiteY2887" fmla="*/ 509533 h 2590802"/>
                <a:gd name="connsiteX2888" fmla="*/ 603849 w 2590802"/>
                <a:gd name="connsiteY2888" fmla="*/ 480405 h 2590802"/>
                <a:gd name="connsiteX2889" fmla="*/ 1802682 w 2590802"/>
                <a:gd name="connsiteY2889" fmla="*/ 468072 h 2590802"/>
                <a:gd name="connsiteX2890" fmla="*/ 1825919 w 2590802"/>
                <a:gd name="connsiteY2890" fmla="*/ 473973 h 2590802"/>
                <a:gd name="connsiteX2891" fmla="*/ 1837537 w 2590802"/>
                <a:gd name="connsiteY2891" fmla="*/ 491681 h 2590802"/>
                <a:gd name="connsiteX2892" fmla="*/ 1837537 w 2590802"/>
                <a:gd name="connsiteY2892" fmla="*/ 521185 h 2590802"/>
                <a:gd name="connsiteX2893" fmla="*/ 1849156 w 2590802"/>
                <a:gd name="connsiteY2893" fmla="*/ 538889 h 2590802"/>
                <a:gd name="connsiteX2894" fmla="*/ 1837537 w 2590802"/>
                <a:gd name="connsiteY2894" fmla="*/ 574298 h 2590802"/>
                <a:gd name="connsiteX2895" fmla="*/ 1825919 w 2590802"/>
                <a:gd name="connsiteY2895" fmla="*/ 568396 h 2590802"/>
                <a:gd name="connsiteX2896" fmla="*/ 1831728 w 2590802"/>
                <a:gd name="connsiteY2896" fmla="*/ 527086 h 2590802"/>
                <a:gd name="connsiteX2897" fmla="*/ 1825919 w 2590802"/>
                <a:gd name="connsiteY2897" fmla="*/ 521185 h 2590802"/>
                <a:gd name="connsiteX2898" fmla="*/ 1825919 w 2590802"/>
                <a:gd name="connsiteY2898" fmla="*/ 491681 h 2590802"/>
                <a:gd name="connsiteX2899" fmla="*/ 1802682 w 2590802"/>
                <a:gd name="connsiteY2899" fmla="*/ 473973 h 2590802"/>
                <a:gd name="connsiteX2900" fmla="*/ 1802682 w 2590802"/>
                <a:gd name="connsiteY2900" fmla="*/ 468072 h 2590802"/>
                <a:gd name="connsiteX2901" fmla="*/ 2176532 w 2590802"/>
                <a:gd name="connsiteY2901" fmla="*/ 466878 h 2590802"/>
                <a:gd name="connsiteX2902" fmla="*/ 2201976 w 2590802"/>
                <a:gd name="connsiteY2902" fmla="*/ 485855 h 2590802"/>
                <a:gd name="connsiteX2903" fmla="*/ 2190303 w 2590802"/>
                <a:gd name="connsiteY2903" fmla="*/ 491724 h 2590802"/>
                <a:gd name="connsiteX2904" fmla="*/ 2172793 w 2590802"/>
                <a:gd name="connsiteY2904" fmla="*/ 509329 h 2590802"/>
                <a:gd name="connsiteX2905" fmla="*/ 2184467 w 2590802"/>
                <a:gd name="connsiteY2905" fmla="*/ 532803 h 2590802"/>
                <a:gd name="connsiteX2906" fmla="*/ 2201976 w 2590802"/>
                <a:gd name="connsiteY2906" fmla="*/ 538672 h 2590802"/>
                <a:gd name="connsiteX2907" fmla="*/ 2190303 w 2590802"/>
                <a:gd name="connsiteY2907" fmla="*/ 550409 h 2590802"/>
                <a:gd name="connsiteX2908" fmla="*/ 2161120 w 2590802"/>
                <a:gd name="connsiteY2908" fmla="*/ 550409 h 2590802"/>
                <a:gd name="connsiteX2909" fmla="*/ 2149447 w 2590802"/>
                <a:gd name="connsiteY2909" fmla="*/ 532803 h 2590802"/>
                <a:gd name="connsiteX2910" fmla="*/ 2131937 w 2590802"/>
                <a:gd name="connsiteY2910" fmla="*/ 526935 h 2590802"/>
                <a:gd name="connsiteX2911" fmla="*/ 2126100 w 2590802"/>
                <a:gd name="connsiteY2911" fmla="*/ 509329 h 2590802"/>
                <a:gd name="connsiteX2912" fmla="*/ 2137774 w 2590802"/>
                <a:gd name="connsiteY2912" fmla="*/ 491724 h 2590802"/>
                <a:gd name="connsiteX2913" fmla="*/ 2155283 w 2590802"/>
                <a:gd name="connsiteY2913" fmla="*/ 485855 h 2590802"/>
                <a:gd name="connsiteX2914" fmla="*/ 2166957 w 2590802"/>
                <a:gd name="connsiteY2914" fmla="*/ 468251 h 2590802"/>
                <a:gd name="connsiteX2915" fmla="*/ 2176532 w 2590802"/>
                <a:gd name="connsiteY2915" fmla="*/ 466878 h 2590802"/>
                <a:gd name="connsiteX2916" fmla="*/ 1295402 w 2590802"/>
                <a:gd name="connsiteY2916" fmla="*/ 462515 h 2590802"/>
                <a:gd name="connsiteX2917" fmla="*/ 462515 w 2590802"/>
                <a:gd name="connsiteY2917" fmla="*/ 1295402 h 2590802"/>
                <a:gd name="connsiteX2918" fmla="*/ 1295402 w 2590802"/>
                <a:gd name="connsiteY2918" fmla="*/ 2128289 h 2590802"/>
                <a:gd name="connsiteX2919" fmla="*/ 2128289 w 2590802"/>
                <a:gd name="connsiteY2919" fmla="*/ 1295402 h 2590802"/>
                <a:gd name="connsiteX2920" fmla="*/ 1295402 w 2590802"/>
                <a:gd name="connsiteY2920" fmla="*/ 462515 h 2590802"/>
                <a:gd name="connsiteX2921" fmla="*/ 585828 w 2590802"/>
                <a:gd name="connsiteY2921" fmla="*/ 462382 h 2590802"/>
                <a:gd name="connsiteX2922" fmla="*/ 598158 w 2590802"/>
                <a:gd name="connsiteY2922" fmla="*/ 468072 h 2590802"/>
                <a:gd name="connsiteX2923" fmla="*/ 585828 w 2590802"/>
                <a:gd name="connsiteY2923" fmla="*/ 462382 h 2590802"/>
                <a:gd name="connsiteX2924" fmla="*/ 492011 w 2590802"/>
                <a:gd name="connsiteY2924" fmla="*/ 458153 h 2590802"/>
                <a:gd name="connsiteX2925" fmla="*/ 503788 w 2590802"/>
                <a:gd name="connsiteY2925" fmla="*/ 462543 h 2590802"/>
                <a:gd name="connsiteX2926" fmla="*/ 515565 w 2590802"/>
                <a:gd name="connsiteY2926" fmla="*/ 474238 h 2590802"/>
                <a:gd name="connsiteX2927" fmla="*/ 521453 w 2590802"/>
                <a:gd name="connsiteY2927" fmla="*/ 468390 h 2590802"/>
                <a:gd name="connsiteX2928" fmla="*/ 545006 w 2590802"/>
                <a:gd name="connsiteY2928" fmla="*/ 468390 h 2590802"/>
                <a:gd name="connsiteX2929" fmla="*/ 550894 w 2590802"/>
                <a:gd name="connsiteY2929" fmla="*/ 485934 h 2590802"/>
                <a:gd name="connsiteX2930" fmla="*/ 568559 w 2590802"/>
                <a:gd name="connsiteY2930" fmla="*/ 491786 h 2590802"/>
                <a:gd name="connsiteX2931" fmla="*/ 574448 w 2590802"/>
                <a:gd name="connsiteY2931" fmla="*/ 497632 h 2590802"/>
                <a:gd name="connsiteX2932" fmla="*/ 562671 w 2590802"/>
                <a:gd name="connsiteY2932" fmla="*/ 503481 h 2590802"/>
                <a:gd name="connsiteX2933" fmla="*/ 521453 w 2590802"/>
                <a:gd name="connsiteY2933" fmla="*/ 491786 h 2590802"/>
                <a:gd name="connsiteX2934" fmla="*/ 462571 w 2590802"/>
                <a:gd name="connsiteY2934" fmla="*/ 509329 h 2590802"/>
                <a:gd name="connsiteX2935" fmla="*/ 439018 w 2590802"/>
                <a:gd name="connsiteY2935" fmla="*/ 526875 h 2590802"/>
                <a:gd name="connsiteX2936" fmla="*/ 439018 w 2590802"/>
                <a:gd name="connsiteY2936" fmla="*/ 521026 h 2590802"/>
                <a:gd name="connsiteX2937" fmla="*/ 450794 w 2590802"/>
                <a:gd name="connsiteY2937" fmla="*/ 509329 h 2590802"/>
                <a:gd name="connsiteX2938" fmla="*/ 450794 w 2590802"/>
                <a:gd name="connsiteY2938" fmla="*/ 491786 h 2590802"/>
                <a:gd name="connsiteX2939" fmla="*/ 468458 w 2590802"/>
                <a:gd name="connsiteY2939" fmla="*/ 480085 h 2590802"/>
                <a:gd name="connsiteX2940" fmla="*/ 480235 w 2590802"/>
                <a:gd name="connsiteY2940" fmla="*/ 462543 h 2590802"/>
                <a:gd name="connsiteX2941" fmla="*/ 492011 w 2590802"/>
                <a:gd name="connsiteY2941" fmla="*/ 458153 h 2590802"/>
                <a:gd name="connsiteX2942" fmla="*/ 2004985 w 2590802"/>
                <a:gd name="connsiteY2942" fmla="*/ 455413 h 2590802"/>
                <a:gd name="connsiteX2943" fmla="*/ 2013805 w 2590802"/>
                <a:gd name="connsiteY2943" fmla="*/ 456881 h 2590802"/>
                <a:gd name="connsiteX2944" fmla="*/ 2025565 w 2590802"/>
                <a:gd name="connsiteY2944" fmla="*/ 480405 h 2590802"/>
                <a:gd name="connsiteX2945" fmla="*/ 2002044 w 2590802"/>
                <a:gd name="connsiteY2945" fmla="*/ 509803 h 2590802"/>
                <a:gd name="connsiteX2946" fmla="*/ 2013805 w 2590802"/>
                <a:gd name="connsiteY2946" fmla="*/ 533325 h 2590802"/>
                <a:gd name="connsiteX2947" fmla="*/ 2025565 w 2590802"/>
                <a:gd name="connsiteY2947" fmla="*/ 539205 h 2590802"/>
                <a:gd name="connsiteX2948" fmla="*/ 2019685 w 2590802"/>
                <a:gd name="connsiteY2948" fmla="*/ 568607 h 2590802"/>
                <a:gd name="connsiteX2949" fmla="*/ 1996164 w 2590802"/>
                <a:gd name="connsiteY2949" fmla="*/ 562726 h 2590802"/>
                <a:gd name="connsiteX2950" fmla="*/ 1990283 w 2590802"/>
                <a:gd name="connsiteY2950" fmla="*/ 545086 h 2590802"/>
                <a:gd name="connsiteX2951" fmla="*/ 1984403 w 2590802"/>
                <a:gd name="connsiteY2951" fmla="*/ 527444 h 2590802"/>
                <a:gd name="connsiteX2952" fmla="*/ 1966762 w 2590802"/>
                <a:gd name="connsiteY2952" fmla="*/ 509803 h 2590802"/>
                <a:gd name="connsiteX2953" fmla="*/ 1978523 w 2590802"/>
                <a:gd name="connsiteY2953" fmla="*/ 486282 h 2590802"/>
                <a:gd name="connsiteX2954" fmla="*/ 1990283 w 2590802"/>
                <a:gd name="connsiteY2954" fmla="*/ 480405 h 2590802"/>
                <a:gd name="connsiteX2955" fmla="*/ 1996164 w 2590802"/>
                <a:gd name="connsiteY2955" fmla="*/ 462761 h 2590802"/>
                <a:gd name="connsiteX2956" fmla="*/ 2004985 w 2590802"/>
                <a:gd name="connsiteY2956" fmla="*/ 455413 h 2590802"/>
                <a:gd name="connsiteX2957" fmla="*/ 1295402 w 2590802"/>
                <a:gd name="connsiteY2957" fmla="*/ 444075 h 2590802"/>
                <a:gd name="connsiteX2958" fmla="*/ 2146729 w 2590802"/>
                <a:gd name="connsiteY2958" fmla="*/ 1295402 h 2590802"/>
                <a:gd name="connsiteX2959" fmla="*/ 1295402 w 2590802"/>
                <a:gd name="connsiteY2959" fmla="*/ 2146729 h 2590802"/>
                <a:gd name="connsiteX2960" fmla="*/ 444075 w 2590802"/>
                <a:gd name="connsiteY2960" fmla="*/ 1295402 h 2590802"/>
                <a:gd name="connsiteX2961" fmla="*/ 1295402 w 2590802"/>
                <a:gd name="connsiteY2961" fmla="*/ 444075 h 2590802"/>
                <a:gd name="connsiteX2962" fmla="*/ 545106 w 2590802"/>
                <a:gd name="connsiteY2962" fmla="*/ 434987 h 2590802"/>
                <a:gd name="connsiteX2963" fmla="*/ 553183 w 2590802"/>
                <a:gd name="connsiteY2963" fmla="*/ 437525 h 2590802"/>
                <a:gd name="connsiteX2964" fmla="*/ 562729 w 2590802"/>
                <a:gd name="connsiteY2964" fmla="*/ 450684 h 2590802"/>
                <a:gd name="connsiteX2965" fmla="*/ 562729 w 2590802"/>
                <a:gd name="connsiteY2965" fmla="*/ 456535 h 2590802"/>
                <a:gd name="connsiteX2966" fmla="*/ 556855 w 2590802"/>
                <a:gd name="connsiteY2966" fmla="*/ 444835 h 2590802"/>
                <a:gd name="connsiteX2967" fmla="*/ 545106 w 2590802"/>
                <a:gd name="connsiteY2967" fmla="*/ 438987 h 2590802"/>
                <a:gd name="connsiteX2968" fmla="*/ 545106 w 2590802"/>
                <a:gd name="connsiteY2968" fmla="*/ 438256 h 2590802"/>
                <a:gd name="connsiteX2969" fmla="*/ 539232 w 2590802"/>
                <a:gd name="connsiteY2969" fmla="*/ 433140 h 2590802"/>
                <a:gd name="connsiteX2970" fmla="*/ 545106 w 2590802"/>
                <a:gd name="connsiteY2970" fmla="*/ 433140 h 2590802"/>
                <a:gd name="connsiteX2971" fmla="*/ 545106 w 2590802"/>
                <a:gd name="connsiteY2971" fmla="*/ 434987 h 2590802"/>
                <a:gd name="connsiteX2972" fmla="*/ 1851274 w 2590802"/>
                <a:gd name="connsiteY2972" fmla="*/ 431659 h 2590802"/>
                <a:gd name="connsiteX2973" fmla="*/ 1866986 w 2590802"/>
                <a:gd name="connsiteY2973" fmla="*/ 444768 h 2590802"/>
                <a:gd name="connsiteX2974" fmla="*/ 1866986 w 2590802"/>
                <a:gd name="connsiteY2974" fmla="*/ 468073 h 2590802"/>
                <a:gd name="connsiteX2975" fmla="*/ 1843464 w 2590802"/>
                <a:gd name="connsiteY2975" fmla="*/ 433115 h 2590802"/>
                <a:gd name="connsiteX2976" fmla="*/ 1851274 w 2590802"/>
                <a:gd name="connsiteY2976" fmla="*/ 431659 h 2590802"/>
                <a:gd name="connsiteX2977" fmla="*/ 498113 w 2590802"/>
                <a:gd name="connsiteY2977" fmla="*/ 427289 h 2590802"/>
                <a:gd name="connsiteX2978" fmla="*/ 521609 w 2590802"/>
                <a:gd name="connsiteY2978" fmla="*/ 438987 h 2590802"/>
                <a:gd name="connsiteX2979" fmla="*/ 545106 w 2590802"/>
                <a:gd name="connsiteY2979" fmla="*/ 438987 h 2590802"/>
                <a:gd name="connsiteX2980" fmla="*/ 550980 w 2590802"/>
                <a:gd name="connsiteY2980" fmla="*/ 450684 h 2590802"/>
                <a:gd name="connsiteX2981" fmla="*/ 556855 w 2590802"/>
                <a:gd name="connsiteY2981" fmla="*/ 468230 h 2590802"/>
                <a:gd name="connsiteX2982" fmla="*/ 586226 w 2590802"/>
                <a:gd name="connsiteY2982" fmla="*/ 468230 h 2590802"/>
                <a:gd name="connsiteX2983" fmla="*/ 597975 w 2590802"/>
                <a:gd name="connsiteY2983" fmla="*/ 479931 h 2590802"/>
                <a:gd name="connsiteX2984" fmla="*/ 597975 w 2590802"/>
                <a:gd name="connsiteY2984" fmla="*/ 503323 h 2590802"/>
                <a:gd name="connsiteX2985" fmla="*/ 580352 w 2590802"/>
                <a:gd name="connsiteY2985" fmla="*/ 503323 h 2590802"/>
                <a:gd name="connsiteX2986" fmla="*/ 562729 w 2590802"/>
                <a:gd name="connsiteY2986" fmla="*/ 479931 h 2590802"/>
                <a:gd name="connsiteX2987" fmla="*/ 556855 w 2590802"/>
                <a:gd name="connsiteY2987" fmla="*/ 474079 h 2590802"/>
                <a:gd name="connsiteX2988" fmla="*/ 539232 w 2590802"/>
                <a:gd name="connsiteY2988" fmla="*/ 462382 h 2590802"/>
                <a:gd name="connsiteX2989" fmla="*/ 515735 w 2590802"/>
                <a:gd name="connsiteY2989" fmla="*/ 462382 h 2590802"/>
                <a:gd name="connsiteX2990" fmla="*/ 480490 w 2590802"/>
                <a:gd name="connsiteY2990" fmla="*/ 450684 h 2590802"/>
                <a:gd name="connsiteX2991" fmla="*/ 468742 w 2590802"/>
                <a:gd name="connsiteY2991" fmla="*/ 462382 h 2590802"/>
                <a:gd name="connsiteX2992" fmla="*/ 445245 w 2590802"/>
                <a:gd name="connsiteY2992" fmla="*/ 491626 h 2590802"/>
                <a:gd name="connsiteX2993" fmla="*/ 433496 w 2590802"/>
                <a:gd name="connsiteY2993" fmla="*/ 515020 h 2590802"/>
                <a:gd name="connsiteX2994" fmla="*/ 421748 w 2590802"/>
                <a:gd name="connsiteY2994" fmla="*/ 532567 h 2590802"/>
                <a:gd name="connsiteX2995" fmla="*/ 421748 w 2590802"/>
                <a:gd name="connsiteY2995" fmla="*/ 515020 h 2590802"/>
                <a:gd name="connsiteX2996" fmla="*/ 433496 w 2590802"/>
                <a:gd name="connsiteY2996" fmla="*/ 497474 h 2590802"/>
                <a:gd name="connsiteX2997" fmla="*/ 433496 w 2590802"/>
                <a:gd name="connsiteY2997" fmla="*/ 474079 h 2590802"/>
                <a:gd name="connsiteX2998" fmla="*/ 445245 w 2590802"/>
                <a:gd name="connsiteY2998" fmla="*/ 456535 h 2590802"/>
                <a:gd name="connsiteX2999" fmla="*/ 456993 w 2590802"/>
                <a:gd name="connsiteY2999" fmla="*/ 456535 h 2590802"/>
                <a:gd name="connsiteX3000" fmla="*/ 474616 w 2590802"/>
                <a:gd name="connsiteY3000" fmla="*/ 433140 h 2590802"/>
                <a:gd name="connsiteX3001" fmla="*/ 503987 w 2590802"/>
                <a:gd name="connsiteY3001" fmla="*/ 438987 h 2590802"/>
                <a:gd name="connsiteX3002" fmla="*/ 515735 w 2590802"/>
                <a:gd name="connsiteY3002" fmla="*/ 450684 h 2590802"/>
                <a:gd name="connsiteX3003" fmla="*/ 515735 w 2590802"/>
                <a:gd name="connsiteY3003" fmla="*/ 438987 h 2590802"/>
                <a:gd name="connsiteX3004" fmla="*/ 498113 w 2590802"/>
                <a:gd name="connsiteY3004" fmla="*/ 427289 h 2590802"/>
                <a:gd name="connsiteX3005" fmla="*/ 1622884 w 2590802"/>
                <a:gd name="connsiteY3005" fmla="*/ 423062 h 2590802"/>
                <a:gd name="connsiteX3006" fmla="*/ 1649305 w 2590802"/>
                <a:gd name="connsiteY3006" fmla="*/ 427447 h 2590802"/>
                <a:gd name="connsiteX3007" fmla="*/ 1672790 w 2590802"/>
                <a:gd name="connsiteY3007" fmla="*/ 444994 h 2590802"/>
                <a:gd name="connsiteX3008" fmla="*/ 1678662 w 2590802"/>
                <a:gd name="connsiteY3008" fmla="*/ 468390 h 2590802"/>
                <a:gd name="connsiteX3009" fmla="*/ 1696275 w 2590802"/>
                <a:gd name="connsiteY3009" fmla="*/ 474238 h 2590802"/>
                <a:gd name="connsiteX3010" fmla="*/ 1696275 w 2590802"/>
                <a:gd name="connsiteY3010" fmla="*/ 485935 h 2590802"/>
                <a:gd name="connsiteX3011" fmla="*/ 1696275 w 2590802"/>
                <a:gd name="connsiteY3011" fmla="*/ 491786 h 2590802"/>
                <a:gd name="connsiteX3012" fmla="*/ 1655176 w 2590802"/>
                <a:gd name="connsiteY3012" fmla="*/ 468390 h 2590802"/>
                <a:gd name="connsiteX3013" fmla="*/ 1614077 w 2590802"/>
                <a:gd name="connsiteY3013" fmla="*/ 456691 h 2590802"/>
                <a:gd name="connsiteX3014" fmla="*/ 1643433 w 2590802"/>
                <a:gd name="connsiteY3014" fmla="*/ 439148 h 2590802"/>
                <a:gd name="connsiteX3015" fmla="*/ 1625819 w 2590802"/>
                <a:gd name="connsiteY3015" fmla="*/ 433296 h 2590802"/>
                <a:gd name="connsiteX3016" fmla="*/ 1584721 w 2590802"/>
                <a:gd name="connsiteY3016" fmla="*/ 444994 h 2590802"/>
                <a:gd name="connsiteX3017" fmla="*/ 1578849 w 2590802"/>
                <a:gd name="connsiteY3017" fmla="*/ 439148 h 2590802"/>
                <a:gd name="connsiteX3018" fmla="*/ 1596463 w 2590802"/>
                <a:gd name="connsiteY3018" fmla="*/ 427447 h 2590802"/>
                <a:gd name="connsiteX3019" fmla="*/ 1622884 w 2590802"/>
                <a:gd name="connsiteY3019" fmla="*/ 423062 h 2590802"/>
                <a:gd name="connsiteX3020" fmla="*/ 2013683 w 2590802"/>
                <a:gd name="connsiteY3020" fmla="*/ 409271 h 2590802"/>
                <a:gd name="connsiteX3021" fmla="*/ 2025399 w 2590802"/>
                <a:gd name="connsiteY3021" fmla="*/ 415148 h 2590802"/>
                <a:gd name="connsiteX3022" fmla="*/ 2019541 w 2590802"/>
                <a:gd name="connsiteY3022" fmla="*/ 444551 h 2590802"/>
                <a:gd name="connsiteX3023" fmla="*/ 1996108 w 2590802"/>
                <a:gd name="connsiteY3023" fmla="*/ 450431 h 2590802"/>
                <a:gd name="connsiteX3024" fmla="*/ 1984393 w 2590802"/>
                <a:gd name="connsiteY3024" fmla="*/ 479833 h 2590802"/>
                <a:gd name="connsiteX3025" fmla="*/ 1960960 w 2590802"/>
                <a:gd name="connsiteY3025" fmla="*/ 503354 h 2590802"/>
                <a:gd name="connsiteX3026" fmla="*/ 1978535 w 2590802"/>
                <a:gd name="connsiteY3026" fmla="*/ 532756 h 2590802"/>
                <a:gd name="connsiteX3027" fmla="*/ 1990250 w 2590802"/>
                <a:gd name="connsiteY3027" fmla="*/ 568038 h 2590802"/>
                <a:gd name="connsiteX3028" fmla="*/ 2019541 w 2590802"/>
                <a:gd name="connsiteY3028" fmla="*/ 573918 h 2590802"/>
                <a:gd name="connsiteX3029" fmla="*/ 2025399 w 2590802"/>
                <a:gd name="connsiteY3029" fmla="*/ 597440 h 2590802"/>
                <a:gd name="connsiteX3030" fmla="*/ 2025399 w 2590802"/>
                <a:gd name="connsiteY3030" fmla="*/ 609200 h 2590802"/>
                <a:gd name="connsiteX3031" fmla="*/ 1996108 w 2590802"/>
                <a:gd name="connsiteY3031" fmla="*/ 603320 h 2590802"/>
                <a:gd name="connsiteX3032" fmla="*/ 1990250 w 2590802"/>
                <a:gd name="connsiteY3032" fmla="*/ 585679 h 2590802"/>
                <a:gd name="connsiteX3033" fmla="*/ 1966818 w 2590802"/>
                <a:gd name="connsiteY3033" fmla="*/ 579799 h 2590802"/>
                <a:gd name="connsiteX3034" fmla="*/ 1955102 w 2590802"/>
                <a:gd name="connsiteY3034" fmla="*/ 562157 h 2590802"/>
                <a:gd name="connsiteX3035" fmla="*/ 1960960 w 2590802"/>
                <a:gd name="connsiteY3035" fmla="*/ 544517 h 2590802"/>
                <a:gd name="connsiteX3036" fmla="*/ 1943386 w 2590802"/>
                <a:gd name="connsiteY3036" fmla="*/ 532756 h 2590802"/>
                <a:gd name="connsiteX3037" fmla="*/ 1937528 w 2590802"/>
                <a:gd name="connsiteY3037" fmla="*/ 520995 h 2590802"/>
                <a:gd name="connsiteX3038" fmla="*/ 1937528 w 2590802"/>
                <a:gd name="connsiteY3038" fmla="*/ 497474 h 2590802"/>
                <a:gd name="connsiteX3039" fmla="*/ 1955102 w 2590802"/>
                <a:gd name="connsiteY3039" fmla="*/ 473953 h 2590802"/>
                <a:gd name="connsiteX3040" fmla="*/ 1960960 w 2590802"/>
                <a:gd name="connsiteY3040" fmla="*/ 444551 h 2590802"/>
                <a:gd name="connsiteX3041" fmla="*/ 1972676 w 2590802"/>
                <a:gd name="connsiteY3041" fmla="*/ 432792 h 2590802"/>
                <a:gd name="connsiteX3042" fmla="*/ 1978535 w 2590802"/>
                <a:gd name="connsiteY3042" fmla="*/ 432792 h 2590802"/>
                <a:gd name="connsiteX3043" fmla="*/ 1978535 w 2590802"/>
                <a:gd name="connsiteY3043" fmla="*/ 438673 h 2590802"/>
                <a:gd name="connsiteX3044" fmla="*/ 1984393 w 2590802"/>
                <a:gd name="connsiteY3044" fmla="*/ 432792 h 2590802"/>
                <a:gd name="connsiteX3045" fmla="*/ 2013683 w 2590802"/>
                <a:gd name="connsiteY3045" fmla="*/ 409271 h 2590802"/>
                <a:gd name="connsiteX3046" fmla="*/ 1831704 w 2590802"/>
                <a:gd name="connsiteY3046" fmla="*/ 409271 h 2590802"/>
                <a:gd name="connsiteX3047" fmla="*/ 1831704 w 2590802"/>
                <a:gd name="connsiteY3047" fmla="*/ 415167 h 2590802"/>
                <a:gd name="connsiteX3048" fmla="*/ 1831704 w 2590802"/>
                <a:gd name="connsiteY3048" fmla="*/ 432861 h 2590802"/>
                <a:gd name="connsiteX3049" fmla="*/ 1861106 w 2590802"/>
                <a:gd name="connsiteY3049" fmla="*/ 456454 h 2590802"/>
                <a:gd name="connsiteX3050" fmla="*/ 1861106 w 2590802"/>
                <a:gd name="connsiteY3050" fmla="*/ 474149 h 2590802"/>
                <a:gd name="connsiteX3051" fmla="*/ 1884628 w 2590802"/>
                <a:gd name="connsiteY3051" fmla="*/ 497743 h 2590802"/>
                <a:gd name="connsiteX3052" fmla="*/ 1878747 w 2590802"/>
                <a:gd name="connsiteY3052" fmla="*/ 521333 h 2590802"/>
                <a:gd name="connsiteX3053" fmla="*/ 1896388 w 2590802"/>
                <a:gd name="connsiteY3053" fmla="*/ 544925 h 2590802"/>
                <a:gd name="connsiteX3054" fmla="*/ 1890508 w 2590802"/>
                <a:gd name="connsiteY3054" fmla="*/ 574416 h 2590802"/>
                <a:gd name="connsiteX3055" fmla="*/ 1890508 w 2590802"/>
                <a:gd name="connsiteY3055" fmla="*/ 580314 h 2590802"/>
                <a:gd name="connsiteX3056" fmla="*/ 1890508 w 2590802"/>
                <a:gd name="connsiteY3056" fmla="*/ 562620 h 2590802"/>
                <a:gd name="connsiteX3057" fmla="*/ 1890508 w 2590802"/>
                <a:gd name="connsiteY3057" fmla="*/ 550824 h 2590802"/>
                <a:gd name="connsiteX3058" fmla="*/ 1872867 w 2590802"/>
                <a:gd name="connsiteY3058" fmla="*/ 527231 h 2590802"/>
                <a:gd name="connsiteX3059" fmla="*/ 1866986 w 2590802"/>
                <a:gd name="connsiteY3059" fmla="*/ 533129 h 2590802"/>
                <a:gd name="connsiteX3060" fmla="*/ 1884628 w 2590802"/>
                <a:gd name="connsiteY3060" fmla="*/ 550824 h 2590802"/>
                <a:gd name="connsiteX3061" fmla="*/ 1872867 w 2590802"/>
                <a:gd name="connsiteY3061" fmla="*/ 592111 h 2590802"/>
                <a:gd name="connsiteX3062" fmla="*/ 1861106 w 2590802"/>
                <a:gd name="connsiteY3062" fmla="*/ 592111 h 2590802"/>
                <a:gd name="connsiteX3063" fmla="*/ 1843465 w 2590802"/>
                <a:gd name="connsiteY3063" fmla="*/ 580314 h 2590802"/>
                <a:gd name="connsiteX3064" fmla="*/ 1855226 w 2590802"/>
                <a:gd name="connsiteY3064" fmla="*/ 527231 h 2590802"/>
                <a:gd name="connsiteX3065" fmla="*/ 1849345 w 2590802"/>
                <a:gd name="connsiteY3065" fmla="*/ 509537 h 2590802"/>
                <a:gd name="connsiteX3066" fmla="*/ 1837584 w 2590802"/>
                <a:gd name="connsiteY3066" fmla="*/ 474149 h 2590802"/>
                <a:gd name="connsiteX3067" fmla="*/ 1814063 w 2590802"/>
                <a:gd name="connsiteY3067" fmla="*/ 462355 h 2590802"/>
                <a:gd name="connsiteX3068" fmla="*/ 1814063 w 2590802"/>
                <a:gd name="connsiteY3068" fmla="*/ 456454 h 2590802"/>
                <a:gd name="connsiteX3069" fmla="*/ 1825824 w 2590802"/>
                <a:gd name="connsiteY3069" fmla="*/ 426965 h 2590802"/>
                <a:gd name="connsiteX3070" fmla="*/ 1831704 w 2590802"/>
                <a:gd name="connsiteY3070" fmla="*/ 409271 h 2590802"/>
                <a:gd name="connsiteX3071" fmla="*/ 856965 w 2590802"/>
                <a:gd name="connsiteY3071" fmla="*/ 396465 h 2590802"/>
                <a:gd name="connsiteX3072" fmla="*/ 862774 w 2590802"/>
                <a:gd name="connsiteY3072" fmla="*/ 397890 h 2590802"/>
                <a:gd name="connsiteX3073" fmla="*/ 856135 w 2590802"/>
                <a:gd name="connsiteY3073" fmla="*/ 403578 h 2590802"/>
                <a:gd name="connsiteX3074" fmla="*/ 856965 w 2590802"/>
                <a:gd name="connsiteY3074" fmla="*/ 396465 h 2590802"/>
                <a:gd name="connsiteX3075" fmla="*/ 1638127 w 2590802"/>
                <a:gd name="connsiteY3075" fmla="*/ 385558 h 2590802"/>
                <a:gd name="connsiteX3076" fmla="*/ 1655673 w 2590802"/>
                <a:gd name="connsiteY3076" fmla="*/ 397571 h 2590802"/>
                <a:gd name="connsiteX3077" fmla="*/ 1649825 w 2590802"/>
                <a:gd name="connsiteY3077" fmla="*/ 409585 h 2590802"/>
                <a:gd name="connsiteX3078" fmla="*/ 1620580 w 2590802"/>
                <a:gd name="connsiteY3078" fmla="*/ 415592 h 2590802"/>
                <a:gd name="connsiteX3079" fmla="*/ 1638127 w 2590802"/>
                <a:gd name="connsiteY3079" fmla="*/ 385558 h 2590802"/>
                <a:gd name="connsiteX3080" fmla="*/ 1447569 w 2590802"/>
                <a:gd name="connsiteY3080" fmla="*/ 372913 h 2590802"/>
                <a:gd name="connsiteX3081" fmla="*/ 1467384 w 2590802"/>
                <a:gd name="connsiteY3081" fmla="*/ 374390 h 2590802"/>
                <a:gd name="connsiteX3082" fmla="*/ 1514355 w 2590802"/>
                <a:gd name="connsiteY3082" fmla="*/ 409795 h 2590802"/>
                <a:gd name="connsiteX3083" fmla="*/ 1508484 w 2590802"/>
                <a:gd name="connsiteY3083" fmla="*/ 421599 h 2590802"/>
                <a:gd name="connsiteX3084" fmla="*/ 1502612 w 2590802"/>
                <a:gd name="connsiteY3084" fmla="*/ 409795 h 2590802"/>
                <a:gd name="connsiteX3085" fmla="*/ 1461513 w 2590802"/>
                <a:gd name="connsiteY3085" fmla="*/ 386190 h 2590802"/>
                <a:gd name="connsiteX3086" fmla="*/ 1449770 w 2590802"/>
                <a:gd name="connsiteY3086" fmla="*/ 392092 h 2590802"/>
                <a:gd name="connsiteX3087" fmla="*/ 1461513 w 2590802"/>
                <a:gd name="connsiteY3087" fmla="*/ 403898 h 2590802"/>
                <a:gd name="connsiteX3088" fmla="*/ 1467384 w 2590802"/>
                <a:gd name="connsiteY3088" fmla="*/ 409795 h 2590802"/>
                <a:gd name="connsiteX3089" fmla="*/ 1426285 w 2590802"/>
                <a:gd name="connsiteY3089" fmla="*/ 403898 h 2590802"/>
                <a:gd name="connsiteX3090" fmla="*/ 1391057 w 2590802"/>
                <a:gd name="connsiteY3090" fmla="*/ 403898 h 2590802"/>
                <a:gd name="connsiteX3091" fmla="*/ 1396929 w 2590802"/>
                <a:gd name="connsiteY3091" fmla="*/ 386190 h 2590802"/>
                <a:gd name="connsiteX3092" fmla="*/ 1420414 w 2590802"/>
                <a:gd name="connsiteY3092" fmla="*/ 392092 h 2590802"/>
                <a:gd name="connsiteX3093" fmla="*/ 1432156 w 2590802"/>
                <a:gd name="connsiteY3093" fmla="*/ 380288 h 2590802"/>
                <a:gd name="connsiteX3094" fmla="*/ 1447569 w 2590802"/>
                <a:gd name="connsiteY3094" fmla="*/ 372913 h 2590802"/>
                <a:gd name="connsiteX3095" fmla="*/ 709695 w 2590802"/>
                <a:gd name="connsiteY3095" fmla="*/ 354173 h 2590802"/>
                <a:gd name="connsiteX3096" fmla="*/ 721455 w 2590802"/>
                <a:gd name="connsiteY3096" fmla="*/ 356396 h 2590802"/>
                <a:gd name="connsiteX3097" fmla="*/ 727336 w 2590802"/>
                <a:gd name="connsiteY3097" fmla="*/ 356396 h 2590802"/>
                <a:gd name="connsiteX3098" fmla="*/ 733216 w 2590802"/>
                <a:gd name="connsiteY3098" fmla="*/ 380105 h 2590802"/>
                <a:gd name="connsiteX3099" fmla="*/ 774379 w 2590802"/>
                <a:gd name="connsiteY3099" fmla="*/ 386032 h 2590802"/>
                <a:gd name="connsiteX3100" fmla="*/ 786140 w 2590802"/>
                <a:gd name="connsiteY3100" fmla="*/ 380105 h 2590802"/>
                <a:gd name="connsiteX3101" fmla="*/ 803780 w 2590802"/>
                <a:gd name="connsiteY3101" fmla="*/ 397890 h 2590802"/>
                <a:gd name="connsiteX3102" fmla="*/ 780259 w 2590802"/>
                <a:gd name="connsiteY3102" fmla="*/ 415671 h 2590802"/>
                <a:gd name="connsiteX3103" fmla="*/ 762618 w 2590802"/>
                <a:gd name="connsiteY3103" fmla="*/ 403815 h 2590802"/>
                <a:gd name="connsiteX3104" fmla="*/ 744977 w 2590802"/>
                <a:gd name="connsiteY3104" fmla="*/ 421599 h 2590802"/>
                <a:gd name="connsiteX3105" fmla="*/ 721455 w 2590802"/>
                <a:gd name="connsiteY3105" fmla="*/ 403815 h 2590802"/>
                <a:gd name="connsiteX3106" fmla="*/ 715575 w 2590802"/>
                <a:gd name="connsiteY3106" fmla="*/ 386032 h 2590802"/>
                <a:gd name="connsiteX3107" fmla="*/ 697934 w 2590802"/>
                <a:gd name="connsiteY3107" fmla="*/ 374176 h 2590802"/>
                <a:gd name="connsiteX3108" fmla="*/ 697934 w 2590802"/>
                <a:gd name="connsiteY3108" fmla="*/ 356396 h 2590802"/>
                <a:gd name="connsiteX3109" fmla="*/ 709695 w 2590802"/>
                <a:gd name="connsiteY3109" fmla="*/ 354173 h 2590802"/>
                <a:gd name="connsiteX3110" fmla="*/ 1643722 w 2590802"/>
                <a:gd name="connsiteY3110" fmla="*/ 350466 h 2590802"/>
                <a:gd name="connsiteX3111" fmla="*/ 1655483 w 2590802"/>
                <a:gd name="connsiteY3111" fmla="*/ 362285 h 2590802"/>
                <a:gd name="connsiteX3112" fmla="*/ 1661364 w 2590802"/>
                <a:gd name="connsiteY3112" fmla="*/ 374105 h 2590802"/>
                <a:gd name="connsiteX3113" fmla="*/ 1684885 w 2590802"/>
                <a:gd name="connsiteY3113" fmla="*/ 374105 h 2590802"/>
                <a:gd name="connsiteX3114" fmla="*/ 1690765 w 2590802"/>
                <a:gd name="connsiteY3114" fmla="*/ 385924 h 2590802"/>
                <a:gd name="connsiteX3115" fmla="*/ 1673124 w 2590802"/>
                <a:gd name="connsiteY3115" fmla="*/ 397744 h 2590802"/>
                <a:gd name="connsiteX3116" fmla="*/ 1679004 w 2590802"/>
                <a:gd name="connsiteY3116" fmla="*/ 421383 h 2590802"/>
                <a:gd name="connsiteX3117" fmla="*/ 1667244 w 2590802"/>
                <a:gd name="connsiteY3117" fmla="*/ 427289 h 2590802"/>
                <a:gd name="connsiteX3118" fmla="*/ 1655483 w 2590802"/>
                <a:gd name="connsiteY3118" fmla="*/ 421383 h 2590802"/>
                <a:gd name="connsiteX3119" fmla="*/ 1661364 w 2590802"/>
                <a:gd name="connsiteY3119" fmla="*/ 391834 h 2590802"/>
                <a:gd name="connsiteX3120" fmla="*/ 1637842 w 2590802"/>
                <a:gd name="connsiteY3120" fmla="*/ 374105 h 2590802"/>
                <a:gd name="connsiteX3121" fmla="*/ 1643722 w 2590802"/>
                <a:gd name="connsiteY3121" fmla="*/ 350466 h 2590802"/>
                <a:gd name="connsiteX3122" fmla="*/ 733074 w 2590802"/>
                <a:gd name="connsiteY3122" fmla="*/ 350466 h 2590802"/>
                <a:gd name="connsiteX3123" fmla="*/ 739002 w 2590802"/>
                <a:gd name="connsiteY3123" fmla="*/ 368106 h 2590802"/>
                <a:gd name="connsiteX3124" fmla="*/ 756785 w 2590802"/>
                <a:gd name="connsiteY3124" fmla="*/ 373986 h 2590802"/>
                <a:gd name="connsiteX3125" fmla="*/ 774569 w 2590802"/>
                <a:gd name="connsiteY3125" fmla="*/ 368106 h 2590802"/>
                <a:gd name="connsiteX3126" fmla="*/ 768641 w 2590802"/>
                <a:gd name="connsiteY3126" fmla="*/ 379868 h 2590802"/>
                <a:gd name="connsiteX3127" fmla="*/ 733074 w 2590802"/>
                <a:gd name="connsiteY3127" fmla="*/ 368106 h 2590802"/>
                <a:gd name="connsiteX3128" fmla="*/ 733074 w 2590802"/>
                <a:gd name="connsiteY3128" fmla="*/ 350466 h 2590802"/>
                <a:gd name="connsiteX3129" fmla="*/ 1773021 w 2590802"/>
                <a:gd name="connsiteY3129" fmla="*/ 344774 h 2590802"/>
                <a:gd name="connsiteX3130" fmla="*/ 1814365 w 2590802"/>
                <a:gd name="connsiteY3130" fmla="*/ 368239 h 2590802"/>
                <a:gd name="connsiteX3131" fmla="*/ 1808459 w 2590802"/>
                <a:gd name="connsiteY3131" fmla="*/ 444502 h 2590802"/>
                <a:gd name="connsiteX3132" fmla="*/ 1784834 w 2590802"/>
                <a:gd name="connsiteY3132" fmla="*/ 473833 h 2590802"/>
                <a:gd name="connsiteX3133" fmla="*/ 1708053 w 2590802"/>
                <a:gd name="connsiteY3133" fmla="*/ 497298 h 2590802"/>
                <a:gd name="connsiteX3134" fmla="*/ 1708053 w 2590802"/>
                <a:gd name="connsiteY3134" fmla="*/ 485569 h 2590802"/>
                <a:gd name="connsiteX3135" fmla="*/ 1737584 w 2590802"/>
                <a:gd name="connsiteY3135" fmla="*/ 479701 h 2590802"/>
                <a:gd name="connsiteX3136" fmla="*/ 1796646 w 2590802"/>
                <a:gd name="connsiteY3136" fmla="*/ 415170 h 2590802"/>
                <a:gd name="connsiteX3137" fmla="*/ 1790740 w 2590802"/>
                <a:gd name="connsiteY3137" fmla="*/ 379972 h 2590802"/>
                <a:gd name="connsiteX3138" fmla="*/ 1778928 w 2590802"/>
                <a:gd name="connsiteY3138" fmla="*/ 374106 h 2590802"/>
                <a:gd name="connsiteX3139" fmla="*/ 1784834 w 2590802"/>
                <a:gd name="connsiteY3139" fmla="*/ 385840 h 2590802"/>
                <a:gd name="connsiteX3140" fmla="*/ 1784834 w 2590802"/>
                <a:gd name="connsiteY3140" fmla="*/ 409305 h 2590802"/>
                <a:gd name="connsiteX3141" fmla="*/ 1755303 w 2590802"/>
                <a:gd name="connsiteY3141" fmla="*/ 421037 h 2590802"/>
                <a:gd name="connsiteX3142" fmla="*/ 1737584 w 2590802"/>
                <a:gd name="connsiteY3142" fmla="*/ 409305 h 2590802"/>
                <a:gd name="connsiteX3143" fmla="*/ 1743490 w 2590802"/>
                <a:gd name="connsiteY3143" fmla="*/ 385840 h 2590802"/>
                <a:gd name="connsiteX3144" fmla="*/ 1737584 w 2590802"/>
                <a:gd name="connsiteY3144" fmla="*/ 368239 h 2590802"/>
                <a:gd name="connsiteX3145" fmla="*/ 1773021 w 2590802"/>
                <a:gd name="connsiteY3145" fmla="*/ 344774 h 2590802"/>
                <a:gd name="connsiteX3146" fmla="*/ 1485427 w 2590802"/>
                <a:gd name="connsiteY3146" fmla="*/ 344774 h 2590802"/>
                <a:gd name="connsiteX3147" fmla="*/ 1491276 w 2590802"/>
                <a:gd name="connsiteY3147" fmla="*/ 379868 h 2590802"/>
                <a:gd name="connsiteX3148" fmla="*/ 1467881 w 2590802"/>
                <a:gd name="connsiteY3148" fmla="*/ 356472 h 2590802"/>
                <a:gd name="connsiteX3149" fmla="*/ 1485427 w 2590802"/>
                <a:gd name="connsiteY3149" fmla="*/ 344774 h 2590802"/>
                <a:gd name="connsiteX3150" fmla="*/ 1296845 w 2590802"/>
                <a:gd name="connsiteY3150" fmla="*/ 339085 h 2590802"/>
                <a:gd name="connsiteX3151" fmla="*/ 1308542 w 2590802"/>
                <a:gd name="connsiteY3151" fmla="*/ 350844 h 2590802"/>
                <a:gd name="connsiteX3152" fmla="*/ 1290996 w 2590802"/>
                <a:gd name="connsiteY3152" fmla="*/ 374366 h 2590802"/>
                <a:gd name="connsiteX3153" fmla="*/ 1279298 w 2590802"/>
                <a:gd name="connsiteY3153" fmla="*/ 397890 h 2590802"/>
                <a:gd name="connsiteX3154" fmla="*/ 1244206 w 2590802"/>
                <a:gd name="connsiteY3154" fmla="*/ 397890 h 2590802"/>
                <a:gd name="connsiteX3155" fmla="*/ 1244206 w 2590802"/>
                <a:gd name="connsiteY3155" fmla="*/ 392008 h 2590802"/>
                <a:gd name="connsiteX3156" fmla="*/ 1255904 w 2590802"/>
                <a:gd name="connsiteY3156" fmla="*/ 368487 h 2590802"/>
                <a:gd name="connsiteX3157" fmla="*/ 1267601 w 2590802"/>
                <a:gd name="connsiteY3157" fmla="*/ 362606 h 2590802"/>
                <a:gd name="connsiteX3158" fmla="*/ 1279298 w 2590802"/>
                <a:gd name="connsiteY3158" fmla="*/ 344967 h 2590802"/>
                <a:gd name="connsiteX3159" fmla="*/ 1296845 w 2590802"/>
                <a:gd name="connsiteY3159" fmla="*/ 339085 h 2590802"/>
                <a:gd name="connsiteX3160" fmla="*/ 662825 w 2590802"/>
                <a:gd name="connsiteY3160" fmla="*/ 339085 h 2590802"/>
                <a:gd name="connsiteX3161" fmla="*/ 686277 w 2590802"/>
                <a:gd name="connsiteY3161" fmla="*/ 350844 h 2590802"/>
                <a:gd name="connsiteX3162" fmla="*/ 686277 w 2590802"/>
                <a:gd name="connsiteY3162" fmla="*/ 362606 h 2590802"/>
                <a:gd name="connsiteX3163" fmla="*/ 703867 w 2590802"/>
                <a:gd name="connsiteY3163" fmla="*/ 392008 h 2590802"/>
                <a:gd name="connsiteX3164" fmla="*/ 698003 w 2590802"/>
                <a:gd name="connsiteY3164" fmla="*/ 392008 h 2590802"/>
                <a:gd name="connsiteX3165" fmla="*/ 709729 w 2590802"/>
                <a:gd name="connsiteY3165" fmla="*/ 397890 h 2590802"/>
                <a:gd name="connsiteX3166" fmla="*/ 727319 w 2590802"/>
                <a:gd name="connsiteY3166" fmla="*/ 421411 h 2590802"/>
                <a:gd name="connsiteX3167" fmla="*/ 750771 w 2590802"/>
                <a:gd name="connsiteY3167" fmla="*/ 427289 h 2590802"/>
                <a:gd name="connsiteX3168" fmla="*/ 768361 w 2590802"/>
                <a:gd name="connsiteY3168" fmla="*/ 421411 h 2590802"/>
                <a:gd name="connsiteX3169" fmla="*/ 803539 w 2590802"/>
                <a:gd name="connsiteY3169" fmla="*/ 415529 h 2590802"/>
                <a:gd name="connsiteX3170" fmla="*/ 826992 w 2590802"/>
                <a:gd name="connsiteY3170" fmla="*/ 397890 h 2590802"/>
                <a:gd name="connsiteX3171" fmla="*/ 850444 w 2590802"/>
                <a:gd name="connsiteY3171" fmla="*/ 397890 h 2590802"/>
                <a:gd name="connsiteX3172" fmla="*/ 844581 w 2590802"/>
                <a:gd name="connsiteY3172" fmla="*/ 409648 h 2590802"/>
                <a:gd name="connsiteX3173" fmla="*/ 821129 w 2590802"/>
                <a:gd name="connsiteY3173" fmla="*/ 421411 h 2590802"/>
                <a:gd name="connsiteX3174" fmla="*/ 821129 w 2590802"/>
                <a:gd name="connsiteY3174" fmla="*/ 433169 h 2590802"/>
                <a:gd name="connsiteX3175" fmla="*/ 821129 w 2590802"/>
                <a:gd name="connsiteY3175" fmla="*/ 427289 h 2590802"/>
                <a:gd name="connsiteX3176" fmla="*/ 785950 w 2590802"/>
                <a:gd name="connsiteY3176" fmla="*/ 450814 h 2590802"/>
                <a:gd name="connsiteX3177" fmla="*/ 768361 w 2590802"/>
                <a:gd name="connsiteY3177" fmla="*/ 444932 h 2590802"/>
                <a:gd name="connsiteX3178" fmla="*/ 739045 w 2590802"/>
                <a:gd name="connsiteY3178" fmla="*/ 456691 h 2590802"/>
                <a:gd name="connsiteX3179" fmla="*/ 715593 w 2590802"/>
                <a:gd name="connsiteY3179" fmla="*/ 444932 h 2590802"/>
                <a:gd name="connsiteX3180" fmla="*/ 698003 w 2590802"/>
                <a:gd name="connsiteY3180" fmla="*/ 421411 h 2590802"/>
                <a:gd name="connsiteX3181" fmla="*/ 686277 w 2590802"/>
                <a:gd name="connsiteY3181" fmla="*/ 421411 h 2590802"/>
                <a:gd name="connsiteX3182" fmla="*/ 668688 w 2590802"/>
                <a:gd name="connsiteY3182" fmla="*/ 403767 h 2590802"/>
                <a:gd name="connsiteX3183" fmla="*/ 674551 w 2590802"/>
                <a:gd name="connsiteY3183" fmla="*/ 374366 h 2590802"/>
                <a:gd name="connsiteX3184" fmla="*/ 656962 w 2590802"/>
                <a:gd name="connsiteY3184" fmla="*/ 350844 h 2590802"/>
                <a:gd name="connsiteX3185" fmla="*/ 662825 w 2590802"/>
                <a:gd name="connsiteY3185" fmla="*/ 339085 h 2590802"/>
                <a:gd name="connsiteX3186" fmla="*/ 1023013 w 2590802"/>
                <a:gd name="connsiteY3186" fmla="*/ 335595 h 2590802"/>
                <a:gd name="connsiteX3187" fmla="*/ 1032545 w 2590802"/>
                <a:gd name="connsiteY3187" fmla="*/ 345136 h 2590802"/>
                <a:gd name="connsiteX3188" fmla="*/ 1020813 w 2590802"/>
                <a:gd name="connsiteY3188" fmla="*/ 368621 h 2590802"/>
                <a:gd name="connsiteX3189" fmla="*/ 1026679 w 2590802"/>
                <a:gd name="connsiteY3189" fmla="*/ 386238 h 2590802"/>
                <a:gd name="connsiteX3190" fmla="*/ 1026679 w 2590802"/>
                <a:gd name="connsiteY3190" fmla="*/ 403849 h 2590802"/>
                <a:gd name="connsiteX3191" fmla="*/ 1009080 w 2590802"/>
                <a:gd name="connsiteY3191" fmla="*/ 421463 h 2590802"/>
                <a:gd name="connsiteX3192" fmla="*/ 1003214 w 2590802"/>
                <a:gd name="connsiteY3192" fmla="*/ 439077 h 2590802"/>
                <a:gd name="connsiteX3193" fmla="*/ 1003214 w 2590802"/>
                <a:gd name="connsiteY3193" fmla="*/ 415592 h 2590802"/>
                <a:gd name="connsiteX3194" fmla="*/ 997348 w 2590802"/>
                <a:gd name="connsiteY3194" fmla="*/ 427335 h 2590802"/>
                <a:gd name="connsiteX3195" fmla="*/ 968016 w 2590802"/>
                <a:gd name="connsiteY3195" fmla="*/ 456691 h 2590802"/>
                <a:gd name="connsiteX3196" fmla="*/ 944551 w 2590802"/>
                <a:gd name="connsiteY3196" fmla="*/ 439077 h 2590802"/>
                <a:gd name="connsiteX3197" fmla="*/ 938685 w 2590802"/>
                <a:gd name="connsiteY3197" fmla="*/ 439077 h 2590802"/>
                <a:gd name="connsiteX3198" fmla="*/ 921086 w 2590802"/>
                <a:gd name="connsiteY3198" fmla="*/ 444948 h 2590802"/>
                <a:gd name="connsiteX3199" fmla="*/ 909353 w 2590802"/>
                <a:gd name="connsiteY3199" fmla="*/ 439077 h 2590802"/>
                <a:gd name="connsiteX3200" fmla="*/ 903487 w 2590802"/>
                <a:gd name="connsiteY3200" fmla="*/ 415592 h 2590802"/>
                <a:gd name="connsiteX3201" fmla="*/ 885888 w 2590802"/>
                <a:gd name="connsiteY3201" fmla="*/ 415592 h 2590802"/>
                <a:gd name="connsiteX3202" fmla="*/ 874155 w 2590802"/>
                <a:gd name="connsiteY3202" fmla="*/ 392106 h 2590802"/>
                <a:gd name="connsiteX3203" fmla="*/ 885888 w 2590802"/>
                <a:gd name="connsiteY3203" fmla="*/ 380363 h 2590802"/>
                <a:gd name="connsiteX3204" fmla="*/ 897620 w 2590802"/>
                <a:gd name="connsiteY3204" fmla="*/ 392106 h 2590802"/>
                <a:gd name="connsiteX3205" fmla="*/ 921086 w 2590802"/>
                <a:gd name="connsiteY3205" fmla="*/ 409720 h 2590802"/>
                <a:gd name="connsiteX3206" fmla="*/ 944551 w 2590802"/>
                <a:gd name="connsiteY3206" fmla="*/ 415592 h 2590802"/>
                <a:gd name="connsiteX3207" fmla="*/ 973882 w 2590802"/>
                <a:gd name="connsiteY3207" fmla="*/ 409720 h 2590802"/>
                <a:gd name="connsiteX3208" fmla="*/ 979749 w 2590802"/>
                <a:gd name="connsiteY3208" fmla="*/ 397981 h 2590802"/>
                <a:gd name="connsiteX3209" fmla="*/ 997348 w 2590802"/>
                <a:gd name="connsiteY3209" fmla="*/ 368621 h 2590802"/>
                <a:gd name="connsiteX3210" fmla="*/ 997348 w 2590802"/>
                <a:gd name="connsiteY3210" fmla="*/ 356878 h 2590802"/>
                <a:gd name="connsiteX3211" fmla="*/ 1009080 w 2590802"/>
                <a:gd name="connsiteY3211" fmla="*/ 339266 h 2590802"/>
                <a:gd name="connsiteX3212" fmla="*/ 1023013 w 2590802"/>
                <a:gd name="connsiteY3212" fmla="*/ 335595 h 2590802"/>
                <a:gd name="connsiteX3213" fmla="*/ 985756 w 2590802"/>
                <a:gd name="connsiteY3213" fmla="*/ 334854 h 2590802"/>
                <a:gd name="connsiteX3214" fmla="*/ 997453 w 2590802"/>
                <a:gd name="connsiteY3214" fmla="*/ 339231 h 2590802"/>
                <a:gd name="connsiteX3215" fmla="*/ 991604 w 2590802"/>
                <a:gd name="connsiteY3215" fmla="*/ 350905 h 2590802"/>
                <a:gd name="connsiteX3216" fmla="*/ 985756 w 2590802"/>
                <a:gd name="connsiteY3216" fmla="*/ 356739 h 2590802"/>
                <a:gd name="connsiteX3217" fmla="*/ 991604 w 2590802"/>
                <a:gd name="connsiteY3217" fmla="*/ 368412 h 2590802"/>
                <a:gd name="connsiteX3218" fmla="*/ 985756 w 2590802"/>
                <a:gd name="connsiteY3218" fmla="*/ 385924 h 2590802"/>
                <a:gd name="connsiteX3219" fmla="*/ 974058 w 2590802"/>
                <a:gd name="connsiteY3219" fmla="*/ 391759 h 2590802"/>
                <a:gd name="connsiteX3220" fmla="*/ 968210 w 2590802"/>
                <a:gd name="connsiteY3220" fmla="*/ 403432 h 2590802"/>
                <a:gd name="connsiteX3221" fmla="*/ 950663 w 2590802"/>
                <a:gd name="connsiteY3221" fmla="*/ 409271 h 2590802"/>
                <a:gd name="connsiteX3222" fmla="*/ 938966 w 2590802"/>
                <a:gd name="connsiteY3222" fmla="*/ 397597 h 2590802"/>
                <a:gd name="connsiteX3223" fmla="*/ 927268 w 2590802"/>
                <a:gd name="connsiteY3223" fmla="*/ 403432 h 2590802"/>
                <a:gd name="connsiteX3224" fmla="*/ 915571 w 2590802"/>
                <a:gd name="connsiteY3224" fmla="*/ 391759 h 2590802"/>
                <a:gd name="connsiteX3225" fmla="*/ 915571 w 2590802"/>
                <a:gd name="connsiteY3225" fmla="*/ 380086 h 2590802"/>
                <a:gd name="connsiteX3226" fmla="*/ 898024 w 2590802"/>
                <a:gd name="connsiteY3226" fmla="*/ 385924 h 2590802"/>
                <a:gd name="connsiteX3227" fmla="*/ 892176 w 2590802"/>
                <a:gd name="connsiteY3227" fmla="*/ 374251 h 2590802"/>
                <a:gd name="connsiteX3228" fmla="*/ 909722 w 2590802"/>
                <a:gd name="connsiteY3228" fmla="*/ 362578 h 2590802"/>
                <a:gd name="connsiteX3229" fmla="*/ 950663 w 2590802"/>
                <a:gd name="connsiteY3229" fmla="*/ 362578 h 2590802"/>
                <a:gd name="connsiteX3230" fmla="*/ 974058 w 2590802"/>
                <a:gd name="connsiteY3230" fmla="*/ 339231 h 2590802"/>
                <a:gd name="connsiteX3231" fmla="*/ 985756 w 2590802"/>
                <a:gd name="connsiteY3231" fmla="*/ 334854 h 2590802"/>
                <a:gd name="connsiteX3232" fmla="*/ 1667434 w 2590802"/>
                <a:gd name="connsiteY3232" fmla="*/ 333393 h 2590802"/>
                <a:gd name="connsiteX3233" fmla="*/ 1679194 w 2590802"/>
                <a:gd name="connsiteY3233" fmla="*/ 345155 h 2590802"/>
                <a:gd name="connsiteX3234" fmla="*/ 1685075 w 2590802"/>
                <a:gd name="connsiteY3234" fmla="*/ 356914 h 2590802"/>
                <a:gd name="connsiteX3235" fmla="*/ 1708597 w 2590802"/>
                <a:gd name="connsiteY3235" fmla="*/ 368676 h 2590802"/>
                <a:gd name="connsiteX3236" fmla="*/ 1714477 w 2590802"/>
                <a:gd name="connsiteY3236" fmla="*/ 392196 h 2590802"/>
                <a:gd name="connsiteX3237" fmla="*/ 1696836 w 2590802"/>
                <a:gd name="connsiteY3237" fmla="*/ 409838 h 2590802"/>
                <a:gd name="connsiteX3238" fmla="*/ 1702716 w 2590802"/>
                <a:gd name="connsiteY3238" fmla="*/ 433359 h 2590802"/>
                <a:gd name="connsiteX3239" fmla="*/ 1685075 w 2590802"/>
                <a:gd name="connsiteY3239" fmla="*/ 445120 h 2590802"/>
                <a:gd name="connsiteX3240" fmla="*/ 1673314 w 2590802"/>
                <a:gd name="connsiteY3240" fmla="*/ 433359 h 2590802"/>
                <a:gd name="connsiteX3241" fmla="*/ 1690955 w 2590802"/>
                <a:gd name="connsiteY3241" fmla="*/ 415718 h 2590802"/>
                <a:gd name="connsiteX3242" fmla="*/ 1696836 w 2590802"/>
                <a:gd name="connsiteY3242" fmla="*/ 392196 h 2590802"/>
                <a:gd name="connsiteX3243" fmla="*/ 1690955 w 2590802"/>
                <a:gd name="connsiteY3243" fmla="*/ 368676 h 2590802"/>
                <a:gd name="connsiteX3244" fmla="*/ 1667434 w 2590802"/>
                <a:gd name="connsiteY3244" fmla="*/ 362795 h 2590802"/>
                <a:gd name="connsiteX3245" fmla="*/ 1638032 w 2590802"/>
                <a:gd name="connsiteY3245" fmla="*/ 345155 h 2590802"/>
                <a:gd name="connsiteX3246" fmla="*/ 1626271 w 2590802"/>
                <a:gd name="connsiteY3246" fmla="*/ 339273 h 2590802"/>
                <a:gd name="connsiteX3247" fmla="*/ 1667434 w 2590802"/>
                <a:gd name="connsiteY3247" fmla="*/ 333393 h 2590802"/>
                <a:gd name="connsiteX3248" fmla="*/ 965562 w 2590802"/>
                <a:gd name="connsiteY3248" fmla="*/ 330324 h 2590802"/>
                <a:gd name="connsiteX3249" fmla="*/ 967313 w 2590802"/>
                <a:gd name="connsiteY3249" fmla="*/ 331259 h 2590802"/>
                <a:gd name="connsiteX3250" fmla="*/ 968051 w 2590802"/>
                <a:gd name="connsiteY3250" fmla="*/ 338771 h 2590802"/>
                <a:gd name="connsiteX3251" fmla="*/ 944446 w 2590802"/>
                <a:gd name="connsiteY3251" fmla="*/ 356788 h 2590802"/>
                <a:gd name="connsiteX3252" fmla="*/ 914938 w 2590802"/>
                <a:gd name="connsiteY3252" fmla="*/ 350782 h 2590802"/>
                <a:gd name="connsiteX3253" fmla="*/ 932643 w 2590802"/>
                <a:gd name="connsiteY3253" fmla="*/ 350782 h 2590802"/>
                <a:gd name="connsiteX3254" fmla="*/ 962150 w 2590802"/>
                <a:gd name="connsiteY3254" fmla="*/ 332764 h 2590802"/>
                <a:gd name="connsiteX3255" fmla="*/ 965562 w 2590802"/>
                <a:gd name="connsiteY3255" fmla="*/ 330324 h 2590802"/>
                <a:gd name="connsiteX3256" fmla="*/ 1032545 w 2590802"/>
                <a:gd name="connsiteY3256" fmla="*/ 326757 h 2590802"/>
                <a:gd name="connsiteX3257" fmla="*/ 1038711 w 2590802"/>
                <a:gd name="connsiteY3257" fmla="*/ 326757 h 2590802"/>
                <a:gd name="connsiteX3258" fmla="*/ 1044876 w 2590802"/>
                <a:gd name="connsiteY3258" fmla="*/ 356788 h 2590802"/>
                <a:gd name="connsiteX3259" fmla="*/ 1038711 w 2590802"/>
                <a:gd name="connsiteY3259" fmla="*/ 362795 h 2590802"/>
                <a:gd name="connsiteX3260" fmla="*/ 1032545 w 2590802"/>
                <a:gd name="connsiteY3260" fmla="*/ 326757 h 2590802"/>
                <a:gd name="connsiteX3261" fmla="*/ 2084938 w 2590802"/>
                <a:gd name="connsiteY3261" fmla="*/ 321063 h 2590802"/>
                <a:gd name="connsiteX3262" fmla="*/ 2096699 w 2590802"/>
                <a:gd name="connsiteY3262" fmla="*/ 332868 h 2590802"/>
                <a:gd name="connsiteX3263" fmla="*/ 2096699 w 2590802"/>
                <a:gd name="connsiteY3263" fmla="*/ 368278 h 2590802"/>
                <a:gd name="connsiteX3264" fmla="*/ 2084938 w 2590802"/>
                <a:gd name="connsiteY3264" fmla="*/ 368278 h 2590802"/>
                <a:gd name="connsiteX3265" fmla="*/ 2073178 w 2590802"/>
                <a:gd name="connsiteY3265" fmla="*/ 338771 h 2590802"/>
                <a:gd name="connsiteX3266" fmla="*/ 2084938 w 2590802"/>
                <a:gd name="connsiteY3266" fmla="*/ 321063 h 2590802"/>
                <a:gd name="connsiteX3267" fmla="*/ 1279651 w 2590802"/>
                <a:gd name="connsiteY3267" fmla="*/ 321063 h 2590802"/>
                <a:gd name="connsiteX3268" fmla="*/ 1297161 w 2590802"/>
                <a:gd name="connsiteY3268" fmla="*/ 326958 h 2590802"/>
                <a:gd name="connsiteX3269" fmla="*/ 1285487 w 2590802"/>
                <a:gd name="connsiteY3269" fmla="*/ 332855 h 2590802"/>
                <a:gd name="connsiteX3270" fmla="*/ 1250468 w 2590802"/>
                <a:gd name="connsiteY3270" fmla="*/ 362321 h 2590802"/>
                <a:gd name="connsiteX3271" fmla="*/ 1232958 w 2590802"/>
                <a:gd name="connsiteY3271" fmla="*/ 397685 h 2590802"/>
                <a:gd name="connsiteX3272" fmla="*/ 1221285 w 2590802"/>
                <a:gd name="connsiteY3272" fmla="*/ 397685 h 2590802"/>
                <a:gd name="connsiteX3273" fmla="*/ 1232958 w 2590802"/>
                <a:gd name="connsiteY3273" fmla="*/ 368216 h 2590802"/>
                <a:gd name="connsiteX3274" fmla="*/ 1250468 w 2590802"/>
                <a:gd name="connsiteY3274" fmla="*/ 356427 h 2590802"/>
                <a:gd name="connsiteX3275" fmla="*/ 1279651 w 2590802"/>
                <a:gd name="connsiteY3275" fmla="*/ 321063 h 2590802"/>
                <a:gd name="connsiteX3276" fmla="*/ 1491118 w 2590802"/>
                <a:gd name="connsiteY3276" fmla="*/ 309682 h 2590802"/>
                <a:gd name="connsiteX3277" fmla="*/ 1508664 w 2590802"/>
                <a:gd name="connsiteY3277" fmla="*/ 315563 h 2590802"/>
                <a:gd name="connsiteX3278" fmla="*/ 1496967 w 2590802"/>
                <a:gd name="connsiteY3278" fmla="*/ 339085 h 2590802"/>
                <a:gd name="connsiteX3279" fmla="*/ 1467723 w 2590802"/>
                <a:gd name="connsiteY3279" fmla="*/ 344967 h 2590802"/>
                <a:gd name="connsiteX3280" fmla="*/ 1456026 w 2590802"/>
                <a:gd name="connsiteY3280" fmla="*/ 362606 h 2590802"/>
                <a:gd name="connsiteX3281" fmla="*/ 1438479 w 2590802"/>
                <a:gd name="connsiteY3281" fmla="*/ 356725 h 2590802"/>
                <a:gd name="connsiteX3282" fmla="*/ 1450177 w 2590802"/>
                <a:gd name="connsiteY3282" fmla="*/ 339085 h 2590802"/>
                <a:gd name="connsiteX3283" fmla="*/ 1450177 w 2590802"/>
                <a:gd name="connsiteY3283" fmla="*/ 315563 h 2590802"/>
                <a:gd name="connsiteX3284" fmla="*/ 1461875 w 2590802"/>
                <a:gd name="connsiteY3284" fmla="*/ 315563 h 2590802"/>
                <a:gd name="connsiteX3285" fmla="*/ 1479420 w 2590802"/>
                <a:gd name="connsiteY3285" fmla="*/ 315563 h 2590802"/>
                <a:gd name="connsiteX3286" fmla="*/ 1491118 w 2590802"/>
                <a:gd name="connsiteY3286" fmla="*/ 309682 h 2590802"/>
                <a:gd name="connsiteX3287" fmla="*/ 1882218 w 2590802"/>
                <a:gd name="connsiteY3287" fmla="*/ 309292 h 2590802"/>
                <a:gd name="connsiteX3288" fmla="*/ 1890887 w 2590802"/>
                <a:gd name="connsiteY3288" fmla="*/ 327387 h 2590802"/>
                <a:gd name="connsiteX3289" fmla="*/ 1884722 w 2590802"/>
                <a:gd name="connsiteY3289" fmla="*/ 339085 h 2590802"/>
                <a:gd name="connsiteX3290" fmla="*/ 1878557 w 2590802"/>
                <a:gd name="connsiteY3290" fmla="*/ 321538 h 2590802"/>
                <a:gd name="connsiteX3291" fmla="*/ 1878557 w 2590802"/>
                <a:gd name="connsiteY3291" fmla="*/ 309842 h 2590802"/>
                <a:gd name="connsiteX3292" fmla="*/ 1882218 w 2590802"/>
                <a:gd name="connsiteY3292" fmla="*/ 309292 h 2590802"/>
                <a:gd name="connsiteX3293" fmla="*/ 1567550 w 2590802"/>
                <a:gd name="connsiteY3293" fmla="*/ 291862 h 2590802"/>
                <a:gd name="connsiteX3294" fmla="*/ 1592437 w 2590802"/>
                <a:gd name="connsiteY3294" fmla="*/ 291862 h 2590802"/>
                <a:gd name="connsiteX3295" fmla="*/ 1608539 w 2590802"/>
                <a:gd name="connsiteY3295" fmla="*/ 309524 h 2590802"/>
                <a:gd name="connsiteX3296" fmla="*/ 1608539 w 2590802"/>
                <a:gd name="connsiteY3296" fmla="*/ 338966 h 2590802"/>
                <a:gd name="connsiteX3297" fmla="*/ 1620251 w 2590802"/>
                <a:gd name="connsiteY3297" fmla="*/ 344856 h 2590802"/>
                <a:gd name="connsiteX3298" fmla="*/ 1631962 w 2590802"/>
                <a:gd name="connsiteY3298" fmla="*/ 380183 h 2590802"/>
                <a:gd name="connsiteX3299" fmla="*/ 1579261 w 2590802"/>
                <a:gd name="connsiteY3299" fmla="*/ 427289 h 2590802"/>
                <a:gd name="connsiteX3300" fmla="*/ 1573406 w 2590802"/>
                <a:gd name="connsiteY3300" fmla="*/ 415515 h 2590802"/>
                <a:gd name="connsiteX3301" fmla="*/ 1538272 w 2590802"/>
                <a:gd name="connsiteY3301" fmla="*/ 403737 h 2590802"/>
                <a:gd name="connsiteX3302" fmla="*/ 1520706 w 2590802"/>
                <a:gd name="connsiteY3302" fmla="*/ 409626 h 2590802"/>
                <a:gd name="connsiteX3303" fmla="*/ 1497283 w 2590802"/>
                <a:gd name="connsiteY3303" fmla="*/ 356633 h 2590802"/>
                <a:gd name="connsiteX3304" fmla="*/ 1520706 w 2590802"/>
                <a:gd name="connsiteY3304" fmla="*/ 315412 h 2590802"/>
                <a:gd name="connsiteX3305" fmla="*/ 1549983 w 2590802"/>
                <a:gd name="connsiteY3305" fmla="*/ 309524 h 2590802"/>
                <a:gd name="connsiteX3306" fmla="*/ 1567550 w 2590802"/>
                <a:gd name="connsiteY3306" fmla="*/ 291862 h 2590802"/>
                <a:gd name="connsiteX3307" fmla="*/ 1449861 w 2590802"/>
                <a:gd name="connsiteY3307" fmla="*/ 285973 h 2590802"/>
                <a:gd name="connsiteX3308" fmla="*/ 1473255 w 2590802"/>
                <a:gd name="connsiteY3308" fmla="*/ 297758 h 2590802"/>
                <a:gd name="connsiteX3309" fmla="*/ 1479104 w 2590802"/>
                <a:gd name="connsiteY3309" fmla="*/ 291865 h 2590802"/>
                <a:gd name="connsiteX3310" fmla="*/ 1508348 w 2590802"/>
                <a:gd name="connsiteY3310" fmla="*/ 291865 h 2590802"/>
                <a:gd name="connsiteX3311" fmla="*/ 1520045 w 2590802"/>
                <a:gd name="connsiteY3311" fmla="*/ 309550 h 2590802"/>
                <a:gd name="connsiteX3312" fmla="*/ 1520045 w 2590802"/>
                <a:gd name="connsiteY3312" fmla="*/ 315440 h 2590802"/>
                <a:gd name="connsiteX3313" fmla="*/ 1490802 w 2590802"/>
                <a:gd name="connsiteY3313" fmla="*/ 297758 h 2590802"/>
                <a:gd name="connsiteX3314" fmla="*/ 1473255 w 2590802"/>
                <a:gd name="connsiteY3314" fmla="*/ 309550 h 2590802"/>
                <a:gd name="connsiteX3315" fmla="*/ 1449861 w 2590802"/>
                <a:gd name="connsiteY3315" fmla="*/ 309550 h 2590802"/>
                <a:gd name="connsiteX3316" fmla="*/ 1438163 w 2590802"/>
                <a:gd name="connsiteY3316" fmla="*/ 327230 h 2590802"/>
                <a:gd name="connsiteX3317" fmla="*/ 1432314 w 2590802"/>
                <a:gd name="connsiteY3317" fmla="*/ 356698 h 2590802"/>
                <a:gd name="connsiteX3318" fmla="*/ 1432314 w 2590802"/>
                <a:gd name="connsiteY3318" fmla="*/ 368487 h 2590802"/>
                <a:gd name="connsiteX3319" fmla="*/ 1414768 w 2590802"/>
                <a:gd name="connsiteY3319" fmla="*/ 356698 h 2590802"/>
                <a:gd name="connsiteX3320" fmla="*/ 1420617 w 2590802"/>
                <a:gd name="connsiteY3320" fmla="*/ 333122 h 2590802"/>
                <a:gd name="connsiteX3321" fmla="*/ 1432314 w 2590802"/>
                <a:gd name="connsiteY3321" fmla="*/ 327230 h 2590802"/>
                <a:gd name="connsiteX3322" fmla="*/ 1426465 w 2590802"/>
                <a:gd name="connsiteY3322" fmla="*/ 303654 h 2590802"/>
                <a:gd name="connsiteX3323" fmla="*/ 1449861 w 2590802"/>
                <a:gd name="connsiteY3323" fmla="*/ 285973 h 2590802"/>
                <a:gd name="connsiteX3324" fmla="*/ 1776283 w 2590802"/>
                <a:gd name="connsiteY3324" fmla="*/ 283938 h 2590802"/>
                <a:gd name="connsiteX3325" fmla="*/ 1784977 w 2590802"/>
                <a:gd name="connsiteY3325" fmla="*/ 286129 h 2590802"/>
                <a:gd name="connsiteX3326" fmla="*/ 1813958 w 2590802"/>
                <a:gd name="connsiteY3326" fmla="*/ 315376 h 2590802"/>
                <a:gd name="connsiteX3327" fmla="*/ 1813958 w 2590802"/>
                <a:gd name="connsiteY3327" fmla="*/ 350466 h 2590802"/>
                <a:gd name="connsiteX3328" fmla="*/ 1808161 w 2590802"/>
                <a:gd name="connsiteY3328" fmla="*/ 344618 h 2590802"/>
                <a:gd name="connsiteX3329" fmla="*/ 1802365 w 2590802"/>
                <a:gd name="connsiteY3329" fmla="*/ 309524 h 2590802"/>
                <a:gd name="connsiteX3330" fmla="*/ 1767589 w 2590802"/>
                <a:gd name="connsiteY3330" fmla="*/ 291980 h 2590802"/>
                <a:gd name="connsiteX3331" fmla="*/ 1767589 w 2590802"/>
                <a:gd name="connsiteY3331" fmla="*/ 286129 h 2590802"/>
                <a:gd name="connsiteX3332" fmla="*/ 1776283 w 2590802"/>
                <a:gd name="connsiteY3332" fmla="*/ 283938 h 2590802"/>
                <a:gd name="connsiteX3333" fmla="*/ 1285331 w 2590802"/>
                <a:gd name="connsiteY3333" fmla="*/ 280280 h 2590802"/>
                <a:gd name="connsiteX3334" fmla="*/ 1302852 w 2590802"/>
                <a:gd name="connsiteY3334" fmla="*/ 286154 h 2590802"/>
                <a:gd name="connsiteX3335" fmla="*/ 1297012 w 2590802"/>
                <a:gd name="connsiteY3335" fmla="*/ 315508 h 2590802"/>
                <a:gd name="connsiteX3336" fmla="*/ 1256128 w 2590802"/>
                <a:gd name="connsiteY3336" fmla="*/ 327251 h 2590802"/>
                <a:gd name="connsiteX3337" fmla="*/ 1244448 w 2590802"/>
                <a:gd name="connsiteY3337" fmla="*/ 350737 h 2590802"/>
                <a:gd name="connsiteX3338" fmla="*/ 1215245 w 2590802"/>
                <a:gd name="connsiteY3338" fmla="*/ 391836 h 2590802"/>
                <a:gd name="connsiteX3339" fmla="*/ 1209405 w 2590802"/>
                <a:gd name="connsiteY3339" fmla="*/ 403578 h 2590802"/>
                <a:gd name="connsiteX3340" fmla="*/ 1197724 w 2590802"/>
                <a:gd name="connsiteY3340" fmla="*/ 403578 h 2590802"/>
                <a:gd name="connsiteX3341" fmla="*/ 1203565 w 2590802"/>
                <a:gd name="connsiteY3341" fmla="*/ 356607 h 2590802"/>
                <a:gd name="connsiteX3342" fmla="*/ 1226926 w 2590802"/>
                <a:gd name="connsiteY3342" fmla="*/ 344865 h 2590802"/>
                <a:gd name="connsiteX3343" fmla="*/ 1221086 w 2590802"/>
                <a:gd name="connsiteY3343" fmla="*/ 309640 h 2590802"/>
                <a:gd name="connsiteX3344" fmla="*/ 1244448 w 2590802"/>
                <a:gd name="connsiteY3344" fmla="*/ 303766 h 2590802"/>
                <a:gd name="connsiteX3345" fmla="*/ 1256128 w 2590802"/>
                <a:gd name="connsiteY3345" fmla="*/ 303766 h 2590802"/>
                <a:gd name="connsiteX3346" fmla="*/ 1285331 w 2590802"/>
                <a:gd name="connsiteY3346" fmla="*/ 280280 h 2590802"/>
                <a:gd name="connsiteX3347" fmla="*/ 1761285 w 2590802"/>
                <a:gd name="connsiteY3347" fmla="*/ 262260 h 2590802"/>
                <a:gd name="connsiteX3348" fmla="*/ 1767589 w 2590802"/>
                <a:gd name="connsiteY3348" fmla="*/ 262788 h 2590802"/>
                <a:gd name="connsiteX3349" fmla="*/ 1770072 w 2590802"/>
                <a:gd name="connsiteY3349" fmla="*/ 262995 h 2590802"/>
                <a:gd name="connsiteX3350" fmla="*/ 1778859 w 2590802"/>
                <a:gd name="connsiteY3350" fmla="*/ 268141 h 2590802"/>
                <a:gd name="connsiteX3351" fmla="*/ 1796433 w 2590802"/>
                <a:gd name="connsiteY3351" fmla="*/ 262260 h 2590802"/>
                <a:gd name="connsiteX3352" fmla="*/ 1808149 w 2590802"/>
                <a:gd name="connsiteY3352" fmla="*/ 268141 h 2590802"/>
                <a:gd name="connsiteX3353" fmla="*/ 1814007 w 2590802"/>
                <a:gd name="connsiteY3353" fmla="*/ 279903 h 2590802"/>
                <a:gd name="connsiteX3354" fmla="*/ 1843298 w 2590802"/>
                <a:gd name="connsiteY3354" fmla="*/ 285785 h 2590802"/>
                <a:gd name="connsiteX3355" fmla="*/ 1843298 w 2590802"/>
                <a:gd name="connsiteY3355" fmla="*/ 309305 h 2590802"/>
                <a:gd name="connsiteX3356" fmla="*/ 1837440 w 2590802"/>
                <a:gd name="connsiteY3356" fmla="*/ 315183 h 2590802"/>
                <a:gd name="connsiteX3357" fmla="*/ 1849156 w 2590802"/>
                <a:gd name="connsiteY3357" fmla="*/ 326944 h 2590802"/>
                <a:gd name="connsiteX3358" fmla="*/ 1843298 w 2590802"/>
                <a:gd name="connsiteY3358" fmla="*/ 344585 h 2590802"/>
                <a:gd name="connsiteX3359" fmla="*/ 1837440 w 2590802"/>
                <a:gd name="connsiteY3359" fmla="*/ 350466 h 2590802"/>
                <a:gd name="connsiteX3360" fmla="*/ 1837440 w 2590802"/>
                <a:gd name="connsiteY3360" fmla="*/ 368106 h 2590802"/>
                <a:gd name="connsiteX3361" fmla="*/ 1825724 w 2590802"/>
                <a:gd name="connsiteY3361" fmla="*/ 373986 h 2590802"/>
                <a:gd name="connsiteX3362" fmla="*/ 1819865 w 2590802"/>
                <a:gd name="connsiteY3362" fmla="*/ 350466 h 2590802"/>
                <a:gd name="connsiteX3363" fmla="*/ 1819865 w 2590802"/>
                <a:gd name="connsiteY3363" fmla="*/ 309305 h 2590802"/>
                <a:gd name="connsiteX3364" fmla="*/ 1767143 w 2590802"/>
                <a:gd name="connsiteY3364" fmla="*/ 274021 h 2590802"/>
                <a:gd name="connsiteX3365" fmla="*/ 1761285 w 2590802"/>
                <a:gd name="connsiteY3365" fmla="*/ 262260 h 2590802"/>
                <a:gd name="connsiteX3366" fmla="*/ 897411 w 2590802"/>
                <a:gd name="connsiteY3366" fmla="*/ 250879 h 2590802"/>
                <a:gd name="connsiteX3367" fmla="*/ 914938 w 2590802"/>
                <a:gd name="connsiteY3367" fmla="*/ 309682 h 2590802"/>
                <a:gd name="connsiteX3368" fmla="*/ 874042 w 2590802"/>
                <a:gd name="connsiteY3368" fmla="*/ 380247 h 2590802"/>
                <a:gd name="connsiteX3369" fmla="*/ 815617 w 2590802"/>
                <a:gd name="connsiteY3369" fmla="*/ 386128 h 2590802"/>
                <a:gd name="connsiteX3370" fmla="*/ 774721 w 2590802"/>
                <a:gd name="connsiteY3370" fmla="*/ 344967 h 2590802"/>
                <a:gd name="connsiteX3371" fmla="*/ 786405 w 2590802"/>
                <a:gd name="connsiteY3371" fmla="*/ 297924 h 2590802"/>
                <a:gd name="connsiteX3372" fmla="*/ 809775 w 2590802"/>
                <a:gd name="connsiteY3372" fmla="*/ 292043 h 2590802"/>
                <a:gd name="connsiteX3373" fmla="*/ 815617 w 2590802"/>
                <a:gd name="connsiteY3373" fmla="*/ 309682 h 2590802"/>
                <a:gd name="connsiteX3374" fmla="*/ 838987 w 2590802"/>
                <a:gd name="connsiteY3374" fmla="*/ 309682 h 2590802"/>
                <a:gd name="connsiteX3375" fmla="*/ 838987 w 2590802"/>
                <a:gd name="connsiteY3375" fmla="*/ 327323 h 2590802"/>
                <a:gd name="connsiteX3376" fmla="*/ 821460 w 2590802"/>
                <a:gd name="connsiteY3376" fmla="*/ 344967 h 2590802"/>
                <a:gd name="connsiteX3377" fmla="*/ 798090 w 2590802"/>
                <a:gd name="connsiteY3377" fmla="*/ 339085 h 2590802"/>
                <a:gd name="connsiteX3378" fmla="*/ 833145 w 2590802"/>
                <a:gd name="connsiteY3378" fmla="*/ 368487 h 2590802"/>
                <a:gd name="connsiteX3379" fmla="*/ 862357 w 2590802"/>
                <a:gd name="connsiteY3379" fmla="*/ 362606 h 2590802"/>
                <a:gd name="connsiteX3380" fmla="*/ 897411 w 2590802"/>
                <a:gd name="connsiteY3380" fmla="*/ 315563 h 2590802"/>
                <a:gd name="connsiteX3381" fmla="*/ 891569 w 2590802"/>
                <a:gd name="connsiteY3381" fmla="*/ 256759 h 2590802"/>
                <a:gd name="connsiteX3382" fmla="*/ 897411 w 2590802"/>
                <a:gd name="connsiteY3382" fmla="*/ 250879 h 2590802"/>
                <a:gd name="connsiteX3383" fmla="*/ 1375193 w 2590802"/>
                <a:gd name="connsiteY3383" fmla="*/ 237551 h 2590802"/>
                <a:gd name="connsiteX3384" fmla="*/ 1397097 w 2590802"/>
                <a:gd name="connsiteY3384" fmla="*/ 238745 h 2590802"/>
                <a:gd name="connsiteX3385" fmla="*/ 1408878 w 2590802"/>
                <a:gd name="connsiteY3385" fmla="*/ 250521 h 2590802"/>
                <a:gd name="connsiteX3386" fmla="*/ 1414768 w 2590802"/>
                <a:gd name="connsiteY3386" fmla="*/ 274070 h 2590802"/>
                <a:gd name="connsiteX3387" fmla="*/ 1397097 w 2590802"/>
                <a:gd name="connsiteY3387" fmla="*/ 285841 h 2590802"/>
                <a:gd name="connsiteX3388" fmla="*/ 1397097 w 2590802"/>
                <a:gd name="connsiteY3388" fmla="*/ 297614 h 2590802"/>
                <a:gd name="connsiteX3389" fmla="*/ 1373536 w 2590802"/>
                <a:gd name="connsiteY3389" fmla="*/ 309389 h 2590802"/>
                <a:gd name="connsiteX3390" fmla="*/ 1355865 w 2590802"/>
                <a:gd name="connsiteY3390" fmla="*/ 291730 h 2590802"/>
                <a:gd name="connsiteX3391" fmla="*/ 1367646 w 2590802"/>
                <a:gd name="connsiteY3391" fmla="*/ 268181 h 2590802"/>
                <a:gd name="connsiteX3392" fmla="*/ 1379426 w 2590802"/>
                <a:gd name="connsiteY3392" fmla="*/ 262293 h 2590802"/>
                <a:gd name="connsiteX3393" fmla="*/ 1373536 w 2590802"/>
                <a:gd name="connsiteY3393" fmla="*/ 262293 h 2590802"/>
                <a:gd name="connsiteX3394" fmla="*/ 1344084 w 2590802"/>
                <a:gd name="connsiteY3394" fmla="*/ 274070 h 2590802"/>
                <a:gd name="connsiteX3395" fmla="*/ 1326413 w 2590802"/>
                <a:gd name="connsiteY3395" fmla="*/ 332938 h 2590802"/>
                <a:gd name="connsiteX3396" fmla="*/ 1379426 w 2590802"/>
                <a:gd name="connsiteY3396" fmla="*/ 397691 h 2590802"/>
                <a:gd name="connsiteX3397" fmla="*/ 1320522 w 2590802"/>
                <a:gd name="connsiteY3397" fmla="*/ 368257 h 2590802"/>
                <a:gd name="connsiteX3398" fmla="*/ 1320522 w 2590802"/>
                <a:gd name="connsiteY3398" fmla="*/ 268181 h 2590802"/>
                <a:gd name="connsiteX3399" fmla="*/ 1375193 w 2590802"/>
                <a:gd name="connsiteY3399" fmla="*/ 237551 h 2590802"/>
                <a:gd name="connsiteX3400" fmla="*/ 1824457 w 2590802"/>
                <a:gd name="connsiteY3400" fmla="*/ 231489 h 2590802"/>
                <a:gd name="connsiteX3401" fmla="*/ 1837616 w 2590802"/>
                <a:gd name="connsiteY3401" fmla="*/ 238931 h 2590802"/>
                <a:gd name="connsiteX3402" fmla="*/ 1843465 w 2590802"/>
                <a:gd name="connsiteY3402" fmla="*/ 262452 h 2590802"/>
                <a:gd name="connsiteX3403" fmla="*/ 1872709 w 2590802"/>
                <a:gd name="connsiteY3403" fmla="*/ 285973 h 2590802"/>
                <a:gd name="connsiteX3404" fmla="*/ 1866860 w 2590802"/>
                <a:gd name="connsiteY3404" fmla="*/ 303612 h 2590802"/>
                <a:gd name="connsiteX3405" fmla="*/ 1872709 w 2590802"/>
                <a:gd name="connsiteY3405" fmla="*/ 321253 h 2590802"/>
                <a:gd name="connsiteX3406" fmla="*/ 1866860 w 2590802"/>
                <a:gd name="connsiteY3406" fmla="*/ 350654 h 2590802"/>
                <a:gd name="connsiteX3407" fmla="*/ 1866860 w 2590802"/>
                <a:gd name="connsiteY3407" fmla="*/ 380056 h 2590802"/>
                <a:gd name="connsiteX3408" fmla="*/ 1866860 w 2590802"/>
                <a:gd name="connsiteY3408" fmla="*/ 385938 h 2590802"/>
                <a:gd name="connsiteX3409" fmla="*/ 1861011 w 2590802"/>
                <a:gd name="connsiteY3409" fmla="*/ 350654 h 2590802"/>
                <a:gd name="connsiteX3410" fmla="*/ 1861011 w 2590802"/>
                <a:gd name="connsiteY3410" fmla="*/ 368299 h 2590802"/>
                <a:gd name="connsiteX3411" fmla="*/ 1849313 w 2590802"/>
                <a:gd name="connsiteY3411" fmla="*/ 397697 h 2590802"/>
                <a:gd name="connsiteX3412" fmla="*/ 1831768 w 2590802"/>
                <a:gd name="connsiteY3412" fmla="*/ 403578 h 2590802"/>
                <a:gd name="connsiteX3413" fmla="*/ 1831768 w 2590802"/>
                <a:gd name="connsiteY3413" fmla="*/ 385938 h 2590802"/>
                <a:gd name="connsiteX3414" fmla="*/ 1849313 w 2590802"/>
                <a:gd name="connsiteY3414" fmla="*/ 362417 h 2590802"/>
                <a:gd name="connsiteX3415" fmla="*/ 1849313 w 2590802"/>
                <a:gd name="connsiteY3415" fmla="*/ 350654 h 2590802"/>
                <a:gd name="connsiteX3416" fmla="*/ 1861011 w 2590802"/>
                <a:gd name="connsiteY3416" fmla="*/ 327134 h 2590802"/>
                <a:gd name="connsiteX3417" fmla="*/ 1849313 w 2590802"/>
                <a:gd name="connsiteY3417" fmla="*/ 315376 h 2590802"/>
                <a:gd name="connsiteX3418" fmla="*/ 1849313 w 2590802"/>
                <a:gd name="connsiteY3418" fmla="*/ 285973 h 2590802"/>
                <a:gd name="connsiteX3419" fmla="*/ 1820070 w 2590802"/>
                <a:gd name="connsiteY3419" fmla="*/ 268330 h 2590802"/>
                <a:gd name="connsiteX3420" fmla="*/ 1802524 w 2590802"/>
                <a:gd name="connsiteY3420" fmla="*/ 256570 h 2590802"/>
                <a:gd name="connsiteX3421" fmla="*/ 1784977 w 2590802"/>
                <a:gd name="connsiteY3421" fmla="*/ 256570 h 2590802"/>
                <a:gd name="connsiteX3422" fmla="*/ 1749885 w 2590802"/>
                <a:gd name="connsiteY3422" fmla="*/ 250689 h 2590802"/>
                <a:gd name="connsiteX3423" fmla="*/ 1744036 w 2590802"/>
                <a:gd name="connsiteY3423" fmla="*/ 238931 h 2590802"/>
                <a:gd name="connsiteX3424" fmla="*/ 1779128 w 2590802"/>
                <a:gd name="connsiteY3424" fmla="*/ 238931 h 2590802"/>
                <a:gd name="connsiteX3425" fmla="*/ 1784977 w 2590802"/>
                <a:gd name="connsiteY3425" fmla="*/ 244808 h 2590802"/>
                <a:gd name="connsiteX3426" fmla="*/ 1814221 w 2590802"/>
                <a:gd name="connsiteY3426" fmla="*/ 238931 h 2590802"/>
                <a:gd name="connsiteX3427" fmla="*/ 1825919 w 2590802"/>
                <a:gd name="connsiteY3427" fmla="*/ 250689 h 2590802"/>
                <a:gd name="connsiteX3428" fmla="*/ 1831768 w 2590802"/>
                <a:gd name="connsiteY3428" fmla="*/ 262452 h 2590802"/>
                <a:gd name="connsiteX3429" fmla="*/ 1837616 w 2590802"/>
                <a:gd name="connsiteY3429" fmla="*/ 256570 h 2590802"/>
                <a:gd name="connsiteX3430" fmla="*/ 1820070 w 2590802"/>
                <a:gd name="connsiteY3430" fmla="*/ 233050 h 2590802"/>
                <a:gd name="connsiteX3431" fmla="*/ 1824457 w 2590802"/>
                <a:gd name="connsiteY3431" fmla="*/ 231489 h 2590802"/>
                <a:gd name="connsiteX3432" fmla="*/ 1773279 w 2590802"/>
                <a:gd name="connsiteY3432" fmla="*/ 227168 h 2590802"/>
                <a:gd name="connsiteX3433" fmla="*/ 1790351 w 2590802"/>
                <a:gd name="connsiteY3433" fmla="*/ 232861 h 2590802"/>
                <a:gd name="connsiteX3434" fmla="*/ 1773279 w 2590802"/>
                <a:gd name="connsiteY3434" fmla="*/ 227168 h 2590802"/>
                <a:gd name="connsiteX3435" fmla="*/ 1673503 w 2590802"/>
                <a:gd name="connsiteY3435" fmla="*/ 227168 h 2590802"/>
                <a:gd name="connsiteX3436" fmla="*/ 1720546 w 2590802"/>
                <a:gd name="connsiteY3436" fmla="*/ 238896 h 2590802"/>
                <a:gd name="connsiteX3437" fmla="*/ 1761709 w 2590802"/>
                <a:gd name="connsiteY3437" fmla="*/ 297528 h 2590802"/>
                <a:gd name="connsiteX3438" fmla="*/ 1749948 w 2590802"/>
                <a:gd name="connsiteY3438" fmla="*/ 338569 h 2590802"/>
                <a:gd name="connsiteX3439" fmla="*/ 1714666 w 2590802"/>
                <a:gd name="connsiteY3439" fmla="*/ 350293 h 2590802"/>
                <a:gd name="connsiteX3440" fmla="*/ 1708785 w 2590802"/>
                <a:gd name="connsiteY3440" fmla="*/ 332703 h 2590802"/>
                <a:gd name="connsiteX3441" fmla="*/ 1708785 w 2590802"/>
                <a:gd name="connsiteY3441" fmla="*/ 320979 h 2590802"/>
                <a:gd name="connsiteX3442" fmla="*/ 1691145 w 2590802"/>
                <a:gd name="connsiteY3442" fmla="*/ 315114 h 2590802"/>
                <a:gd name="connsiteX3443" fmla="*/ 1697025 w 2590802"/>
                <a:gd name="connsiteY3443" fmla="*/ 291661 h 2590802"/>
                <a:gd name="connsiteX3444" fmla="*/ 1726427 w 2590802"/>
                <a:gd name="connsiteY3444" fmla="*/ 291661 h 2590802"/>
                <a:gd name="connsiteX3445" fmla="*/ 1732307 w 2590802"/>
                <a:gd name="connsiteY3445" fmla="*/ 303389 h 2590802"/>
                <a:gd name="connsiteX3446" fmla="*/ 1738187 w 2590802"/>
                <a:gd name="connsiteY3446" fmla="*/ 285799 h 2590802"/>
                <a:gd name="connsiteX3447" fmla="*/ 1697025 w 2590802"/>
                <a:gd name="connsiteY3447" fmla="*/ 250619 h 2590802"/>
                <a:gd name="connsiteX3448" fmla="*/ 1626460 w 2590802"/>
                <a:gd name="connsiteY3448" fmla="*/ 268209 h 2590802"/>
                <a:gd name="connsiteX3449" fmla="*/ 1591178 w 2590802"/>
                <a:gd name="connsiteY3449" fmla="*/ 285799 h 2590802"/>
                <a:gd name="connsiteX3450" fmla="*/ 1632341 w 2590802"/>
                <a:gd name="connsiteY3450" fmla="*/ 238896 h 2590802"/>
                <a:gd name="connsiteX3451" fmla="*/ 1673503 w 2590802"/>
                <a:gd name="connsiteY3451" fmla="*/ 227168 h 2590802"/>
                <a:gd name="connsiteX3452" fmla="*/ 1103521 w 2590802"/>
                <a:gd name="connsiteY3452" fmla="*/ 215787 h 2590802"/>
                <a:gd name="connsiteX3453" fmla="*/ 1109370 w 2590802"/>
                <a:gd name="connsiteY3453" fmla="*/ 227378 h 2590802"/>
                <a:gd name="connsiteX3454" fmla="*/ 1097672 w 2590802"/>
                <a:gd name="connsiteY3454" fmla="*/ 256361 h 2590802"/>
                <a:gd name="connsiteX3455" fmla="*/ 1080125 w 2590802"/>
                <a:gd name="connsiteY3455" fmla="*/ 262154 h 2590802"/>
                <a:gd name="connsiteX3456" fmla="*/ 1080125 w 2590802"/>
                <a:gd name="connsiteY3456" fmla="*/ 256361 h 2590802"/>
                <a:gd name="connsiteX3457" fmla="*/ 1103521 w 2590802"/>
                <a:gd name="connsiteY3457" fmla="*/ 238973 h 2590802"/>
                <a:gd name="connsiteX3458" fmla="*/ 1103521 w 2590802"/>
                <a:gd name="connsiteY3458" fmla="*/ 215787 h 2590802"/>
                <a:gd name="connsiteX3459" fmla="*/ 1022030 w 2590802"/>
                <a:gd name="connsiteY3459" fmla="*/ 212297 h 2590802"/>
                <a:gd name="connsiteX3460" fmla="*/ 1038955 w 2590802"/>
                <a:gd name="connsiteY3460" fmla="*/ 215968 h 2590802"/>
                <a:gd name="connsiteX3461" fmla="*/ 1068390 w 2590802"/>
                <a:gd name="connsiteY3461" fmla="*/ 245323 h 2590802"/>
                <a:gd name="connsiteX3462" fmla="*/ 1062503 w 2590802"/>
                <a:gd name="connsiteY3462" fmla="*/ 292294 h 2590802"/>
                <a:gd name="connsiteX3463" fmla="*/ 991860 w 2590802"/>
                <a:gd name="connsiteY3463" fmla="*/ 327523 h 2590802"/>
                <a:gd name="connsiteX3464" fmla="*/ 909444 w 2590802"/>
                <a:gd name="connsiteY3464" fmla="*/ 262940 h 2590802"/>
                <a:gd name="connsiteX3465" fmla="*/ 909444 w 2590802"/>
                <a:gd name="connsiteY3465" fmla="*/ 245323 h 2590802"/>
                <a:gd name="connsiteX3466" fmla="*/ 915331 w 2590802"/>
                <a:gd name="connsiteY3466" fmla="*/ 245323 h 2590802"/>
                <a:gd name="connsiteX3467" fmla="*/ 985973 w 2590802"/>
                <a:gd name="connsiteY3467" fmla="*/ 309908 h 2590802"/>
                <a:gd name="connsiteX3468" fmla="*/ 1033069 w 2590802"/>
                <a:gd name="connsiteY3468" fmla="*/ 298165 h 2590802"/>
                <a:gd name="connsiteX3469" fmla="*/ 1044843 w 2590802"/>
                <a:gd name="connsiteY3469" fmla="*/ 257066 h 2590802"/>
                <a:gd name="connsiteX3470" fmla="*/ 1038955 w 2590802"/>
                <a:gd name="connsiteY3470" fmla="*/ 251197 h 2590802"/>
                <a:gd name="connsiteX3471" fmla="*/ 1021295 w 2590802"/>
                <a:gd name="connsiteY3471" fmla="*/ 268809 h 2590802"/>
                <a:gd name="connsiteX3472" fmla="*/ 1003634 w 2590802"/>
                <a:gd name="connsiteY3472" fmla="*/ 257066 h 2590802"/>
                <a:gd name="connsiteX3473" fmla="*/ 1003634 w 2590802"/>
                <a:gd name="connsiteY3473" fmla="*/ 245323 h 2590802"/>
                <a:gd name="connsiteX3474" fmla="*/ 1015408 w 2590802"/>
                <a:gd name="connsiteY3474" fmla="*/ 239454 h 2590802"/>
                <a:gd name="connsiteX3475" fmla="*/ 1009521 w 2590802"/>
                <a:gd name="connsiteY3475" fmla="*/ 221838 h 2590802"/>
                <a:gd name="connsiteX3476" fmla="*/ 1022030 w 2590802"/>
                <a:gd name="connsiteY3476" fmla="*/ 212297 h 2590802"/>
                <a:gd name="connsiteX3477" fmla="*/ 1191791 w 2590802"/>
                <a:gd name="connsiteY3477" fmla="*/ 205961 h 2590802"/>
                <a:gd name="connsiteX3478" fmla="*/ 1197385 w 2590802"/>
                <a:gd name="connsiteY3478" fmla="*/ 215313 h 2590802"/>
                <a:gd name="connsiteX3479" fmla="*/ 1197385 w 2590802"/>
                <a:gd name="connsiteY3479" fmla="*/ 238550 h 2590802"/>
                <a:gd name="connsiteX3480" fmla="*/ 1191505 w 2590802"/>
                <a:gd name="connsiteY3480" fmla="*/ 238550 h 2590802"/>
                <a:gd name="connsiteX3481" fmla="*/ 1193710 w 2590802"/>
                <a:gd name="connsiteY3481" fmla="*/ 221122 h 2590802"/>
                <a:gd name="connsiteX3482" fmla="*/ 1189740 w 2590802"/>
                <a:gd name="connsiteY3482" fmla="*/ 202532 h 2590802"/>
                <a:gd name="connsiteX3483" fmla="*/ 1191505 w 2590802"/>
                <a:gd name="connsiteY3483" fmla="*/ 203695 h 2590802"/>
                <a:gd name="connsiteX3484" fmla="*/ 1191791 w 2590802"/>
                <a:gd name="connsiteY3484" fmla="*/ 205961 h 2590802"/>
                <a:gd name="connsiteX3485" fmla="*/ 1130537 w 2590802"/>
                <a:gd name="connsiteY3485" fmla="*/ 198979 h 2590802"/>
                <a:gd name="connsiteX3486" fmla="*/ 1138364 w 2590802"/>
                <a:gd name="connsiteY3486" fmla="*/ 203856 h 2590802"/>
                <a:gd name="connsiteX3487" fmla="*/ 1144259 w 2590802"/>
                <a:gd name="connsiteY3487" fmla="*/ 215637 h 2590802"/>
                <a:gd name="connsiteX3488" fmla="*/ 1138364 w 2590802"/>
                <a:gd name="connsiteY3488" fmla="*/ 239198 h 2590802"/>
                <a:gd name="connsiteX3489" fmla="*/ 1144259 w 2590802"/>
                <a:gd name="connsiteY3489" fmla="*/ 256870 h 2590802"/>
                <a:gd name="connsiteX3490" fmla="*/ 1120683 w 2590802"/>
                <a:gd name="connsiteY3490" fmla="*/ 280432 h 2590802"/>
                <a:gd name="connsiteX3491" fmla="*/ 1108895 w 2590802"/>
                <a:gd name="connsiteY3491" fmla="*/ 286321 h 2590802"/>
                <a:gd name="connsiteX3492" fmla="*/ 1091213 w 2590802"/>
                <a:gd name="connsiteY3492" fmla="*/ 303995 h 2590802"/>
                <a:gd name="connsiteX3493" fmla="*/ 1073531 w 2590802"/>
                <a:gd name="connsiteY3493" fmla="*/ 298101 h 2590802"/>
                <a:gd name="connsiteX3494" fmla="*/ 1079425 w 2590802"/>
                <a:gd name="connsiteY3494" fmla="*/ 274540 h 2590802"/>
                <a:gd name="connsiteX3495" fmla="*/ 1085319 w 2590802"/>
                <a:gd name="connsiteY3495" fmla="*/ 274540 h 2590802"/>
                <a:gd name="connsiteX3496" fmla="*/ 1120683 w 2590802"/>
                <a:gd name="connsiteY3496" fmla="*/ 233307 h 2590802"/>
                <a:gd name="connsiteX3497" fmla="*/ 1114788 w 2590802"/>
                <a:gd name="connsiteY3497" fmla="*/ 209746 h 2590802"/>
                <a:gd name="connsiteX3498" fmla="*/ 1124366 w 2590802"/>
                <a:gd name="connsiteY3498" fmla="*/ 200176 h 2590802"/>
                <a:gd name="connsiteX3499" fmla="*/ 1130537 w 2590802"/>
                <a:gd name="connsiteY3499" fmla="*/ 198979 h 2590802"/>
                <a:gd name="connsiteX3500" fmla="*/ 1173863 w 2590802"/>
                <a:gd name="connsiteY3500" fmla="*/ 192078 h 2590802"/>
                <a:gd name="connsiteX3501" fmla="*/ 1187829 w 2590802"/>
                <a:gd name="connsiteY3501" fmla="*/ 199339 h 2590802"/>
                <a:gd name="connsiteX3502" fmla="*/ 1189740 w 2590802"/>
                <a:gd name="connsiteY3502" fmla="*/ 202532 h 2590802"/>
                <a:gd name="connsiteX3503" fmla="*/ 1181306 w 2590802"/>
                <a:gd name="connsiteY3503" fmla="*/ 196977 h 2590802"/>
                <a:gd name="connsiteX3504" fmla="*/ 1173863 w 2590802"/>
                <a:gd name="connsiteY3504" fmla="*/ 192078 h 2590802"/>
                <a:gd name="connsiteX3505" fmla="*/ 786018 w 2590802"/>
                <a:gd name="connsiteY3505" fmla="*/ 192078 h 2590802"/>
                <a:gd name="connsiteX3506" fmla="*/ 786018 w 2590802"/>
                <a:gd name="connsiteY3506" fmla="*/ 215655 h 2590802"/>
                <a:gd name="connsiteX3507" fmla="*/ 809593 w 2590802"/>
                <a:gd name="connsiteY3507" fmla="*/ 227439 h 2590802"/>
                <a:gd name="connsiteX3508" fmla="*/ 833169 w 2590802"/>
                <a:gd name="connsiteY3508" fmla="*/ 209758 h 2590802"/>
                <a:gd name="connsiteX3509" fmla="*/ 839063 w 2590802"/>
                <a:gd name="connsiteY3509" fmla="*/ 227439 h 2590802"/>
                <a:gd name="connsiteX3510" fmla="*/ 827275 w 2590802"/>
                <a:gd name="connsiteY3510" fmla="*/ 251015 h 2590802"/>
                <a:gd name="connsiteX3511" fmla="*/ 809593 w 2590802"/>
                <a:gd name="connsiteY3511" fmla="*/ 251015 h 2590802"/>
                <a:gd name="connsiteX3512" fmla="*/ 791911 w 2590802"/>
                <a:gd name="connsiteY3512" fmla="*/ 274592 h 2590802"/>
                <a:gd name="connsiteX3513" fmla="*/ 774229 w 2590802"/>
                <a:gd name="connsiteY3513" fmla="*/ 268697 h 2590802"/>
                <a:gd name="connsiteX3514" fmla="*/ 768336 w 2590802"/>
                <a:gd name="connsiteY3514" fmla="*/ 239227 h 2590802"/>
                <a:gd name="connsiteX3515" fmla="*/ 774229 w 2590802"/>
                <a:gd name="connsiteY3515" fmla="*/ 239227 h 2590802"/>
                <a:gd name="connsiteX3516" fmla="*/ 756548 w 2590802"/>
                <a:gd name="connsiteY3516" fmla="*/ 221545 h 2590802"/>
                <a:gd name="connsiteX3517" fmla="*/ 768336 w 2590802"/>
                <a:gd name="connsiteY3517" fmla="*/ 197970 h 2590802"/>
                <a:gd name="connsiteX3518" fmla="*/ 786018 w 2590802"/>
                <a:gd name="connsiteY3518" fmla="*/ 192078 h 2590802"/>
                <a:gd name="connsiteX3519" fmla="*/ 1614619 w 2590802"/>
                <a:gd name="connsiteY3519" fmla="*/ 186385 h 2590802"/>
                <a:gd name="connsiteX3520" fmla="*/ 1638195 w 2590802"/>
                <a:gd name="connsiteY3520" fmla="*/ 203814 h 2590802"/>
                <a:gd name="connsiteX3521" fmla="*/ 1649982 w 2590802"/>
                <a:gd name="connsiteY3521" fmla="*/ 227050 h 2590802"/>
                <a:gd name="connsiteX3522" fmla="*/ 1638195 w 2590802"/>
                <a:gd name="connsiteY3522" fmla="*/ 232861 h 2590802"/>
                <a:gd name="connsiteX3523" fmla="*/ 1596937 w 2590802"/>
                <a:gd name="connsiteY3523" fmla="*/ 203814 h 2590802"/>
                <a:gd name="connsiteX3524" fmla="*/ 1579256 w 2590802"/>
                <a:gd name="connsiteY3524" fmla="*/ 215431 h 2590802"/>
                <a:gd name="connsiteX3525" fmla="*/ 1567468 w 2590802"/>
                <a:gd name="connsiteY3525" fmla="*/ 198003 h 2590802"/>
                <a:gd name="connsiteX3526" fmla="*/ 1614619 w 2590802"/>
                <a:gd name="connsiteY3526" fmla="*/ 186385 h 2590802"/>
                <a:gd name="connsiteX3527" fmla="*/ 1402754 w 2590802"/>
                <a:gd name="connsiteY3527" fmla="*/ 180697 h 2590802"/>
                <a:gd name="connsiteX3528" fmla="*/ 1426149 w 2590802"/>
                <a:gd name="connsiteY3528" fmla="*/ 186490 h 2590802"/>
                <a:gd name="connsiteX3529" fmla="*/ 1420301 w 2590802"/>
                <a:gd name="connsiteY3529" fmla="*/ 198085 h 2590802"/>
                <a:gd name="connsiteX3530" fmla="*/ 1391057 w 2590802"/>
                <a:gd name="connsiteY3530" fmla="*/ 198085 h 2590802"/>
                <a:gd name="connsiteX3531" fmla="*/ 1367662 w 2590802"/>
                <a:gd name="connsiteY3531" fmla="*/ 227063 h 2590802"/>
                <a:gd name="connsiteX3532" fmla="*/ 1355964 w 2590802"/>
                <a:gd name="connsiteY3532" fmla="*/ 232861 h 2590802"/>
                <a:gd name="connsiteX3533" fmla="*/ 1367662 w 2590802"/>
                <a:gd name="connsiteY3533" fmla="*/ 203878 h 2590802"/>
                <a:gd name="connsiteX3534" fmla="*/ 1402754 w 2590802"/>
                <a:gd name="connsiteY3534" fmla="*/ 180697 h 2590802"/>
                <a:gd name="connsiteX3535" fmla="*/ 721546 w 2590802"/>
                <a:gd name="connsiteY3535" fmla="*/ 180697 h 2590802"/>
                <a:gd name="connsiteX3536" fmla="*/ 721546 w 2590802"/>
                <a:gd name="connsiteY3536" fmla="*/ 186552 h 2590802"/>
                <a:gd name="connsiteX3537" fmla="*/ 662381 w 2590802"/>
                <a:gd name="connsiteY3537" fmla="*/ 262654 h 2590802"/>
                <a:gd name="connsiteX3538" fmla="*/ 680131 w 2590802"/>
                <a:gd name="connsiteY3538" fmla="*/ 309487 h 2590802"/>
                <a:gd name="connsiteX3539" fmla="*/ 715630 w 2590802"/>
                <a:gd name="connsiteY3539" fmla="*/ 321195 h 2590802"/>
                <a:gd name="connsiteX3540" fmla="*/ 733379 w 2590802"/>
                <a:gd name="connsiteY3540" fmla="*/ 309487 h 2590802"/>
                <a:gd name="connsiteX3541" fmla="*/ 709713 w 2590802"/>
                <a:gd name="connsiteY3541" fmla="*/ 303632 h 2590802"/>
                <a:gd name="connsiteX3542" fmla="*/ 703797 w 2590802"/>
                <a:gd name="connsiteY3542" fmla="*/ 286071 h 2590802"/>
                <a:gd name="connsiteX3543" fmla="*/ 721546 w 2590802"/>
                <a:gd name="connsiteY3543" fmla="*/ 274362 h 2590802"/>
                <a:gd name="connsiteX3544" fmla="*/ 739296 w 2590802"/>
                <a:gd name="connsiteY3544" fmla="*/ 286071 h 2590802"/>
                <a:gd name="connsiteX3545" fmla="*/ 757045 w 2590802"/>
                <a:gd name="connsiteY3545" fmla="*/ 286071 h 2590802"/>
                <a:gd name="connsiteX3546" fmla="*/ 768878 w 2590802"/>
                <a:gd name="connsiteY3546" fmla="*/ 297779 h 2590802"/>
                <a:gd name="connsiteX3547" fmla="*/ 745212 w 2590802"/>
                <a:gd name="connsiteY3547" fmla="*/ 338757 h 2590802"/>
                <a:gd name="connsiteX3548" fmla="*/ 691964 w 2590802"/>
                <a:gd name="connsiteY3548" fmla="*/ 344612 h 2590802"/>
                <a:gd name="connsiteX3549" fmla="*/ 656465 w 2590802"/>
                <a:gd name="connsiteY3549" fmla="*/ 309487 h 2590802"/>
                <a:gd name="connsiteX3550" fmla="*/ 644632 w 2590802"/>
                <a:gd name="connsiteY3550" fmla="*/ 280216 h 2590802"/>
                <a:gd name="connsiteX3551" fmla="*/ 650548 w 2590802"/>
                <a:gd name="connsiteY3551" fmla="*/ 239238 h 2590802"/>
                <a:gd name="connsiteX3552" fmla="*/ 721546 w 2590802"/>
                <a:gd name="connsiteY3552" fmla="*/ 180697 h 2590802"/>
                <a:gd name="connsiteX3553" fmla="*/ 1502973 w 2590802"/>
                <a:gd name="connsiteY3553" fmla="*/ 174056 h 2590802"/>
                <a:gd name="connsiteX3554" fmla="*/ 1579418 w 2590802"/>
                <a:gd name="connsiteY3554" fmla="*/ 233071 h 2590802"/>
                <a:gd name="connsiteX3555" fmla="*/ 1579418 w 2590802"/>
                <a:gd name="connsiteY3555" fmla="*/ 280280 h 2590802"/>
                <a:gd name="connsiteX3556" fmla="*/ 1567657 w 2590802"/>
                <a:gd name="connsiteY3556" fmla="*/ 280280 h 2590802"/>
                <a:gd name="connsiteX3557" fmla="*/ 1567657 w 2590802"/>
                <a:gd name="connsiteY3557" fmla="*/ 256675 h 2590802"/>
                <a:gd name="connsiteX3558" fmla="*/ 1526495 w 2590802"/>
                <a:gd name="connsiteY3558" fmla="*/ 197660 h 2590802"/>
                <a:gd name="connsiteX3559" fmla="*/ 1491213 w 2590802"/>
                <a:gd name="connsiteY3559" fmla="*/ 197660 h 2590802"/>
                <a:gd name="connsiteX3560" fmla="*/ 1455931 w 2590802"/>
                <a:gd name="connsiteY3560" fmla="*/ 227168 h 2590802"/>
                <a:gd name="connsiteX3561" fmla="*/ 1473571 w 2590802"/>
                <a:gd name="connsiteY3561" fmla="*/ 221266 h 2590802"/>
                <a:gd name="connsiteX3562" fmla="*/ 1491213 w 2590802"/>
                <a:gd name="connsiteY3562" fmla="*/ 227168 h 2590802"/>
                <a:gd name="connsiteX3563" fmla="*/ 1491213 w 2590802"/>
                <a:gd name="connsiteY3563" fmla="*/ 250773 h 2590802"/>
                <a:gd name="connsiteX3564" fmla="*/ 1473571 w 2590802"/>
                <a:gd name="connsiteY3564" fmla="*/ 262578 h 2590802"/>
                <a:gd name="connsiteX3565" fmla="*/ 1455931 w 2590802"/>
                <a:gd name="connsiteY3565" fmla="*/ 256675 h 2590802"/>
                <a:gd name="connsiteX3566" fmla="*/ 1438289 w 2590802"/>
                <a:gd name="connsiteY3566" fmla="*/ 268481 h 2590802"/>
                <a:gd name="connsiteX3567" fmla="*/ 1414768 w 2590802"/>
                <a:gd name="connsiteY3567" fmla="*/ 244871 h 2590802"/>
                <a:gd name="connsiteX3568" fmla="*/ 1432409 w 2590802"/>
                <a:gd name="connsiteY3568" fmla="*/ 197660 h 2590802"/>
                <a:gd name="connsiteX3569" fmla="*/ 1502973 w 2590802"/>
                <a:gd name="connsiteY3569" fmla="*/ 174056 h 2590802"/>
                <a:gd name="connsiteX3570" fmla="*/ 820884 w 2590802"/>
                <a:gd name="connsiteY3570" fmla="*/ 174056 h 2590802"/>
                <a:gd name="connsiteX3571" fmla="*/ 826733 w 2590802"/>
                <a:gd name="connsiteY3571" fmla="*/ 191841 h 2590802"/>
                <a:gd name="connsiteX3572" fmla="*/ 820884 w 2590802"/>
                <a:gd name="connsiteY3572" fmla="*/ 209621 h 2590802"/>
                <a:gd name="connsiteX3573" fmla="*/ 803338 w 2590802"/>
                <a:gd name="connsiteY3573" fmla="*/ 221477 h 2590802"/>
                <a:gd name="connsiteX3574" fmla="*/ 791641 w 2590802"/>
                <a:gd name="connsiteY3574" fmla="*/ 203695 h 2590802"/>
                <a:gd name="connsiteX3575" fmla="*/ 797489 w 2590802"/>
                <a:gd name="connsiteY3575" fmla="*/ 191841 h 2590802"/>
                <a:gd name="connsiteX3576" fmla="*/ 820884 w 2590802"/>
                <a:gd name="connsiteY3576" fmla="*/ 174056 h 2590802"/>
                <a:gd name="connsiteX3577" fmla="*/ 1156475 w 2590802"/>
                <a:gd name="connsiteY3577" fmla="*/ 156982 h 2590802"/>
                <a:gd name="connsiteX3578" fmla="*/ 1180081 w 2590802"/>
                <a:gd name="connsiteY3578" fmla="*/ 174606 h 2590802"/>
                <a:gd name="connsiteX3579" fmla="*/ 1174179 w 2590802"/>
                <a:gd name="connsiteY3579" fmla="*/ 192231 h 2590802"/>
                <a:gd name="connsiteX3580" fmla="*/ 1156475 w 2590802"/>
                <a:gd name="connsiteY3580" fmla="*/ 162857 h 2590802"/>
                <a:gd name="connsiteX3581" fmla="*/ 1168278 w 2590802"/>
                <a:gd name="connsiteY3581" fmla="*/ 180481 h 2590802"/>
                <a:gd name="connsiteX3582" fmla="*/ 1168278 w 2590802"/>
                <a:gd name="connsiteY3582" fmla="*/ 198102 h 2590802"/>
                <a:gd name="connsiteX3583" fmla="*/ 1191884 w 2590802"/>
                <a:gd name="connsiteY3583" fmla="*/ 227474 h 2590802"/>
                <a:gd name="connsiteX3584" fmla="*/ 1180081 w 2590802"/>
                <a:gd name="connsiteY3584" fmla="*/ 250970 h 2590802"/>
                <a:gd name="connsiteX3585" fmla="*/ 1185982 w 2590802"/>
                <a:gd name="connsiteY3585" fmla="*/ 274468 h 2590802"/>
                <a:gd name="connsiteX3586" fmla="*/ 1180081 w 2590802"/>
                <a:gd name="connsiteY3586" fmla="*/ 280342 h 2590802"/>
                <a:gd name="connsiteX3587" fmla="*/ 1180081 w 2590802"/>
                <a:gd name="connsiteY3587" fmla="*/ 256845 h 2590802"/>
                <a:gd name="connsiteX3588" fmla="*/ 1174179 w 2590802"/>
                <a:gd name="connsiteY3588" fmla="*/ 256845 h 2590802"/>
                <a:gd name="connsiteX3589" fmla="*/ 1168278 w 2590802"/>
                <a:gd name="connsiteY3589" fmla="*/ 262719 h 2590802"/>
                <a:gd name="connsiteX3590" fmla="*/ 1174179 w 2590802"/>
                <a:gd name="connsiteY3590" fmla="*/ 286217 h 2590802"/>
                <a:gd name="connsiteX3591" fmla="*/ 1150574 w 2590802"/>
                <a:gd name="connsiteY3591" fmla="*/ 309713 h 2590802"/>
                <a:gd name="connsiteX3592" fmla="*/ 1132870 w 2590802"/>
                <a:gd name="connsiteY3592" fmla="*/ 315587 h 2590802"/>
                <a:gd name="connsiteX3593" fmla="*/ 1115165 w 2590802"/>
                <a:gd name="connsiteY3593" fmla="*/ 333210 h 2590802"/>
                <a:gd name="connsiteX3594" fmla="*/ 1103362 w 2590802"/>
                <a:gd name="connsiteY3594" fmla="*/ 333210 h 2590802"/>
                <a:gd name="connsiteX3595" fmla="*/ 1079757 w 2590802"/>
                <a:gd name="connsiteY3595" fmla="*/ 327335 h 2590802"/>
                <a:gd name="connsiteX3596" fmla="*/ 1067954 w 2590802"/>
                <a:gd name="connsiteY3596" fmla="*/ 339085 h 2590802"/>
                <a:gd name="connsiteX3597" fmla="*/ 1056151 w 2590802"/>
                <a:gd name="connsiteY3597" fmla="*/ 333210 h 2590802"/>
                <a:gd name="connsiteX3598" fmla="*/ 1067954 w 2590802"/>
                <a:gd name="connsiteY3598" fmla="*/ 303842 h 2590802"/>
                <a:gd name="connsiteX3599" fmla="*/ 1097461 w 2590802"/>
                <a:gd name="connsiteY3599" fmla="*/ 309713 h 2590802"/>
                <a:gd name="connsiteX3600" fmla="*/ 1115165 w 2590802"/>
                <a:gd name="connsiteY3600" fmla="*/ 292092 h 2590802"/>
                <a:gd name="connsiteX3601" fmla="*/ 1150574 w 2590802"/>
                <a:gd name="connsiteY3601" fmla="*/ 268593 h 2590802"/>
                <a:gd name="connsiteX3602" fmla="*/ 1150574 w 2590802"/>
                <a:gd name="connsiteY3602" fmla="*/ 239224 h 2590802"/>
                <a:gd name="connsiteX3603" fmla="*/ 1150574 w 2590802"/>
                <a:gd name="connsiteY3603" fmla="*/ 215725 h 2590802"/>
                <a:gd name="connsiteX3604" fmla="*/ 1132870 w 2590802"/>
                <a:gd name="connsiteY3604" fmla="*/ 186356 h 2590802"/>
                <a:gd name="connsiteX3605" fmla="*/ 1138771 w 2590802"/>
                <a:gd name="connsiteY3605" fmla="*/ 168731 h 2590802"/>
                <a:gd name="connsiteX3606" fmla="*/ 1156475 w 2590802"/>
                <a:gd name="connsiteY3606" fmla="*/ 156982 h 2590802"/>
                <a:gd name="connsiteX3607" fmla="*/ 1408762 w 2590802"/>
                <a:gd name="connsiteY3607" fmla="*/ 151295 h 2590802"/>
                <a:gd name="connsiteX3608" fmla="*/ 1426376 w 2590802"/>
                <a:gd name="connsiteY3608" fmla="*/ 157109 h 2590802"/>
                <a:gd name="connsiteX3609" fmla="*/ 1426376 w 2590802"/>
                <a:gd name="connsiteY3609" fmla="*/ 162926 h 2590802"/>
                <a:gd name="connsiteX3610" fmla="*/ 1443989 w 2590802"/>
                <a:gd name="connsiteY3610" fmla="*/ 162926 h 2590802"/>
                <a:gd name="connsiteX3611" fmla="*/ 1449861 w 2590802"/>
                <a:gd name="connsiteY3611" fmla="*/ 174560 h 2590802"/>
                <a:gd name="connsiteX3612" fmla="*/ 1414633 w 2590802"/>
                <a:gd name="connsiteY3612" fmla="*/ 174560 h 2590802"/>
                <a:gd name="connsiteX3613" fmla="*/ 1361791 w 2590802"/>
                <a:gd name="connsiteY3613" fmla="*/ 192015 h 2590802"/>
                <a:gd name="connsiteX3614" fmla="*/ 1350048 w 2590802"/>
                <a:gd name="connsiteY3614" fmla="*/ 232732 h 2590802"/>
                <a:gd name="connsiteX3615" fmla="*/ 1344177 w 2590802"/>
                <a:gd name="connsiteY3615" fmla="*/ 238549 h 2590802"/>
                <a:gd name="connsiteX3616" fmla="*/ 1332435 w 2590802"/>
                <a:gd name="connsiteY3616" fmla="*/ 226916 h 2590802"/>
                <a:gd name="connsiteX3617" fmla="*/ 1338306 w 2590802"/>
                <a:gd name="connsiteY3617" fmla="*/ 203646 h 2590802"/>
                <a:gd name="connsiteX3618" fmla="*/ 1344177 w 2590802"/>
                <a:gd name="connsiteY3618" fmla="*/ 186196 h 2590802"/>
                <a:gd name="connsiteX3619" fmla="*/ 1355920 w 2590802"/>
                <a:gd name="connsiteY3619" fmla="*/ 180377 h 2590802"/>
                <a:gd name="connsiteX3620" fmla="*/ 1355920 w 2590802"/>
                <a:gd name="connsiteY3620" fmla="*/ 162926 h 2590802"/>
                <a:gd name="connsiteX3621" fmla="*/ 1385276 w 2590802"/>
                <a:gd name="connsiteY3621" fmla="*/ 157109 h 2590802"/>
                <a:gd name="connsiteX3622" fmla="*/ 1397019 w 2590802"/>
                <a:gd name="connsiteY3622" fmla="*/ 157109 h 2590802"/>
                <a:gd name="connsiteX3623" fmla="*/ 1408762 w 2590802"/>
                <a:gd name="connsiteY3623" fmla="*/ 151295 h 2590802"/>
                <a:gd name="connsiteX3624" fmla="*/ 1605690 w 2590802"/>
                <a:gd name="connsiteY3624" fmla="*/ 144109 h 2590802"/>
                <a:gd name="connsiteX3625" fmla="*/ 1626271 w 2590802"/>
                <a:gd name="connsiteY3625" fmla="*/ 144843 h 2590802"/>
                <a:gd name="connsiteX3626" fmla="*/ 1655673 w 2590802"/>
                <a:gd name="connsiteY3626" fmla="*/ 162487 h 2590802"/>
                <a:gd name="connsiteX3627" fmla="*/ 1655673 w 2590802"/>
                <a:gd name="connsiteY3627" fmla="*/ 180126 h 2590802"/>
                <a:gd name="connsiteX3628" fmla="*/ 1649792 w 2590802"/>
                <a:gd name="connsiteY3628" fmla="*/ 186008 h 2590802"/>
                <a:gd name="connsiteX3629" fmla="*/ 1673314 w 2590802"/>
                <a:gd name="connsiteY3629" fmla="*/ 191886 h 2590802"/>
                <a:gd name="connsiteX3630" fmla="*/ 1685075 w 2590802"/>
                <a:gd name="connsiteY3630" fmla="*/ 209528 h 2590802"/>
                <a:gd name="connsiteX3631" fmla="*/ 1679194 w 2590802"/>
                <a:gd name="connsiteY3631" fmla="*/ 221288 h 2590802"/>
                <a:gd name="connsiteX3632" fmla="*/ 1661553 w 2590802"/>
                <a:gd name="connsiteY3632" fmla="*/ 227168 h 2590802"/>
                <a:gd name="connsiteX3633" fmla="*/ 1655673 w 2590802"/>
                <a:gd name="connsiteY3633" fmla="*/ 227168 h 2590802"/>
                <a:gd name="connsiteX3634" fmla="*/ 1626271 w 2590802"/>
                <a:gd name="connsiteY3634" fmla="*/ 186008 h 2590802"/>
                <a:gd name="connsiteX3635" fmla="*/ 1567468 w 2590802"/>
                <a:gd name="connsiteY3635" fmla="*/ 191886 h 2590802"/>
                <a:gd name="connsiteX3636" fmla="*/ 1538065 w 2590802"/>
                <a:gd name="connsiteY3636" fmla="*/ 180126 h 2590802"/>
                <a:gd name="connsiteX3637" fmla="*/ 1538065 w 2590802"/>
                <a:gd name="connsiteY3637" fmla="*/ 174245 h 2590802"/>
                <a:gd name="connsiteX3638" fmla="*/ 1567468 w 2590802"/>
                <a:gd name="connsiteY3638" fmla="*/ 162487 h 2590802"/>
                <a:gd name="connsiteX3639" fmla="*/ 1579228 w 2590802"/>
                <a:gd name="connsiteY3639" fmla="*/ 168364 h 2590802"/>
                <a:gd name="connsiteX3640" fmla="*/ 1585108 w 2590802"/>
                <a:gd name="connsiteY3640" fmla="*/ 156605 h 2590802"/>
                <a:gd name="connsiteX3641" fmla="*/ 1605690 w 2590802"/>
                <a:gd name="connsiteY3641" fmla="*/ 144109 h 2590802"/>
                <a:gd name="connsiteX3642" fmla="*/ 1702147 w 2590802"/>
                <a:gd name="connsiteY3642" fmla="*/ 138962 h 2590802"/>
                <a:gd name="connsiteX3643" fmla="*/ 1719788 w 2590802"/>
                <a:gd name="connsiteY3643" fmla="*/ 144813 h 2590802"/>
                <a:gd name="connsiteX3644" fmla="*/ 1725669 w 2590802"/>
                <a:gd name="connsiteY3644" fmla="*/ 156509 h 2590802"/>
                <a:gd name="connsiteX3645" fmla="*/ 1725669 w 2590802"/>
                <a:gd name="connsiteY3645" fmla="*/ 174056 h 2590802"/>
                <a:gd name="connsiteX3646" fmla="*/ 1719788 w 2590802"/>
                <a:gd name="connsiteY3646" fmla="*/ 156509 h 2590802"/>
                <a:gd name="connsiteX3647" fmla="*/ 1702147 w 2590802"/>
                <a:gd name="connsiteY3647" fmla="*/ 138962 h 2590802"/>
                <a:gd name="connsiteX3648" fmla="*/ 944747 w 2590802"/>
                <a:gd name="connsiteY3648" fmla="*/ 138962 h 2590802"/>
                <a:gd name="connsiteX3649" fmla="*/ 956670 w 2590802"/>
                <a:gd name="connsiteY3649" fmla="*/ 144843 h 2590802"/>
                <a:gd name="connsiteX3650" fmla="*/ 956670 w 2590802"/>
                <a:gd name="connsiteY3650" fmla="*/ 162487 h 2590802"/>
                <a:gd name="connsiteX3651" fmla="*/ 932823 w 2590802"/>
                <a:gd name="connsiteY3651" fmla="*/ 162487 h 2590802"/>
                <a:gd name="connsiteX3652" fmla="*/ 914938 w 2590802"/>
                <a:gd name="connsiteY3652" fmla="*/ 144843 h 2590802"/>
                <a:gd name="connsiteX3653" fmla="*/ 944747 w 2590802"/>
                <a:gd name="connsiteY3653" fmla="*/ 138962 h 2590802"/>
                <a:gd name="connsiteX3654" fmla="*/ 880415 w 2590802"/>
                <a:gd name="connsiteY3654" fmla="*/ 133272 h 2590802"/>
                <a:gd name="connsiteX3655" fmla="*/ 921578 w 2590802"/>
                <a:gd name="connsiteY3655" fmla="*/ 168557 h 2590802"/>
                <a:gd name="connsiteX3656" fmla="*/ 909817 w 2590802"/>
                <a:gd name="connsiteY3656" fmla="*/ 197956 h 2590802"/>
                <a:gd name="connsiteX3657" fmla="*/ 915697 w 2590802"/>
                <a:gd name="connsiteY3657" fmla="*/ 209717 h 2590802"/>
                <a:gd name="connsiteX3658" fmla="*/ 915697 w 2590802"/>
                <a:gd name="connsiteY3658" fmla="*/ 233237 h 2590802"/>
                <a:gd name="connsiteX3659" fmla="*/ 874534 w 2590802"/>
                <a:gd name="connsiteY3659" fmla="*/ 245002 h 2590802"/>
                <a:gd name="connsiteX3660" fmla="*/ 862774 w 2590802"/>
                <a:gd name="connsiteY3660" fmla="*/ 215598 h 2590802"/>
                <a:gd name="connsiteX3661" fmla="*/ 845133 w 2590802"/>
                <a:gd name="connsiteY3661" fmla="*/ 209717 h 2590802"/>
                <a:gd name="connsiteX3662" fmla="*/ 833372 w 2590802"/>
                <a:gd name="connsiteY3662" fmla="*/ 168557 h 2590802"/>
                <a:gd name="connsiteX3663" fmla="*/ 839252 w 2590802"/>
                <a:gd name="connsiteY3663" fmla="*/ 156793 h 2590802"/>
                <a:gd name="connsiteX3664" fmla="*/ 880415 w 2590802"/>
                <a:gd name="connsiteY3664" fmla="*/ 133272 h 2590802"/>
                <a:gd name="connsiteX3665" fmla="*/ 1420589 w 2590802"/>
                <a:gd name="connsiteY3665" fmla="*/ 127582 h 2590802"/>
                <a:gd name="connsiteX3666" fmla="*/ 1438250 w 2590802"/>
                <a:gd name="connsiteY3666" fmla="*/ 133447 h 2590802"/>
                <a:gd name="connsiteX3667" fmla="*/ 1444137 w 2590802"/>
                <a:gd name="connsiteY3667" fmla="*/ 145170 h 2590802"/>
                <a:gd name="connsiteX3668" fmla="*/ 1444137 w 2590802"/>
                <a:gd name="connsiteY3668" fmla="*/ 133447 h 2590802"/>
                <a:gd name="connsiteX3669" fmla="*/ 1455911 w 2590802"/>
                <a:gd name="connsiteY3669" fmla="*/ 145170 h 2590802"/>
                <a:gd name="connsiteX3670" fmla="*/ 1473571 w 2590802"/>
                <a:gd name="connsiteY3670" fmla="*/ 156898 h 2590802"/>
                <a:gd name="connsiteX3671" fmla="*/ 1473571 w 2590802"/>
                <a:gd name="connsiteY3671" fmla="*/ 168623 h 2590802"/>
                <a:gd name="connsiteX3672" fmla="*/ 1455911 w 2590802"/>
                <a:gd name="connsiteY3672" fmla="*/ 168623 h 2590802"/>
                <a:gd name="connsiteX3673" fmla="*/ 1444137 w 2590802"/>
                <a:gd name="connsiteY3673" fmla="*/ 156898 h 2590802"/>
                <a:gd name="connsiteX3674" fmla="*/ 1426477 w 2590802"/>
                <a:gd name="connsiteY3674" fmla="*/ 151037 h 2590802"/>
                <a:gd name="connsiteX3675" fmla="*/ 1397042 w 2590802"/>
                <a:gd name="connsiteY3675" fmla="*/ 145170 h 2590802"/>
                <a:gd name="connsiteX3676" fmla="*/ 1367607 w 2590802"/>
                <a:gd name="connsiteY3676" fmla="*/ 151037 h 2590802"/>
                <a:gd name="connsiteX3677" fmla="*/ 1349947 w 2590802"/>
                <a:gd name="connsiteY3677" fmla="*/ 174488 h 2590802"/>
                <a:gd name="connsiteX3678" fmla="*/ 1326399 w 2590802"/>
                <a:gd name="connsiteY3678" fmla="*/ 197938 h 2590802"/>
                <a:gd name="connsiteX3679" fmla="*/ 1326399 w 2590802"/>
                <a:gd name="connsiteY3679" fmla="*/ 215529 h 2590802"/>
                <a:gd name="connsiteX3680" fmla="*/ 1326399 w 2590802"/>
                <a:gd name="connsiteY3680" fmla="*/ 233119 h 2590802"/>
                <a:gd name="connsiteX3681" fmla="*/ 1326399 w 2590802"/>
                <a:gd name="connsiteY3681" fmla="*/ 250709 h 2590802"/>
                <a:gd name="connsiteX3682" fmla="*/ 1314625 w 2590802"/>
                <a:gd name="connsiteY3682" fmla="*/ 250709 h 2590802"/>
                <a:gd name="connsiteX3683" fmla="*/ 1302852 w 2590802"/>
                <a:gd name="connsiteY3683" fmla="*/ 227254 h 2590802"/>
                <a:gd name="connsiteX3684" fmla="*/ 1314625 w 2590802"/>
                <a:gd name="connsiteY3684" fmla="*/ 186212 h 2590802"/>
                <a:gd name="connsiteX3685" fmla="*/ 1320512 w 2590802"/>
                <a:gd name="connsiteY3685" fmla="*/ 168623 h 2590802"/>
                <a:gd name="connsiteX3686" fmla="*/ 1338173 w 2590802"/>
                <a:gd name="connsiteY3686" fmla="*/ 156898 h 2590802"/>
                <a:gd name="connsiteX3687" fmla="*/ 1355834 w 2590802"/>
                <a:gd name="connsiteY3687" fmla="*/ 133447 h 2590802"/>
                <a:gd name="connsiteX3688" fmla="*/ 1391155 w 2590802"/>
                <a:gd name="connsiteY3688" fmla="*/ 139308 h 2590802"/>
                <a:gd name="connsiteX3689" fmla="*/ 1402929 w 2590802"/>
                <a:gd name="connsiteY3689" fmla="*/ 133447 h 2590802"/>
                <a:gd name="connsiteX3690" fmla="*/ 1408816 w 2590802"/>
                <a:gd name="connsiteY3690" fmla="*/ 133447 h 2590802"/>
                <a:gd name="connsiteX3691" fmla="*/ 1420589 w 2590802"/>
                <a:gd name="connsiteY3691" fmla="*/ 127582 h 2590802"/>
                <a:gd name="connsiteX3692" fmla="*/ 968051 w 2590802"/>
                <a:gd name="connsiteY3692" fmla="*/ 126261 h 2590802"/>
                <a:gd name="connsiteX3693" fmla="*/ 979703 w 2590802"/>
                <a:gd name="connsiteY3693" fmla="*/ 127718 h 2590802"/>
                <a:gd name="connsiteX3694" fmla="*/ 997182 w 2590802"/>
                <a:gd name="connsiteY3694" fmla="*/ 145197 h 2590802"/>
                <a:gd name="connsiteX3695" fmla="*/ 997182 w 2590802"/>
                <a:gd name="connsiteY3695" fmla="*/ 162675 h 2590802"/>
                <a:gd name="connsiteX3696" fmla="*/ 1008834 w 2590802"/>
                <a:gd name="connsiteY3696" fmla="*/ 174327 h 2590802"/>
                <a:gd name="connsiteX3697" fmla="*/ 997182 w 2590802"/>
                <a:gd name="connsiteY3697" fmla="*/ 191806 h 2590802"/>
                <a:gd name="connsiteX3698" fmla="*/ 979703 w 2590802"/>
                <a:gd name="connsiteY3698" fmla="*/ 197632 h 2590802"/>
                <a:gd name="connsiteX3699" fmla="*/ 973877 w 2590802"/>
                <a:gd name="connsiteY3699" fmla="*/ 191806 h 2590802"/>
                <a:gd name="connsiteX3700" fmla="*/ 962224 w 2590802"/>
                <a:gd name="connsiteY3700" fmla="*/ 203459 h 2590802"/>
                <a:gd name="connsiteX3701" fmla="*/ 938920 w 2590802"/>
                <a:gd name="connsiteY3701" fmla="*/ 191806 h 2590802"/>
                <a:gd name="connsiteX3702" fmla="*/ 933094 w 2590802"/>
                <a:gd name="connsiteY3702" fmla="*/ 174327 h 2590802"/>
                <a:gd name="connsiteX3703" fmla="*/ 956399 w 2590802"/>
                <a:gd name="connsiteY3703" fmla="*/ 168501 h 2590802"/>
                <a:gd name="connsiteX3704" fmla="*/ 968051 w 2590802"/>
                <a:gd name="connsiteY3704" fmla="*/ 145197 h 2590802"/>
                <a:gd name="connsiteX3705" fmla="*/ 956399 w 2590802"/>
                <a:gd name="connsiteY3705" fmla="*/ 133544 h 2590802"/>
                <a:gd name="connsiteX3706" fmla="*/ 968051 w 2590802"/>
                <a:gd name="connsiteY3706" fmla="*/ 126261 h 2590802"/>
                <a:gd name="connsiteX3707" fmla="*/ 1661363 w 2590802"/>
                <a:gd name="connsiteY3707" fmla="*/ 109563 h 2590802"/>
                <a:gd name="connsiteX3708" fmla="*/ 1679384 w 2590802"/>
                <a:gd name="connsiteY3708" fmla="*/ 144653 h 2590802"/>
                <a:gd name="connsiteX3709" fmla="*/ 1673377 w 2590802"/>
                <a:gd name="connsiteY3709" fmla="*/ 144653 h 2590802"/>
                <a:gd name="connsiteX3710" fmla="*/ 1673377 w 2590802"/>
                <a:gd name="connsiteY3710" fmla="*/ 132959 h 2590802"/>
                <a:gd name="connsiteX3711" fmla="*/ 1661363 w 2590802"/>
                <a:gd name="connsiteY3711" fmla="*/ 115410 h 2590802"/>
                <a:gd name="connsiteX3712" fmla="*/ 1661363 w 2590802"/>
                <a:gd name="connsiteY3712" fmla="*/ 109563 h 2590802"/>
                <a:gd name="connsiteX3713" fmla="*/ 1197575 w 2590802"/>
                <a:gd name="connsiteY3713" fmla="*/ 92489 h 2590802"/>
                <a:gd name="connsiteX3714" fmla="*/ 1197575 w 2590802"/>
                <a:gd name="connsiteY3714" fmla="*/ 98179 h 2590802"/>
                <a:gd name="connsiteX3715" fmla="*/ 1191884 w 2590802"/>
                <a:gd name="connsiteY3715" fmla="*/ 98179 h 2590802"/>
                <a:gd name="connsiteX3716" fmla="*/ 1197575 w 2590802"/>
                <a:gd name="connsiteY3716" fmla="*/ 92489 h 2590802"/>
                <a:gd name="connsiteX3717" fmla="*/ 974268 w 2590802"/>
                <a:gd name="connsiteY3717" fmla="*/ 85849 h 2590802"/>
                <a:gd name="connsiteX3718" fmla="*/ 986071 w 2590802"/>
                <a:gd name="connsiteY3718" fmla="*/ 91751 h 2590802"/>
                <a:gd name="connsiteX3719" fmla="*/ 968367 w 2590802"/>
                <a:gd name="connsiteY3719" fmla="*/ 109459 h 2590802"/>
                <a:gd name="connsiteX3720" fmla="*/ 950663 w 2590802"/>
                <a:gd name="connsiteY3720" fmla="*/ 109459 h 2590802"/>
                <a:gd name="connsiteX3721" fmla="*/ 932959 w 2590802"/>
                <a:gd name="connsiteY3721" fmla="*/ 133063 h 2590802"/>
                <a:gd name="connsiteX3722" fmla="*/ 879846 w 2590802"/>
                <a:gd name="connsiteY3722" fmla="*/ 127160 h 2590802"/>
                <a:gd name="connsiteX3723" fmla="*/ 879846 w 2590802"/>
                <a:gd name="connsiteY3723" fmla="*/ 115357 h 2590802"/>
                <a:gd name="connsiteX3724" fmla="*/ 938860 w 2590802"/>
                <a:gd name="connsiteY3724" fmla="*/ 103556 h 2590802"/>
                <a:gd name="connsiteX3725" fmla="*/ 944761 w 2590802"/>
                <a:gd name="connsiteY3725" fmla="*/ 91751 h 2590802"/>
                <a:gd name="connsiteX3726" fmla="*/ 974268 w 2590802"/>
                <a:gd name="connsiteY3726" fmla="*/ 85849 h 2590802"/>
                <a:gd name="connsiteX3727" fmla="*/ 1197575 w 2590802"/>
                <a:gd name="connsiteY3727" fmla="*/ 80161 h 2590802"/>
                <a:gd name="connsiteX3728" fmla="*/ 1203265 w 2590802"/>
                <a:gd name="connsiteY3728" fmla="*/ 92489 h 2590802"/>
                <a:gd name="connsiteX3729" fmla="*/ 1197575 w 2590802"/>
                <a:gd name="connsiteY3729" fmla="*/ 92489 h 2590802"/>
                <a:gd name="connsiteX3730" fmla="*/ 1027091 w 2590802"/>
                <a:gd name="connsiteY3730" fmla="*/ 74468 h 2590802"/>
                <a:gd name="connsiteX3731" fmla="*/ 1062421 w 2590802"/>
                <a:gd name="connsiteY3731" fmla="*/ 74468 h 2590802"/>
                <a:gd name="connsiteX3732" fmla="*/ 1085974 w 2590802"/>
                <a:gd name="connsiteY3732" fmla="*/ 86244 h 2590802"/>
                <a:gd name="connsiteX3733" fmla="*/ 1133080 w 2590802"/>
                <a:gd name="connsiteY3733" fmla="*/ 151016 h 2590802"/>
                <a:gd name="connsiteX3734" fmla="*/ 1115416 w 2590802"/>
                <a:gd name="connsiteY3734" fmla="*/ 198122 h 2590802"/>
                <a:gd name="connsiteX3735" fmla="*/ 1062421 w 2590802"/>
                <a:gd name="connsiteY3735" fmla="*/ 215787 h 2590802"/>
                <a:gd name="connsiteX3736" fmla="*/ 1038868 w 2590802"/>
                <a:gd name="connsiteY3736" fmla="*/ 192233 h 2590802"/>
                <a:gd name="connsiteX3737" fmla="*/ 1044757 w 2590802"/>
                <a:gd name="connsiteY3737" fmla="*/ 180460 h 2590802"/>
                <a:gd name="connsiteX3738" fmla="*/ 1056533 w 2590802"/>
                <a:gd name="connsiteY3738" fmla="*/ 180460 h 2590802"/>
                <a:gd name="connsiteX3739" fmla="*/ 1056533 w 2590802"/>
                <a:gd name="connsiteY3739" fmla="*/ 162794 h 2590802"/>
                <a:gd name="connsiteX3740" fmla="*/ 1068310 w 2590802"/>
                <a:gd name="connsiteY3740" fmla="*/ 151016 h 2590802"/>
                <a:gd name="connsiteX3741" fmla="*/ 1085974 w 2590802"/>
                <a:gd name="connsiteY3741" fmla="*/ 156905 h 2590802"/>
                <a:gd name="connsiteX3742" fmla="*/ 1085974 w 2590802"/>
                <a:gd name="connsiteY3742" fmla="*/ 180460 h 2590802"/>
                <a:gd name="connsiteX3743" fmla="*/ 1080086 w 2590802"/>
                <a:gd name="connsiteY3743" fmla="*/ 186346 h 2590802"/>
                <a:gd name="connsiteX3744" fmla="*/ 1103639 w 2590802"/>
                <a:gd name="connsiteY3744" fmla="*/ 174571 h 2590802"/>
                <a:gd name="connsiteX3745" fmla="*/ 1109527 w 2590802"/>
                <a:gd name="connsiteY3745" fmla="*/ 133351 h 2590802"/>
                <a:gd name="connsiteX3746" fmla="*/ 1044757 w 2590802"/>
                <a:gd name="connsiteY3746" fmla="*/ 86244 h 2590802"/>
                <a:gd name="connsiteX3747" fmla="*/ 991762 w 2590802"/>
                <a:gd name="connsiteY3747" fmla="*/ 86244 h 2590802"/>
                <a:gd name="connsiteX3748" fmla="*/ 991762 w 2590802"/>
                <a:gd name="connsiteY3748" fmla="*/ 80357 h 2590802"/>
                <a:gd name="connsiteX3749" fmla="*/ 1027091 w 2590802"/>
                <a:gd name="connsiteY3749" fmla="*/ 74468 h 2590802"/>
                <a:gd name="connsiteX3750" fmla="*/ 1127073 w 2590802"/>
                <a:gd name="connsiteY3750" fmla="*/ 56447 h 2590802"/>
                <a:gd name="connsiteX3751" fmla="*/ 1138771 w 2590802"/>
                <a:gd name="connsiteY3751" fmla="*/ 56447 h 2590802"/>
                <a:gd name="connsiteX3752" fmla="*/ 1138771 w 2590802"/>
                <a:gd name="connsiteY3752" fmla="*/ 62410 h 2590802"/>
                <a:gd name="connsiteX3753" fmla="*/ 1115376 w 2590802"/>
                <a:gd name="connsiteY3753" fmla="*/ 98179 h 2590802"/>
                <a:gd name="connsiteX3754" fmla="*/ 1103678 w 2590802"/>
                <a:gd name="connsiteY3754" fmla="*/ 86259 h 2590802"/>
                <a:gd name="connsiteX3755" fmla="*/ 1121225 w 2590802"/>
                <a:gd name="connsiteY3755" fmla="*/ 68371 h 2590802"/>
                <a:gd name="connsiteX3756" fmla="*/ 1127073 w 2590802"/>
                <a:gd name="connsiteY3756" fmla="*/ 56447 h 2590802"/>
                <a:gd name="connsiteX3757" fmla="*/ 1215371 w 2590802"/>
                <a:gd name="connsiteY3757" fmla="*/ 45066 h 2590802"/>
                <a:gd name="connsiteX3758" fmla="*/ 1215371 w 2590802"/>
                <a:gd name="connsiteY3758" fmla="*/ 62675 h 2590802"/>
                <a:gd name="connsiteX3759" fmla="*/ 1209458 w 2590802"/>
                <a:gd name="connsiteY3759" fmla="*/ 62675 h 2590802"/>
                <a:gd name="connsiteX3760" fmla="*/ 1203544 w 2590802"/>
                <a:gd name="connsiteY3760" fmla="*/ 74411 h 2590802"/>
                <a:gd name="connsiteX3761" fmla="*/ 1197630 w 2590802"/>
                <a:gd name="connsiteY3761" fmla="*/ 74411 h 2590802"/>
                <a:gd name="connsiteX3762" fmla="*/ 1191716 w 2590802"/>
                <a:gd name="connsiteY3762" fmla="*/ 68543 h 2590802"/>
                <a:gd name="connsiteX3763" fmla="*/ 1191716 w 2590802"/>
                <a:gd name="connsiteY3763" fmla="*/ 86147 h 2590802"/>
                <a:gd name="connsiteX3764" fmla="*/ 1185803 w 2590802"/>
                <a:gd name="connsiteY3764" fmla="*/ 103751 h 2590802"/>
                <a:gd name="connsiteX3765" fmla="*/ 1162147 w 2590802"/>
                <a:gd name="connsiteY3765" fmla="*/ 109620 h 2590802"/>
                <a:gd name="connsiteX3766" fmla="*/ 1150319 w 2590802"/>
                <a:gd name="connsiteY3766" fmla="*/ 133094 h 2590802"/>
                <a:gd name="connsiteX3767" fmla="*/ 1138492 w 2590802"/>
                <a:gd name="connsiteY3767" fmla="*/ 133094 h 2590802"/>
                <a:gd name="connsiteX3768" fmla="*/ 1120750 w 2590802"/>
                <a:gd name="connsiteY3768" fmla="*/ 103751 h 2590802"/>
                <a:gd name="connsiteX3769" fmla="*/ 1144406 w 2590802"/>
                <a:gd name="connsiteY3769" fmla="*/ 68543 h 2590802"/>
                <a:gd name="connsiteX3770" fmla="*/ 1150319 w 2590802"/>
                <a:gd name="connsiteY3770" fmla="*/ 56804 h 2590802"/>
                <a:gd name="connsiteX3771" fmla="*/ 1191716 w 2590802"/>
                <a:gd name="connsiteY3771" fmla="*/ 50935 h 2590802"/>
                <a:gd name="connsiteX3772" fmla="*/ 1215371 w 2590802"/>
                <a:gd name="connsiteY3772" fmla="*/ 45066 h 2590802"/>
                <a:gd name="connsiteX3773" fmla="*/ 1295401 w 2590802"/>
                <a:gd name="connsiteY3773" fmla="*/ 40779 h 2590802"/>
                <a:gd name="connsiteX3774" fmla="*/ 807045 w 2590802"/>
                <a:gd name="connsiteY3774" fmla="*/ 139374 h 2590802"/>
                <a:gd name="connsiteX3775" fmla="*/ 755804 w 2590802"/>
                <a:gd name="connsiteY3775" fmla="*/ 164058 h 2590802"/>
                <a:gd name="connsiteX3776" fmla="*/ 780148 w 2590802"/>
                <a:gd name="connsiteY3776" fmla="*/ 162675 h 2590802"/>
                <a:gd name="connsiteX3777" fmla="*/ 809717 w 2590802"/>
                <a:gd name="connsiteY3777" fmla="*/ 139154 h 2590802"/>
                <a:gd name="connsiteX3778" fmla="*/ 817571 w 2590802"/>
                <a:gd name="connsiteY3778" fmla="*/ 137684 h 2590802"/>
                <a:gd name="connsiteX3779" fmla="*/ 833372 w 2590802"/>
                <a:gd name="connsiteY3779" fmla="*/ 150913 h 2590802"/>
                <a:gd name="connsiteX3780" fmla="*/ 833372 w 2590802"/>
                <a:gd name="connsiteY3780" fmla="*/ 156793 h 2590802"/>
                <a:gd name="connsiteX3781" fmla="*/ 780148 w 2590802"/>
                <a:gd name="connsiteY3781" fmla="*/ 180314 h 2590802"/>
                <a:gd name="connsiteX3782" fmla="*/ 768320 w 2590802"/>
                <a:gd name="connsiteY3782" fmla="*/ 174434 h 2590802"/>
                <a:gd name="connsiteX3783" fmla="*/ 744665 w 2590802"/>
                <a:gd name="connsiteY3783" fmla="*/ 186196 h 2590802"/>
                <a:gd name="connsiteX3784" fmla="*/ 732837 w 2590802"/>
                <a:gd name="connsiteY3784" fmla="*/ 180314 h 2590802"/>
                <a:gd name="connsiteX3785" fmla="*/ 732837 w 2590802"/>
                <a:gd name="connsiteY3785" fmla="*/ 175169 h 2590802"/>
                <a:gd name="connsiteX3786" fmla="*/ 732837 w 2590802"/>
                <a:gd name="connsiteY3786" fmla="*/ 175122 h 2590802"/>
                <a:gd name="connsiteX3787" fmla="*/ 697374 w 2590802"/>
                <a:gd name="connsiteY3787" fmla="*/ 192205 h 2590802"/>
                <a:gd name="connsiteX3788" fmla="*/ 610018 w 2590802"/>
                <a:gd name="connsiteY3788" fmla="*/ 245275 h 2590802"/>
                <a:gd name="connsiteX3789" fmla="*/ 621514 w 2590802"/>
                <a:gd name="connsiteY3789" fmla="*/ 253275 h 2590802"/>
                <a:gd name="connsiteX3790" fmla="*/ 633132 w 2590802"/>
                <a:gd name="connsiteY3790" fmla="*/ 256949 h 2590802"/>
                <a:gd name="connsiteX3791" fmla="*/ 633132 w 2590802"/>
                <a:gd name="connsiteY3791" fmla="*/ 268711 h 2590802"/>
                <a:gd name="connsiteX3792" fmla="*/ 598277 w 2590802"/>
                <a:gd name="connsiteY3792" fmla="*/ 262829 h 2590802"/>
                <a:gd name="connsiteX3793" fmla="*/ 596098 w 2590802"/>
                <a:gd name="connsiteY3793" fmla="*/ 259154 h 2590802"/>
                <a:gd name="connsiteX3794" fmla="*/ 597846 w 2590802"/>
                <a:gd name="connsiteY3794" fmla="*/ 252670 h 2590802"/>
                <a:gd name="connsiteX3795" fmla="*/ 593930 w 2590802"/>
                <a:gd name="connsiteY3795" fmla="*/ 255049 h 2590802"/>
                <a:gd name="connsiteX3796" fmla="*/ 581188 w 2590802"/>
                <a:gd name="connsiteY3796" fmla="*/ 264577 h 2590802"/>
                <a:gd name="connsiteX3797" fmla="*/ 586355 w 2590802"/>
                <a:gd name="connsiteY3797" fmla="*/ 262260 h 2590802"/>
                <a:gd name="connsiteX3798" fmla="*/ 621764 w 2590802"/>
                <a:gd name="connsiteY3798" fmla="*/ 279903 h 2590802"/>
                <a:gd name="connsiteX3799" fmla="*/ 633566 w 2590802"/>
                <a:gd name="connsiteY3799" fmla="*/ 285785 h 2590802"/>
                <a:gd name="connsiteX3800" fmla="*/ 633566 w 2590802"/>
                <a:gd name="connsiteY3800" fmla="*/ 315183 h 2590802"/>
                <a:gd name="connsiteX3801" fmla="*/ 609961 w 2590802"/>
                <a:gd name="connsiteY3801" fmla="*/ 309305 h 2590802"/>
                <a:gd name="connsiteX3802" fmla="*/ 586355 w 2590802"/>
                <a:gd name="connsiteY3802" fmla="*/ 315183 h 2590802"/>
                <a:gd name="connsiteX3803" fmla="*/ 574553 w 2590802"/>
                <a:gd name="connsiteY3803" fmla="*/ 297543 h 2590802"/>
                <a:gd name="connsiteX3804" fmla="*/ 545045 w 2590802"/>
                <a:gd name="connsiteY3804" fmla="*/ 291662 h 2590802"/>
                <a:gd name="connsiteX3805" fmla="*/ 545139 w 2590802"/>
                <a:gd name="connsiteY3805" fmla="*/ 291534 h 2590802"/>
                <a:gd name="connsiteX3806" fmla="*/ 497345 w 2590802"/>
                <a:gd name="connsiteY3806" fmla="*/ 327274 h 2590802"/>
                <a:gd name="connsiteX3807" fmla="*/ 327274 w 2590802"/>
                <a:gd name="connsiteY3807" fmla="*/ 497345 h 2590802"/>
                <a:gd name="connsiteX3808" fmla="*/ 266789 w 2590802"/>
                <a:gd name="connsiteY3808" fmla="*/ 578229 h 2590802"/>
                <a:gd name="connsiteX3809" fmla="*/ 274976 w 2590802"/>
                <a:gd name="connsiteY3809" fmla="*/ 573798 h 2590802"/>
                <a:gd name="connsiteX3810" fmla="*/ 292556 w 2590802"/>
                <a:gd name="connsiteY3810" fmla="*/ 573798 h 2590802"/>
                <a:gd name="connsiteX3811" fmla="*/ 298416 w 2590802"/>
                <a:gd name="connsiteY3811" fmla="*/ 573798 h 2590802"/>
                <a:gd name="connsiteX3812" fmla="*/ 333576 w 2590802"/>
                <a:gd name="connsiteY3812" fmla="*/ 544346 h 2590802"/>
                <a:gd name="connsiteX3813" fmla="*/ 351157 w 2590802"/>
                <a:gd name="connsiteY3813" fmla="*/ 550237 h 2590802"/>
                <a:gd name="connsiteX3814" fmla="*/ 362877 w 2590802"/>
                <a:gd name="connsiteY3814" fmla="*/ 544346 h 2590802"/>
                <a:gd name="connsiteX3815" fmla="*/ 382655 w 2590802"/>
                <a:gd name="connsiteY3815" fmla="*/ 538456 h 2590802"/>
                <a:gd name="connsiteX3816" fmla="*/ 398037 w 2590802"/>
                <a:gd name="connsiteY3816" fmla="*/ 550237 h 2590802"/>
                <a:gd name="connsiteX3817" fmla="*/ 374597 w 2590802"/>
                <a:gd name="connsiteY3817" fmla="*/ 585579 h 2590802"/>
                <a:gd name="connsiteX3818" fmla="*/ 345296 w 2590802"/>
                <a:gd name="connsiteY3818" fmla="*/ 579689 h 2590802"/>
                <a:gd name="connsiteX3819" fmla="*/ 327717 w 2590802"/>
                <a:gd name="connsiteY3819" fmla="*/ 597360 h 2590802"/>
                <a:gd name="connsiteX3820" fmla="*/ 315997 w 2590802"/>
                <a:gd name="connsiteY3820" fmla="*/ 591469 h 2590802"/>
                <a:gd name="connsiteX3821" fmla="*/ 280836 w 2590802"/>
                <a:gd name="connsiteY3821" fmla="*/ 609141 h 2590802"/>
                <a:gd name="connsiteX3822" fmla="*/ 269116 w 2590802"/>
                <a:gd name="connsiteY3822" fmla="*/ 644482 h 2590802"/>
                <a:gd name="connsiteX3823" fmla="*/ 280836 w 2590802"/>
                <a:gd name="connsiteY3823" fmla="*/ 668044 h 2590802"/>
                <a:gd name="connsiteX3824" fmla="*/ 274976 w 2590802"/>
                <a:gd name="connsiteY3824" fmla="*/ 703386 h 2590802"/>
                <a:gd name="connsiteX3825" fmla="*/ 286696 w 2590802"/>
                <a:gd name="connsiteY3825" fmla="*/ 721057 h 2590802"/>
                <a:gd name="connsiteX3826" fmla="*/ 286696 w 2590802"/>
                <a:gd name="connsiteY3826" fmla="*/ 726947 h 2590802"/>
                <a:gd name="connsiteX3827" fmla="*/ 263256 w 2590802"/>
                <a:gd name="connsiteY3827" fmla="*/ 756399 h 2590802"/>
                <a:gd name="connsiteX3828" fmla="*/ 251536 w 2590802"/>
                <a:gd name="connsiteY3828" fmla="*/ 721057 h 2590802"/>
                <a:gd name="connsiteX3829" fmla="*/ 251536 w 2590802"/>
                <a:gd name="connsiteY3829" fmla="*/ 703386 h 2590802"/>
                <a:gd name="connsiteX3830" fmla="*/ 233956 w 2590802"/>
                <a:gd name="connsiteY3830" fmla="*/ 673934 h 2590802"/>
                <a:gd name="connsiteX3831" fmla="*/ 245676 w 2590802"/>
                <a:gd name="connsiteY3831" fmla="*/ 656263 h 2590802"/>
                <a:gd name="connsiteX3832" fmla="*/ 239816 w 2590802"/>
                <a:gd name="connsiteY3832" fmla="*/ 632701 h 2590802"/>
                <a:gd name="connsiteX3833" fmla="*/ 237399 w 2590802"/>
                <a:gd name="connsiteY3833" fmla="*/ 622983 h 2590802"/>
                <a:gd name="connsiteX3834" fmla="*/ 192205 w 2590802"/>
                <a:gd name="connsiteY3834" fmla="*/ 697374 h 2590802"/>
                <a:gd name="connsiteX3835" fmla="*/ 97184 w 2590802"/>
                <a:gd name="connsiteY3835" fmla="*/ 922315 h 2590802"/>
                <a:gd name="connsiteX3836" fmla="*/ 79323 w 2590802"/>
                <a:gd name="connsiteY3836" fmla="*/ 991781 h 2590802"/>
                <a:gd name="connsiteX3837" fmla="*/ 86888 w 2590802"/>
                <a:gd name="connsiteY3837" fmla="*/ 991781 h 2590802"/>
                <a:gd name="connsiteX3838" fmla="*/ 81020 w 2590802"/>
                <a:gd name="connsiteY3838" fmla="*/ 985923 h 2590802"/>
                <a:gd name="connsiteX3839" fmla="*/ 92757 w 2590802"/>
                <a:gd name="connsiteY3839" fmla="*/ 1003496 h 2590802"/>
                <a:gd name="connsiteX3840" fmla="*/ 86888 w 2590802"/>
                <a:gd name="connsiteY3840" fmla="*/ 1009355 h 2590802"/>
                <a:gd name="connsiteX3841" fmla="*/ 92757 w 2590802"/>
                <a:gd name="connsiteY3841" fmla="*/ 1015213 h 2590802"/>
                <a:gd name="connsiteX3842" fmla="*/ 110362 w 2590802"/>
                <a:gd name="connsiteY3842" fmla="*/ 1015213 h 2590802"/>
                <a:gd name="connsiteX3843" fmla="*/ 127968 w 2590802"/>
                <a:gd name="connsiteY3843" fmla="*/ 1038645 h 2590802"/>
                <a:gd name="connsiteX3844" fmla="*/ 122099 w 2590802"/>
                <a:gd name="connsiteY3844" fmla="*/ 1056219 h 2590802"/>
                <a:gd name="connsiteX3845" fmla="*/ 139704 w 2590802"/>
                <a:gd name="connsiteY3845" fmla="*/ 1067935 h 2590802"/>
                <a:gd name="connsiteX3846" fmla="*/ 145573 w 2590802"/>
                <a:gd name="connsiteY3846" fmla="*/ 1067935 h 2590802"/>
                <a:gd name="connsiteX3847" fmla="*/ 127968 w 2590802"/>
                <a:gd name="connsiteY3847" fmla="*/ 1050361 h 2590802"/>
                <a:gd name="connsiteX3848" fmla="*/ 133836 w 2590802"/>
                <a:gd name="connsiteY3848" fmla="*/ 1044503 h 2590802"/>
                <a:gd name="connsiteX3849" fmla="*/ 145573 w 2590802"/>
                <a:gd name="connsiteY3849" fmla="*/ 1056219 h 2590802"/>
                <a:gd name="connsiteX3850" fmla="*/ 151442 w 2590802"/>
                <a:gd name="connsiteY3850" fmla="*/ 1079652 h 2590802"/>
                <a:gd name="connsiteX3851" fmla="*/ 139704 w 2590802"/>
                <a:gd name="connsiteY3851" fmla="*/ 1079652 h 2590802"/>
                <a:gd name="connsiteX3852" fmla="*/ 104493 w 2590802"/>
                <a:gd name="connsiteY3852" fmla="*/ 1085509 h 2590802"/>
                <a:gd name="connsiteX3853" fmla="*/ 98625 w 2590802"/>
                <a:gd name="connsiteY3853" fmla="*/ 1085509 h 2590802"/>
                <a:gd name="connsiteX3854" fmla="*/ 86888 w 2590802"/>
                <a:gd name="connsiteY3854" fmla="*/ 1058416 h 2590802"/>
                <a:gd name="connsiteX3855" fmla="*/ 65402 w 2590802"/>
                <a:gd name="connsiteY3855" fmla="*/ 1048228 h 2590802"/>
                <a:gd name="connsiteX3856" fmla="*/ 63989 w 2590802"/>
                <a:gd name="connsiteY3856" fmla="*/ 1057487 h 2590802"/>
                <a:gd name="connsiteX3857" fmla="*/ 74366 w 2590802"/>
                <a:gd name="connsiteY3857" fmla="*/ 1059749 h 2590802"/>
                <a:gd name="connsiteX3858" fmla="*/ 86710 w 2590802"/>
                <a:gd name="connsiteY3858" fmla="*/ 1067760 h 2590802"/>
                <a:gd name="connsiteX3859" fmla="*/ 92519 w 2590802"/>
                <a:gd name="connsiteY3859" fmla="*/ 1091065 h 2590802"/>
                <a:gd name="connsiteX3860" fmla="*/ 80901 w 2590802"/>
                <a:gd name="connsiteY3860" fmla="*/ 1091065 h 2590802"/>
                <a:gd name="connsiteX3861" fmla="*/ 71461 w 2590802"/>
                <a:gd name="connsiteY3861" fmla="*/ 1077227 h 2590802"/>
                <a:gd name="connsiteX3862" fmla="*/ 61970 w 2590802"/>
                <a:gd name="connsiteY3862" fmla="*/ 1070715 h 2590802"/>
                <a:gd name="connsiteX3863" fmla="*/ 47606 w 2590802"/>
                <a:gd name="connsiteY3863" fmla="*/ 1164832 h 2590802"/>
                <a:gd name="connsiteX3864" fmla="*/ 61061 w 2590802"/>
                <a:gd name="connsiteY3864" fmla="*/ 1129611 h 2590802"/>
                <a:gd name="connsiteX3865" fmla="*/ 104477 w 2590802"/>
                <a:gd name="connsiteY3865" fmla="*/ 1091389 h 2590802"/>
                <a:gd name="connsiteX3866" fmla="*/ 125081 w 2590802"/>
                <a:gd name="connsiteY3866" fmla="*/ 1086979 h 2590802"/>
                <a:gd name="connsiteX3867" fmla="*/ 145685 w 2590802"/>
                <a:gd name="connsiteY3867" fmla="*/ 1091389 h 2590802"/>
                <a:gd name="connsiteX3868" fmla="*/ 157459 w 2590802"/>
                <a:gd name="connsiteY3868" fmla="*/ 1091389 h 2590802"/>
                <a:gd name="connsiteX3869" fmla="*/ 192780 w 2590802"/>
                <a:gd name="connsiteY3869" fmla="*/ 1120791 h 2590802"/>
                <a:gd name="connsiteX3870" fmla="*/ 198667 w 2590802"/>
                <a:gd name="connsiteY3870" fmla="*/ 1161953 h 2590802"/>
                <a:gd name="connsiteX3871" fmla="*/ 163346 w 2590802"/>
                <a:gd name="connsiteY3871" fmla="*/ 1191355 h 2590802"/>
                <a:gd name="connsiteX3872" fmla="*/ 145685 w 2590802"/>
                <a:gd name="connsiteY3872" fmla="*/ 1179595 h 2590802"/>
                <a:gd name="connsiteX3873" fmla="*/ 145685 w 2590802"/>
                <a:gd name="connsiteY3873" fmla="*/ 1167834 h 2590802"/>
                <a:gd name="connsiteX3874" fmla="*/ 133911 w 2590802"/>
                <a:gd name="connsiteY3874" fmla="*/ 1161953 h 2590802"/>
                <a:gd name="connsiteX3875" fmla="*/ 133911 w 2590802"/>
                <a:gd name="connsiteY3875" fmla="*/ 1150192 h 2590802"/>
                <a:gd name="connsiteX3876" fmla="*/ 151572 w 2590802"/>
                <a:gd name="connsiteY3876" fmla="*/ 1144312 h 2590802"/>
                <a:gd name="connsiteX3877" fmla="*/ 163346 w 2590802"/>
                <a:gd name="connsiteY3877" fmla="*/ 1156073 h 2590802"/>
                <a:gd name="connsiteX3878" fmla="*/ 175120 w 2590802"/>
                <a:gd name="connsiteY3878" fmla="*/ 1138432 h 2590802"/>
                <a:gd name="connsiteX3879" fmla="*/ 139798 w 2590802"/>
                <a:gd name="connsiteY3879" fmla="*/ 1109030 h 2590802"/>
                <a:gd name="connsiteX3880" fmla="*/ 80929 w 2590802"/>
                <a:gd name="connsiteY3880" fmla="*/ 1132552 h 2590802"/>
                <a:gd name="connsiteX3881" fmla="*/ 45608 w 2590802"/>
                <a:gd name="connsiteY3881" fmla="*/ 1203116 h 2590802"/>
                <a:gd name="connsiteX3882" fmla="*/ 45439 w 2590802"/>
                <a:gd name="connsiteY3882" fmla="*/ 1203116 h 2590802"/>
                <a:gd name="connsiteX3883" fmla="*/ 45027 w 2590802"/>
                <a:gd name="connsiteY3883" fmla="*/ 1211277 h 2590802"/>
                <a:gd name="connsiteX3884" fmla="*/ 50341 w 2590802"/>
                <a:gd name="connsiteY3884" fmla="*/ 1213229 h 2590802"/>
                <a:gd name="connsiteX3885" fmla="*/ 57229 w 2590802"/>
                <a:gd name="connsiteY3885" fmla="*/ 1220787 h 2590802"/>
                <a:gd name="connsiteX3886" fmla="*/ 51380 w 2590802"/>
                <a:gd name="connsiteY3886" fmla="*/ 1244348 h 2590802"/>
                <a:gd name="connsiteX3887" fmla="*/ 68927 w 2590802"/>
                <a:gd name="connsiteY3887" fmla="*/ 1267909 h 2590802"/>
                <a:gd name="connsiteX3888" fmla="*/ 57960 w 2590802"/>
                <a:gd name="connsiteY3888" fmla="*/ 1293680 h 2590802"/>
                <a:gd name="connsiteX3889" fmla="*/ 41431 w 2590802"/>
                <a:gd name="connsiteY3889" fmla="*/ 1308309 h 2590802"/>
                <a:gd name="connsiteX3890" fmla="*/ 44844 w 2590802"/>
                <a:gd name="connsiteY3890" fmla="*/ 1375903 h 2590802"/>
                <a:gd name="connsiteX3891" fmla="*/ 48738 w 2590802"/>
                <a:gd name="connsiteY3891" fmla="*/ 1377497 h 2590802"/>
                <a:gd name="connsiteX3892" fmla="*/ 57681 w 2590802"/>
                <a:gd name="connsiteY3892" fmla="*/ 1385552 h 2590802"/>
                <a:gd name="connsiteX3893" fmla="*/ 69604 w 2590802"/>
                <a:gd name="connsiteY3893" fmla="*/ 1414842 h 2590802"/>
                <a:gd name="connsiteX3894" fmla="*/ 63642 w 2590802"/>
                <a:gd name="connsiteY3894" fmla="*/ 1426558 h 2590802"/>
                <a:gd name="connsiteX3895" fmla="*/ 51719 w 2590802"/>
                <a:gd name="connsiteY3895" fmla="*/ 1432416 h 2590802"/>
                <a:gd name="connsiteX3896" fmla="*/ 63642 w 2590802"/>
                <a:gd name="connsiteY3896" fmla="*/ 1449990 h 2590802"/>
                <a:gd name="connsiteX3897" fmla="*/ 57681 w 2590802"/>
                <a:gd name="connsiteY3897" fmla="*/ 1467565 h 2590802"/>
                <a:gd name="connsiteX3898" fmla="*/ 54101 w 2590802"/>
                <a:gd name="connsiteY3898" fmla="*/ 1468524 h 2590802"/>
                <a:gd name="connsiteX3899" fmla="*/ 57377 w 2590802"/>
                <a:gd name="connsiteY3899" fmla="*/ 1489991 h 2590802"/>
                <a:gd name="connsiteX3900" fmla="*/ 57862 w 2590802"/>
                <a:gd name="connsiteY3900" fmla="*/ 1491063 h 2590802"/>
                <a:gd name="connsiteX3901" fmla="*/ 128046 w 2590802"/>
                <a:gd name="connsiteY3901" fmla="*/ 1567508 h 2590802"/>
                <a:gd name="connsiteX3902" fmla="*/ 174836 w 2590802"/>
                <a:gd name="connsiteY3902" fmla="*/ 1555747 h 2590802"/>
                <a:gd name="connsiteX3903" fmla="*/ 180685 w 2590802"/>
                <a:gd name="connsiteY3903" fmla="*/ 1514585 h 2590802"/>
                <a:gd name="connsiteX3904" fmla="*/ 168987 w 2590802"/>
                <a:gd name="connsiteY3904" fmla="*/ 1526345 h 2590802"/>
                <a:gd name="connsiteX3905" fmla="*/ 139744 w 2590802"/>
                <a:gd name="connsiteY3905" fmla="*/ 1520465 h 2590802"/>
                <a:gd name="connsiteX3906" fmla="*/ 139744 w 2590802"/>
                <a:gd name="connsiteY3906" fmla="*/ 1508705 h 2590802"/>
                <a:gd name="connsiteX3907" fmla="*/ 145593 w 2590802"/>
                <a:gd name="connsiteY3907" fmla="*/ 1496944 h 2590802"/>
                <a:gd name="connsiteX3908" fmla="*/ 157290 w 2590802"/>
                <a:gd name="connsiteY3908" fmla="*/ 1491063 h 2590802"/>
                <a:gd name="connsiteX3909" fmla="*/ 163139 w 2590802"/>
                <a:gd name="connsiteY3909" fmla="*/ 1479303 h 2590802"/>
                <a:gd name="connsiteX3910" fmla="*/ 176208 w 2590802"/>
                <a:gd name="connsiteY3910" fmla="*/ 1477925 h 2590802"/>
                <a:gd name="connsiteX3911" fmla="*/ 209929 w 2590802"/>
                <a:gd name="connsiteY3911" fmla="*/ 1496944 h 2590802"/>
                <a:gd name="connsiteX3912" fmla="*/ 198231 w 2590802"/>
                <a:gd name="connsiteY3912" fmla="*/ 1567508 h 2590802"/>
                <a:gd name="connsiteX3913" fmla="*/ 128046 w 2590802"/>
                <a:gd name="connsiteY3913" fmla="*/ 1585149 h 2590802"/>
                <a:gd name="connsiteX3914" fmla="*/ 83450 w 2590802"/>
                <a:gd name="connsiteY3914" fmla="*/ 1558688 h 2590802"/>
                <a:gd name="connsiteX3915" fmla="*/ 63614 w 2590802"/>
                <a:gd name="connsiteY3915" fmla="*/ 1530861 h 2590802"/>
                <a:gd name="connsiteX3916" fmla="*/ 66269 w 2590802"/>
                <a:gd name="connsiteY3916" fmla="*/ 1548251 h 2590802"/>
                <a:gd name="connsiteX3917" fmla="*/ 80457 w 2590802"/>
                <a:gd name="connsiteY3917" fmla="*/ 1603432 h 2590802"/>
                <a:gd name="connsiteX3918" fmla="*/ 87218 w 2590802"/>
                <a:gd name="connsiteY3918" fmla="*/ 1602817 h 2590802"/>
                <a:gd name="connsiteX3919" fmla="*/ 98870 w 2590802"/>
                <a:gd name="connsiteY3919" fmla="*/ 1585339 h 2590802"/>
                <a:gd name="connsiteX3920" fmla="*/ 110523 w 2590802"/>
                <a:gd name="connsiteY3920" fmla="*/ 1591165 h 2590802"/>
                <a:gd name="connsiteX3921" fmla="*/ 110523 w 2590802"/>
                <a:gd name="connsiteY3921" fmla="*/ 1608643 h 2590802"/>
                <a:gd name="connsiteX3922" fmla="*/ 87218 w 2590802"/>
                <a:gd name="connsiteY3922" fmla="*/ 1626122 h 2590802"/>
                <a:gd name="connsiteX3923" fmla="*/ 86044 w 2590802"/>
                <a:gd name="connsiteY3923" fmla="*/ 1625162 h 2590802"/>
                <a:gd name="connsiteX3924" fmla="*/ 87283 w 2590802"/>
                <a:gd name="connsiteY3924" fmla="*/ 1629980 h 2590802"/>
                <a:gd name="connsiteX3925" fmla="*/ 92929 w 2590802"/>
                <a:gd name="connsiteY3925" fmla="*/ 1632109 h 2590802"/>
                <a:gd name="connsiteX3926" fmla="*/ 122112 w 2590802"/>
                <a:gd name="connsiteY3926" fmla="*/ 1602766 h 2590802"/>
                <a:gd name="connsiteX3927" fmla="*/ 122112 w 2590802"/>
                <a:gd name="connsiteY3927" fmla="*/ 1591030 h 2590802"/>
                <a:gd name="connsiteX3928" fmla="*/ 151295 w 2590802"/>
                <a:gd name="connsiteY3928" fmla="*/ 1596898 h 2590802"/>
                <a:gd name="connsiteX3929" fmla="*/ 145458 w 2590802"/>
                <a:gd name="connsiteY3929" fmla="*/ 1632109 h 2590802"/>
                <a:gd name="connsiteX3930" fmla="*/ 133785 w 2590802"/>
                <a:gd name="connsiteY3930" fmla="*/ 1632109 h 2590802"/>
                <a:gd name="connsiteX3931" fmla="*/ 145458 w 2590802"/>
                <a:gd name="connsiteY3931" fmla="*/ 1649715 h 2590802"/>
                <a:gd name="connsiteX3932" fmla="*/ 133785 w 2590802"/>
                <a:gd name="connsiteY3932" fmla="*/ 1655583 h 2590802"/>
                <a:gd name="connsiteX3933" fmla="*/ 116276 w 2590802"/>
                <a:gd name="connsiteY3933" fmla="*/ 1661452 h 2590802"/>
                <a:gd name="connsiteX3934" fmla="*/ 110439 w 2590802"/>
                <a:gd name="connsiteY3934" fmla="*/ 1679057 h 2590802"/>
                <a:gd name="connsiteX3935" fmla="*/ 106791 w 2590802"/>
                <a:gd name="connsiteY3935" fmla="*/ 1681992 h 2590802"/>
                <a:gd name="connsiteX3936" fmla="*/ 102677 w 2590802"/>
                <a:gd name="connsiteY3936" fmla="*/ 1683496 h 2590802"/>
                <a:gd name="connsiteX3937" fmla="*/ 139374 w 2590802"/>
                <a:gd name="connsiteY3937" fmla="*/ 1783757 h 2590802"/>
                <a:gd name="connsiteX3938" fmla="*/ 145401 w 2590802"/>
                <a:gd name="connsiteY3938" fmla="*/ 1796270 h 2590802"/>
                <a:gd name="connsiteX3939" fmla="*/ 145537 w 2590802"/>
                <a:gd name="connsiteY3939" fmla="*/ 1796490 h 2590802"/>
                <a:gd name="connsiteX3940" fmla="*/ 146011 w 2590802"/>
                <a:gd name="connsiteY3940" fmla="*/ 1797535 h 2590802"/>
                <a:gd name="connsiteX3941" fmla="*/ 188432 w 2590802"/>
                <a:gd name="connsiteY3941" fmla="*/ 1885597 h 2590802"/>
                <a:gd name="connsiteX3942" fmla="*/ 189593 w 2590802"/>
                <a:gd name="connsiteY3942" fmla="*/ 1887690 h 2590802"/>
                <a:gd name="connsiteX3943" fmla="*/ 198765 w 2590802"/>
                <a:gd name="connsiteY3943" fmla="*/ 1904226 h 2590802"/>
                <a:gd name="connsiteX3944" fmla="*/ 207706 w 2590802"/>
                <a:gd name="connsiteY3944" fmla="*/ 1918945 h 2590802"/>
                <a:gd name="connsiteX3945" fmla="*/ 221167 w 2590802"/>
                <a:gd name="connsiteY3945" fmla="*/ 1937703 h 2590802"/>
                <a:gd name="connsiteX3946" fmla="*/ 233650 w 2590802"/>
                <a:gd name="connsiteY3946" fmla="*/ 1961239 h 2590802"/>
                <a:gd name="connsiteX3947" fmla="*/ 263021 w 2590802"/>
                <a:gd name="connsiteY3947" fmla="*/ 1996542 h 2590802"/>
                <a:gd name="connsiteX3948" fmla="*/ 286518 w 2590802"/>
                <a:gd name="connsiteY3948" fmla="*/ 2037729 h 2590802"/>
                <a:gd name="connsiteX3949" fmla="*/ 295329 w 2590802"/>
                <a:gd name="connsiteY3949" fmla="*/ 2050232 h 2590802"/>
                <a:gd name="connsiteX3950" fmla="*/ 296200 w 2590802"/>
                <a:gd name="connsiteY3950" fmla="*/ 2051904 h 2590802"/>
                <a:gd name="connsiteX3951" fmla="*/ 327274 w 2590802"/>
                <a:gd name="connsiteY3951" fmla="*/ 2093458 h 2590802"/>
                <a:gd name="connsiteX3952" fmla="*/ 404958 w 2590802"/>
                <a:gd name="connsiteY3952" fmla="*/ 2178931 h 2590802"/>
                <a:gd name="connsiteX3953" fmla="*/ 416745 w 2590802"/>
                <a:gd name="connsiteY3953" fmla="*/ 2190271 h 2590802"/>
                <a:gd name="connsiteX3954" fmla="*/ 463016 w 2590802"/>
                <a:gd name="connsiteY3954" fmla="*/ 2226151 h 2590802"/>
                <a:gd name="connsiteX3955" fmla="*/ 539401 w 2590802"/>
                <a:gd name="connsiteY3955" fmla="*/ 2290590 h 2590802"/>
                <a:gd name="connsiteX3956" fmla="*/ 598158 w 2590802"/>
                <a:gd name="connsiteY3956" fmla="*/ 2331596 h 2590802"/>
                <a:gd name="connsiteX3957" fmla="*/ 598158 w 2590802"/>
                <a:gd name="connsiteY3957" fmla="*/ 2337454 h 2590802"/>
                <a:gd name="connsiteX3958" fmla="*/ 595735 w 2590802"/>
                <a:gd name="connsiteY3958" fmla="*/ 2336850 h 2590802"/>
                <a:gd name="connsiteX3959" fmla="*/ 697374 w 2590802"/>
                <a:gd name="connsiteY3959" fmla="*/ 2398597 h 2590802"/>
                <a:gd name="connsiteX3960" fmla="*/ 1295401 w 2590802"/>
                <a:gd name="connsiteY3960" fmla="*/ 2550023 h 2590802"/>
                <a:gd name="connsiteX3961" fmla="*/ 2093458 w 2590802"/>
                <a:gd name="connsiteY3961" fmla="*/ 2263529 h 2590802"/>
                <a:gd name="connsiteX3962" fmla="*/ 2115165 w 2590802"/>
                <a:gd name="connsiteY3962" fmla="*/ 2243799 h 2590802"/>
                <a:gd name="connsiteX3963" fmla="*/ 2114812 w 2590802"/>
                <a:gd name="connsiteY3963" fmla="*/ 2243391 h 2590802"/>
                <a:gd name="connsiteX3964" fmla="*/ 2114088 w 2590802"/>
                <a:gd name="connsiteY3964" fmla="*/ 2237533 h 2590802"/>
                <a:gd name="connsiteX3965" fmla="*/ 2114088 w 2590802"/>
                <a:gd name="connsiteY3965" fmla="*/ 2225817 h 2590802"/>
                <a:gd name="connsiteX3966" fmla="*/ 2096699 w 2590802"/>
                <a:gd name="connsiteY3966" fmla="*/ 2208243 h 2590802"/>
                <a:gd name="connsiteX3967" fmla="*/ 2108291 w 2590802"/>
                <a:gd name="connsiteY3967" fmla="*/ 2184811 h 2590802"/>
                <a:gd name="connsiteX3968" fmla="*/ 2114088 w 2590802"/>
                <a:gd name="connsiteY3968" fmla="*/ 2149662 h 2590802"/>
                <a:gd name="connsiteX3969" fmla="*/ 2143068 w 2590802"/>
                <a:gd name="connsiteY3969" fmla="*/ 2161378 h 2590802"/>
                <a:gd name="connsiteX3970" fmla="*/ 2143068 w 2590802"/>
                <a:gd name="connsiteY3970" fmla="*/ 2178953 h 2590802"/>
                <a:gd name="connsiteX3971" fmla="*/ 2141619 w 2590802"/>
                <a:gd name="connsiteY3971" fmla="*/ 2199456 h 2590802"/>
                <a:gd name="connsiteX3972" fmla="*/ 2147048 w 2590802"/>
                <a:gd name="connsiteY3972" fmla="*/ 2214822 h 2590802"/>
                <a:gd name="connsiteX3973" fmla="*/ 2153185 w 2590802"/>
                <a:gd name="connsiteY3973" fmla="*/ 2209245 h 2590802"/>
                <a:gd name="connsiteX3974" fmla="*/ 2147583 w 2590802"/>
                <a:gd name="connsiteY3974" fmla="*/ 2193501 h 2590802"/>
                <a:gd name="connsiteX3975" fmla="*/ 2149053 w 2590802"/>
                <a:gd name="connsiteY3975" fmla="*/ 2172846 h 2590802"/>
                <a:gd name="connsiteX3976" fmla="*/ 2154933 w 2590802"/>
                <a:gd name="connsiteY3976" fmla="*/ 2165470 h 2590802"/>
                <a:gd name="connsiteX3977" fmla="*/ 2160814 w 2590802"/>
                <a:gd name="connsiteY3977" fmla="*/ 2166945 h 2590802"/>
                <a:gd name="connsiteX3978" fmla="*/ 2160814 w 2590802"/>
                <a:gd name="connsiteY3978" fmla="*/ 2184649 h 2590802"/>
                <a:gd name="connsiteX3979" fmla="*/ 2165320 w 2590802"/>
                <a:gd name="connsiteY3979" fmla="*/ 2198216 h 2590802"/>
                <a:gd name="connsiteX3980" fmla="*/ 2182553 w 2590802"/>
                <a:gd name="connsiteY3980" fmla="*/ 2182553 h 2590802"/>
                <a:gd name="connsiteX3981" fmla="*/ 2212018 w 2590802"/>
                <a:gd name="connsiteY3981" fmla="*/ 2150133 h 2590802"/>
                <a:gd name="connsiteX3982" fmla="*/ 2191805 w 2590802"/>
                <a:gd name="connsiteY3982" fmla="*/ 2156646 h 2590802"/>
                <a:gd name="connsiteX3983" fmla="*/ 2137351 w 2590802"/>
                <a:gd name="connsiteY3983" fmla="*/ 2155180 h 2590802"/>
                <a:gd name="connsiteX3984" fmla="*/ 2096143 w 2590802"/>
                <a:gd name="connsiteY3984" fmla="*/ 2114139 h 2590802"/>
                <a:gd name="connsiteX3985" fmla="*/ 2090256 w 2590802"/>
                <a:gd name="connsiteY3985" fmla="*/ 2090686 h 2590802"/>
                <a:gd name="connsiteX3986" fmla="*/ 2107917 w 2590802"/>
                <a:gd name="connsiteY3986" fmla="*/ 2049645 h 2590802"/>
                <a:gd name="connsiteX3987" fmla="*/ 2132200 w 2590802"/>
                <a:gd name="connsiteY3987" fmla="*/ 2037918 h 2590802"/>
                <a:gd name="connsiteX3988" fmla="*/ 2160899 w 2590802"/>
                <a:gd name="connsiteY3988" fmla="*/ 2043781 h 2590802"/>
                <a:gd name="connsiteX3989" fmla="*/ 2166786 w 2590802"/>
                <a:gd name="connsiteY3989" fmla="*/ 2049645 h 2590802"/>
                <a:gd name="connsiteX3990" fmla="*/ 2166786 w 2590802"/>
                <a:gd name="connsiteY3990" fmla="*/ 2061371 h 2590802"/>
                <a:gd name="connsiteX3991" fmla="*/ 2155012 w 2590802"/>
                <a:gd name="connsiteY3991" fmla="*/ 2067234 h 2590802"/>
                <a:gd name="connsiteX3992" fmla="*/ 2160899 w 2590802"/>
                <a:gd name="connsiteY3992" fmla="*/ 2078960 h 2590802"/>
                <a:gd name="connsiteX3993" fmla="*/ 2155012 w 2590802"/>
                <a:gd name="connsiteY3993" fmla="*/ 2096550 h 2590802"/>
                <a:gd name="connsiteX3994" fmla="*/ 2137351 w 2590802"/>
                <a:gd name="connsiteY3994" fmla="*/ 2090686 h 2590802"/>
                <a:gd name="connsiteX3995" fmla="*/ 2125577 w 2590802"/>
                <a:gd name="connsiteY3995" fmla="*/ 2073097 h 2590802"/>
                <a:gd name="connsiteX3996" fmla="*/ 2119690 w 2590802"/>
                <a:gd name="connsiteY3996" fmla="*/ 2114139 h 2590802"/>
                <a:gd name="connsiteX3997" fmla="*/ 2172672 w 2590802"/>
                <a:gd name="connsiteY3997" fmla="*/ 2143454 h 2590802"/>
                <a:gd name="connsiteX3998" fmla="*/ 2202107 w 2590802"/>
                <a:gd name="connsiteY3998" fmla="*/ 2141989 h 2590802"/>
                <a:gd name="connsiteX3999" fmla="*/ 2227450 w 2590802"/>
                <a:gd name="connsiteY3999" fmla="*/ 2133154 h 2590802"/>
                <a:gd name="connsiteX4000" fmla="*/ 2263529 w 2590802"/>
                <a:gd name="connsiteY4000" fmla="*/ 2093458 h 2590802"/>
                <a:gd name="connsiteX4001" fmla="*/ 2264258 w 2590802"/>
                <a:gd name="connsiteY4001" fmla="*/ 2092483 h 2590802"/>
                <a:gd name="connsiteX4002" fmla="*/ 2260779 w 2590802"/>
                <a:gd name="connsiteY4002" fmla="*/ 2084789 h 2590802"/>
                <a:gd name="connsiteX4003" fmla="*/ 2260779 w 2590802"/>
                <a:gd name="connsiteY4003" fmla="*/ 2067148 h 2590802"/>
                <a:gd name="connsiteX4004" fmla="*/ 2272477 w 2590802"/>
                <a:gd name="connsiteY4004" fmla="*/ 2055387 h 2590802"/>
                <a:gd name="connsiteX4005" fmla="*/ 2272477 w 2590802"/>
                <a:gd name="connsiteY4005" fmla="*/ 2031865 h 2590802"/>
                <a:gd name="connsiteX4006" fmla="*/ 2319267 w 2590802"/>
                <a:gd name="connsiteY4006" fmla="*/ 2014224 h 2590802"/>
                <a:gd name="connsiteX4007" fmla="*/ 2323684 w 2590802"/>
                <a:gd name="connsiteY4007" fmla="*/ 2013013 h 2590802"/>
                <a:gd name="connsiteX4008" fmla="*/ 2335754 w 2590802"/>
                <a:gd name="connsiteY4008" fmla="*/ 1996873 h 2590802"/>
                <a:gd name="connsiteX4009" fmla="*/ 2357887 w 2590802"/>
                <a:gd name="connsiteY4009" fmla="*/ 1960439 h 2590802"/>
                <a:gd name="connsiteX4010" fmla="*/ 2354848 w 2590802"/>
                <a:gd name="connsiteY4010" fmla="*/ 1952777 h 2590802"/>
                <a:gd name="connsiteX4011" fmla="*/ 2348985 w 2590802"/>
                <a:gd name="connsiteY4011" fmla="*/ 1937992 h 2590802"/>
                <a:gd name="connsiteX4012" fmla="*/ 2354848 w 2590802"/>
                <a:gd name="connsiteY4012" fmla="*/ 1920251 h 2590802"/>
                <a:gd name="connsiteX4013" fmla="*/ 2372438 w 2590802"/>
                <a:gd name="connsiteY4013" fmla="*/ 1902509 h 2590802"/>
                <a:gd name="connsiteX4014" fmla="*/ 2390027 w 2590802"/>
                <a:gd name="connsiteY4014" fmla="*/ 1896595 h 2590802"/>
                <a:gd name="connsiteX4015" fmla="*/ 2390027 w 2590802"/>
                <a:gd name="connsiteY4015" fmla="*/ 1872940 h 2590802"/>
                <a:gd name="connsiteX4016" fmla="*/ 2401753 w 2590802"/>
                <a:gd name="connsiteY4016" fmla="*/ 1868504 h 2590802"/>
                <a:gd name="connsiteX4017" fmla="*/ 2409240 w 2590802"/>
                <a:gd name="connsiteY4017" fmla="*/ 1871336 h 2590802"/>
                <a:gd name="connsiteX4018" fmla="*/ 2415343 w 2590802"/>
                <a:gd name="connsiteY4018" fmla="*/ 1858666 h 2590802"/>
                <a:gd name="connsiteX4019" fmla="*/ 2416609 w 2590802"/>
                <a:gd name="connsiteY4019" fmla="*/ 1852344 h 2590802"/>
                <a:gd name="connsiteX4020" fmla="*/ 2419550 w 2590802"/>
                <a:gd name="connsiteY4020" fmla="*/ 1837661 h 2590802"/>
                <a:gd name="connsiteX4021" fmla="*/ 2396028 w 2590802"/>
                <a:gd name="connsiteY4021" fmla="*/ 1749565 h 2590802"/>
                <a:gd name="connsiteX4022" fmla="*/ 2348985 w 2590802"/>
                <a:gd name="connsiteY4022" fmla="*/ 1749565 h 2590802"/>
                <a:gd name="connsiteX4023" fmla="*/ 2331344 w 2590802"/>
                <a:gd name="connsiteY4023" fmla="*/ 1767184 h 2590802"/>
                <a:gd name="connsiteX4024" fmla="*/ 2348985 w 2590802"/>
                <a:gd name="connsiteY4024" fmla="*/ 1761311 h 2590802"/>
                <a:gd name="connsiteX4025" fmla="*/ 2360746 w 2590802"/>
                <a:gd name="connsiteY4025" fmla="*/ 1778930 h 2590802"/>
                <a:gd name="connsiteX4026" fmla="*/ 2360746 w 2590802"/>
                <a:gd name="connsiteY4026" fmla="*/ 1790676 h 2590802"/>
                <a:gd name="connsiteX4027" fmla="*/ 2348985 w 2590802"/>
                <a:gd name="connsiteY4027" fmla="*/ 1796549 h 2590802"/>
                <a:gd name="connsiteX4028" fmla="*/ 2331344 w 2590802"/>
                <a:gd name="connsiteY4028" fmla="*/ 1796549 h 2590802"/>
                <a:gd name="connsiteX4029" fmla="*/ 2307823 w 2590802"/>
                <a:gd name="connsiteY4029" fmla="*/ 1796549 h 2590802"/>
                <a:gd name="connsiteX4030" fmla="*/ 2307823 w 2590802"/>
                <a:gd name="connsiteY4030" fmla="*/ 1743692 h 2590802"/>
                <a:gd name="connsiteX4031" fmla="*/ 2372507 w 2590802"/>
                <a:gd name="connsiteY4031" fmla="*/ 1714327 h 2590802"/>
                <a:gd name="connsiteX4032" fmla="*/ 2372507 w 2590802"/>
                <a:gd name="connsiteY4032" fmla="*/ 1720199 h 2590802"/>
                <a:gd name="connsiteX4033" fmla="*/ 2413669 w 2590802"/>
                <a:gd name="connsiteY4033" fmla="*/ 1737819 h 2590802"/>
                <a:gd name="connsiteX4034" fmla="*/ 2431310 w 2590802"/>
                <a:gd name="connsiteY4034" fmla="*/ 1814169 h 2590802"/>
                <a:gd name="connsiteX4035" fmla="*/ 2429001 w 2590802"/>
                <a:gd name="connsiteY4035" fmla="*/ 1830315 h 2590802"/>
                <a:gd name="connsiteX4036" fmla="*/ 2451429 w 2590802"/>
                <a:gd name="connsiteY4036" fmla="*/ 1783757 h 2590802"/>
                <a:gd name="connsiteX4037" fmla="*/ 2463618 w 2590802"/>
                <a:gd name="connsiteY4037" fmla="*/ 1750454 h 2590802"/>
                <a:gd name="connsiteX4038" fmla="*/ 2452558 w 2590802"/>
                <a:gd name="connsiteY4038" fmla="*/ 1750872 h 2590802"/>
                <a:gd name="connsiteX4039" fmla="*/ 2437309 w 2590802"/>
                <a:gd name="connsiteY4039" fmla="*/ 1756059 h 2590802"/>
                <a:gd name="connsiteX4040" fmla="*/ 2431499 w 2590802"/>
                <a:gd name="connsiteY4040" fmla="*/ 1744203 h 2590802"/>
                <a:gd name="connsiteX4041" fmla="*/ 2466355 w 2590802"/>
                <a:gd name="connsiteY4041" fmla="*/ 1732347 h 2590802"/>
                <a:gd name="connsiteX4042" fmla="*/ 2469975 w 2590802"/>
                <a:gd name="connsiteY4042" fmla="*/ 1733086 h 2590802"/>
                <a:gd name="connsiteX4043" fmla="*/ 2472722 w 2590802"/>
                <a:gd name="connsiteY4043" fmla="*/ 1725581 h 2590802"/>
                <a:gd name="connsiteX4044" fmla="*/ 2451640 w 2590802"/>
                <a:gd name="connsiteY4044" fmla="*/ 1722685 h 2590802"/>
                <a:gd name="connsiteX4045" fmla="*/ 2425028 w 2590802"/>
                <a:gd name="connsiteY4045" fmla="*/ 1732189 h 2590802"/>
                <a:gd name="connsiteX4046" fmla="*/ 2425028 w 2590802"/>
                <a:gd name="connsiteY4046" fmla="*/ 1738038 h 2590802"/>
                <a:gd name="connsiteX4047" fmla="*/ 2407286 w 2590802"/>
                <a:gd name="connsiteY4047" fmla="*/ 1726341 h 2590802"/>
                <a:gd name="connsiteX4048" fmla="*/ 2395458 w 2590802"/>
                <a:gd name="connsiteY4048" fmla="*/ 1708794 h 2590802"/>
                <a:gd name="connsiteX4049" fmla="*/ 2413200 w 2590802"/>
                <a:gd name="connsiteY4049" fmla="*/ 1697097 h 2590802"/>
                <a:gd name="connsiteX4050" fmla="*/ 2430941 w 2590802"/>
                <a:gd name="connsiteY4050" fmla="*/ 1697097 h 2590802"/>
                <a:gd name="connsiteX4051" fmla="*/ 2442769 w 2590802"/>
                <a:gd name="connsiteY4051" fmla="*/ 1673702 h 2590802"/>
                <a:gd name="connsiteX4052" fmla="*/ 2466425 w 2590802"/>
                <a:gd name="connsiteY4052" fmla="*/ 1685400 h 2590802"/>
                <a:gd name="connsiteX4053" fmla="*/ 2484166 w 2590802"/>
                <a:gd name="connsiteY4053" fmla="*/ 1667853 h 2590802"/>
                <a:gd name="connsiteX4054" fmla="*/ 2492297 w 2590802"/>
                <a:gd name="connsiteY4054" fmla="*/ 1668584 h 2590802"/>
                <a:gd name="connsiteX4055" fmla="*/ 2493150 w 2590802"/>
                <a:gd name="connsiteY4055" fmla="*/ 1669765 h 2590802"/>
                <a:gd name="connsiteX4056" fmla="*/ 2493618 w 2590802"/>
                <a:gd name="connsiteY4056" fmla="*/ 1668488 h 2590802"/>
                <a:gd name="connsiteX4057" fmla="*/ 2550023 w 2590802"/>
                <a:gd name="connsiteY4057" fmla="*/ 1295401 h 2590802"/>
                <a:gd name="connsiteX4058" fmla="*/ 2549444 w 2590802"/>
                <a:gd name="connsiteY4058" fmla="*/ 1283923 h 2590802"/>
                <a:gd name="connsiteX4059" fmla="*/ 2548475 w 2590802"/>
                <a:gd name="connsiteY4059" fmla="*/ 1285441 h 2590802"/>
                <a:gd name="connsiteX4060" fmla="*/ 2542467 w 2590802"/>
                <a:gd name="connsiteY4060" fmla="*/ 1291321 h 2590802"/>
                <a:gd name="connsiteX4061" fmla="*/ 2548475 w 2590802"/>
                <a:gd name="connsiteY4061" fmla="*/ 1279561 h 2590802"/>
                <a:gd name="connsiteX4062" fmla="*/ 2549127 w 2590802"/>
                <a:gd name="connsiteY4062" fmla="*/ 1277646 h 2590802"/>
                <a:gd name="connsiteX4063" fmla="*/ 2548194 w 2590802"/>
                <a:gd name="connsiteY4063" fmla="*/ 1259167 h 2590802"/>
                <a:gd name="connsiteX4064" fmla="*/ 2545225 w 2590802"/>
                <a:gd name="connsiteY4064" fmla="*/ 1271010 h 2590802"/>
                <a:gd name="connsiteX4065" fmla="*/ 2537126 w 2590802"/>
                <a:gd name="connsiteY4065" fmla="*/ 1285700 h 2590802"/>
                <a:gd name="connsiteX4066" fmla="*/ 2519455 w 2590802"/>
                <a:gd name="connsiteY4066" fmla="*/ 1303327 h 2590802"/>
                <a:gd name="connsiteX4067" fmla="*/ 2525345 w 2590802"/>
                <a:gd name="connsiteY4067" fmla="*/ 1309203 h 2590802"/>
                <a:gd name="connsiteX4068" fmla="*/ 2531235 w 2590802"/>
                <a:gd name="connsiteY4068" fmla="*/ 1303327 h 2590802"/>
                <a:gd name="connsiteX4069" fmla="*/ 2525345 w 2590802"/>
                <a:gd name="connsiteY4069" fmla="*/ 1332706 h 2590802"/>
                <a:gd name="connsiteX4070" fmla="*/ 2525345 w 2590802"/>
                <a:gd name="connsiteY4070" fmla="*/ 1315078 h 2590802"/>
                <a:gd name="connsiteX4071" fmla="*/ 2519455 w 2590802"/>
                <a:gd name="connsiteY4071" fmla="*/ 1326830 h 2590802"/>
                <a:gd name="connsiteX4072" fmla="*/ 2501784 w 2590802"/>
                <a:gd name="connsiteY4072" fmla="*/ 1344457 h 2590802"/>
                <a:gd name="connsiteX4073" fmla="*/ 2484113 w 2590802"/>
                <a:gd name="connsiteY4073" fmla="*/ 1350333 h 2590802"/>
                <a:gd name="connsiteX4074" fmla="*/ 2490003 w 2590802"/>
                <a:gd name="connsiteY4074" fmla="*/ 1356209 h 2590802"/>
                <a:gd name="connsiteX4075" fmla="*/ 2490003 w 2590802"/>
                <a:gd name="connsiteY4075" fmla="*/ 1362084 h 2590802"/>
                <a:gd name="connsiteX4076" fmla="*/ 2484113 w 2590802"/>
                <a:gd name="connsiteY4076" fmla="*/ 1362084 h 2590802"/>
                <a:gd name="connsiteX4077" fmla="*/ 2460552 w 2590802"/>
                <a:gd name="connsiteY4077" fmla="*/ 1373836 h 2590802"/>
                <a:gd name="connsiteX4078" fmla="*/ 2448771 w 2590802"/>
                <a:gd name="connsiteY4078" fmla="*/ 1367960 h 2590802"/>
                <a:gd name="connsiteX4079" fmla="*/ 2442880 w 2590802"/>
                <a:gd name="connsiteY4079" fmla="*/ 1332706 h 2590802"/>
                <a:gd name="connsiteX4080" fmla="*/ 2484113 w 2590802"/>
                <a:gd name="connsiteY4080" fmla="*/ 1315078 h 2590802"/>
                <a:gd name="connsiteX4081" fmla="*/ 2484113 w 2590802"/>
                <a:gd name="connsiteY4081" fmla="*/ 1291575 h 2590802"/>
                <a:gd name="connsiteX4082" fmla="*/ 2507675 w 2590802"/>
                <a:gd name="connsiteY4082" fmla="*/ 1268072 h 2590802"/>
                <a:gd name="connsiteX4083" fmla="*/ 2490003 w 2590802"/>
                <a:gd name="connsiteY4083" fmla="*/ 1221067 h 2590802"/>
                <a:gd name="connsiteX4084" fmla="*/ 2478223 w 2590802"/>
                <a:gd name="connsiteY4084" fmla="*/ 1209316 h 2590802"/>
                <a:gd name="connsiteX4085" fmla="*/ 2454662 w 2590802"/>
                <a:gd name="connsiteY4085" fmla="*/ 1174061 h 2590802"/>
                <a:gd name="connsiteX4086" fmla="*/ 2442880 w 2590802"/>
                <a:gd name="connsiteY4086" fmla="*/ 1168185 h 2590802"/>
                <a:gd name="connsiteX4087" fmla="*/ 2442880 w 2590802"/>
                <a:gd name="connsiteY4087" fmla="*/ 1138807 h 2590802"/>
                <a:gd name="connsiteX4088" fmla="*/ 2448771 w 2590802"/>
                <a:gd name="connsiteY4088" fmla="*/ 1132931 h 2590802"/>
                <a:gd name="connsiteX4089" fmla="*/ 2478223 w 2590802"/>
                <a:gd name="connsiteY4089" fmla="*/ 1150558 h 2590802"/>
                <a:gd name="connsiteX4090" fmla="*/ 2478223 w 2590802"/>
                <a:gd name="connsiteY4090" fmla="*/ 1162310 h 2590802"/>
                <a:gd name="connsiteX4091" fmla="*/ 2501784 w 2590802"/>
                <a:gd name="connsiteY4091" fmla="*/ 1162310 h 2590802"/>
                <a:gd name="connsiteX4092" fmla="*/ 2519455 w 2590802"/>
                <a:gd name="connsiteY4092" fmla="*/ 1185813 h 2590802"/>
                <a:gd name="connsiteX4093" fmla="*/ 2525345 w 2590802"/>
                <a:gd name="connsiteY4093" fmla="*/ 1209316 h 2590802"/>
                <a:gd name="connsiteX4094" fmla="*/ 2539335 w 2590802"/>
                <a:gd name="connsiteY4094" fmla="*/ 1216660 h 2590802"/>
                <a:gd name="connsiteX4095" fmla="*/ 2546673 w 2590802"/>
                <a:gd name="connsiteY4095" fmla="*/ 1229047 h 2590802"/>
                <a:gd name="connsiteX4096" fmla="*/ 2546134 w 2590802"/>
                <a:gd name="connsiteY4096" fmla="*/ 1218387 h 2590802"/>
                <a:gd name="connsiteX4097" fmla="*/ 2542467 w 2590802"/>
                <a:gd name="connsiteY4097" fmla="*/ 1214813 h 2590802"/>
                <a:gd name="connsiteX4098" fmla="*/ 2545840 w 2590802"/>
                <a:gd name="connsiteY4098" fmla="*/ 1212565 h 2590802"/>
                <a:gd name="connsiteX4099" fmla="*/ 2543546 w 2590802"/>
                <a:gd name="connsiteY4099" fmla="*/ 1167123 h 2590802"/>
                <a:gd name="connsiteX4100" fmla="*/ 2493618 w 2590802"/>
                <a:gd name="connsiteY4100" fmla="*/ 922315 h 2590802"/>
                <a:gd name="connsiteX4101" fmla="*/ 2460784 w 2590802"/>
                <a:gd name="connsiteY4101" fmla="*/ 832607 h 2590802"/>
                <a:gd name="connsiteX4102" fmla="*/ 2460734 w 2590802"/>
                <a:gd name="connsiteY4102" fmla="*/ 832907 h 2590802"/>
                <a:gd name="connsiteX4103" fmla="*/ 2431444 w 2590802"/>
                <a:gd name="connsiteY4103" fmla="*/ 832907 h 2590802"/>
                <a:gd name="connsiteX4104" fmla="*/ 2413870 w 2590802"/>
                <a:gd name="connsiteY4104" fmla="*/ 832907 h 2590802"/>
                <a:gd name="connsiteX4105" fmla="*/ 2390437 w 2590802"/>
                <a:gd name="connsiteY4105" fmla="*/ 815361 h 2590802"/>
                <a:gd name="connsiteX4106" fmla="*/ 2372863 w 2590802"/>
                <a:gd name="connsiteY4106" fmla="*/ 809512 h 2590802"/>
                <a:gd name="connsiteX4107" fmla="*/ 2372863 w 2590802"/>
                <a:gd name="connsiteY4107" fmla="*/ 791966 h 2590802"/>
                <a:gd name="connsiteX4108" fmla="*/ 2390437 w 2590802"/>
                <a:gd name="connsiteY4108" fmla="*/ 774419 h 2590802"/>
                <a:gd name="connsiteX4109" fmla="*/ 2414602 w 2590802"/>
                <a:gd name="connsiteY4109" fmla="*/ 786117 h 2590802"/>
                <a:gd name="connsiteX4110" fmla="*/ 2438945 w 2590802"/>
                <a:gd name="connsiteY4110" fmla="*/ 781131 h 2590802"/>
                <a:gd name="connsiteX4111" fmla="*/ 2435963 w 2590802"/>
                <a:gd name="connsiteY4111" fmla="*/ 774940 h 2590802"/>
                <a:gd name="connsiteX4112" fmla="*/ 2428298 w 2590802"/>
                <a:gd name="connsiteY4112" fmla="*/ 779375 h 2590802"/>
                <a:gd name="connsiteX4113" fmla="*/ 2419407 w 2590802"/>
                <a:gd name="connsiteY4113" fmla="*/ 780110 h 2590802"/>
                <a:gd name="connsiteX4114" fmla="*/ 2389768 w 2590802"/>
                <a:gd name="connsiteY4114" fmla="*/ 768349 h 2590802"/>
                <a:gd name="connsiteX4115" fmla="*/ 2395696 w 2590802"/>
                <a:gd name="connsiteY4115" fmla="*/ 750708 h 2590802"/>
                <a:gd name="connsiteX4116" fmla="*/ 2413479 w 2590802"/>
                <a:gd name="connsiteY4116" fmla="*/ 758058 h 2590802"/>
                <a:gd name="connsiteX4117" fmla="*/ 2427281 w 2590802"/>
                <a:gd name="connsiteY4117" fmla="*/ 756917 h 2590802"/>
                <a:gd name="connsiteX4118" fmla="*/ 2398597 w 2590802"/>
                <a:gd name="connsiteY4118" fmla="*/ 697374 h 2590802"/>
                <a:gd name="connsiteX4119" fmla="*/ 2393362 w 2590802"/>
                <a:gd name="connsiteY4119" fmla="*/ 688757 h 2590802"/>
                <a:gd name="connsiteX4120" fmla="*/ 2396201 w 2590802"/>
                <a:gd name="connsiteY4120" fmla="*/ 732793 h 2590802"/>
                <a:gd name="connsiteX4121" fmla="*/ 2378511 w 2590802"/>
                <a:gd name="connsiteY4121" fmla="*/ 774103 h 2590802"/>
                <a:gd name="connsiteX4122" fmla="*/ 2325439 w 2590802"/>
                <a:gd name="connsiteY4122" fmla="*/ 803610 h 2590802"/>
                <a:gd name="connsiteX4123" fmla="*/ 2272367 w 2590802"/>
                <a:gd name="connsiteY4123" fmla="*/ 774103 h 2590802"/>
                <a:gd name="connsiteX4124" fmla="*/ 2266470 w 2590802"/>
                <a:gd name="connsiteY4124" fmla="*/ 750497 h 2590802"/>
                <a:gd name="connsiteX4125" fmla="*/ 2278264 w 2590802"/>
                <a:gd name="connsiteY4125" fmla="*/ 720990 h 2590802"/>
                <a:gd name="connsiteX4126" fmla="*/ 2290058 w 2590802"/>
                <a:gd name="connsiteY4126" fmla="*/ 720990 h 2590802"/>
                <a:gd name="connsiteX4127" fmla="*/ 2301851 w 2590802"/>
                <a:gd name="connsiteY4127" fmla="*/ 732793 h 2590802"/>
                <a:gd name="connsiteX4128" fmla="*/ 2319542 w 2590802"/>
                <a:gd name="connsiteY4128" fmla="*/ 726892 h 2590802"/>
                <a:gd name="connsiteX4129" fmla="*/ 2331336 w 2590802"/>
                <a:gd name="connsiteY4129" fmla="*/ 750497 h 2590802"/>
                <a:gd name="connsiteX4130" fmla="*/ 2313645 w 2590802"/>
                <a:gd name="connsiteY4130" fmla="*/ 762300 h 2590802"/>
                <a:gd name="connsiteX4131" fmla="*/ 2295955 w 2590802"/>
                <a:gd name="connsiteY4131" fmla="*/ 762300 h 2590802"/>
                <a:gd name="connsiteX4132" fmla="*/ 2325439 w 2590802"/>
                <a:gd name="connsiteY4132" fmla="*/ 780004 h 2590802"/>
                <a:gd name="connsiteX4133" fmla="*/ 2366716 w 2590802"/>
                <a:gd name="connsiteY4133" fmla="*/ 762300 h 2590802"/>
                <a:gd name="connsiteX4134" fmla="*/ 2372614 w 2590802"/>
                <a:gd name="connsiteY4134" fmla="*/ 667877 h 2590802"/>
                <a:gd name="connsiteX4135" fmla="*/ 2366716 w 2590802"/>
                <a:gd name="connsiteY4135" fmla="*/ 650173 h 2590802"/>
                <a:gd name="connsiteX4136" fmla="*/ 2369922 w 2590802"/>
                <a:gd name="connsiteY4136" fmla="*/ 650173 h 2590802"/>
                <a:gd name="connsiteX4137" fmla="*/ 2364316 w 2590802"/>
                <a:gd name="connsiteY4137" fmla="*/ 640945 h 2590802"/>
                <a:gd name="connsiteX4138" fmla="*/ 2361078 w 2590802"/>
                <a:gd name="connsiteY4138" fmla="*/ 643749 h 2590802"/>
                <a:gd name="connsiteX4139" fmla="*/ 2355150 w 2590802"/>
                <a:gd name="connsiteY4139" fmla="*/ 644483 h 2590802"/>
                <a:gd name="connsiteX4140" fmla="*/ 2337367 w 2590802"/>
                <a:gd name="connsiteY4140" fmla="*/ 626877 h 2590802"/>
                <a:gd name="connsiteX4141" fmla="*/ 2331439 w 2590802"/>
                <a:gd name="connsiteY4141" fmla="*/ 615140 h 2590802"/>
                <a:gd name="connsiteX4142" fmla="*/ 2313656 w 2590802"/>
                <a:gd name="connsiteY4142" fmla="*/ 615140 h 2590802"/>
                <a:gd name="connsiteX4143" fmla="*/ 2295872 w 2590802"/>
                <a:gd name="connsiteY4143" fmla="*/ 579929 h 2590802"/>
                <a:gd name="connsiteX4144" fmla="*/ 2301800 w 2590802"/>
                <a:gd name="connsiteY4144" fmla="*/ 556455 h 2590802"/>
                <a:gd name="connsiteX4145" fmla="*/ 2305505 w 2590802"/>
                <a:gd name="connsiteY4145" fmla="*/ 554254 h 2590802"/>
                <a:gd name="connsiteX4146" fmla="*/ 2306232 w 2590802"/>
                <a:gd name="connsiteY4146" fmla="*/ 554451 h 2590802"/>
                <a:gd name="connsiteX4147" fmla="*/ 2263529 w 2590802"/>
                <a:gd name="connsiteY4147" fmla="*/ 497345 h 2590802"/>
                <a:gd name="connsiteX4148" fmla="*/ 2228033 w 2590802"/>
                <a:gd name="connsiteY4148" fmla="*/ 458289 h 2590802"/>
                <a:gd name="connsiteX4149" fmla="*/ 2228465 w 2590802"/>
                <a:gd name="connsiteY4149" fmla="*/ 458834 h 2590802"/>
                <a:gd name="connsiteX4150" fmla="*/ 2231378 w 2590802"/>
                <a:gd name="connsiteY4150" fmla="*/ 462501 h 2590802"/>
                <a:gd name="connsiteX4151" fmla="*/ 2266334 w 2590802"/>
                <a:gd name="connsiteY4151" fmla="*/ 503580 h 2590802"/>
                <a:gd name="connsiteX4152" fmla="*/ 2266334 w 2590802"/>
                <a:gd name="connsiteY4152" fmla="*/ 515317 h 2590802"/>
                <a:gd name="connsiteX4153" fmla="*/ 2243030 w 2590802"/>
                <a:gd name="connsiteY4153" fmla="*/ 515317 h 2590802"/>
                <a:gd name="connsiteX4154" fmla="*/ 2213899 w 2590802"/>
                <a:gd name="connsiteY4154" fmla="*/ 480106 h 2590802"/>
                <a:gd name="connsiteX4155" fmla="*/ 2213899 w 2590802"/>
                <a:gd name="connsiteY4155" fmla="*/ 462501 h 2590802"/>
                <a:gd name="connsiteX4156" fmla="*/ 2190595 w 2590802"/>
                <a:gd name="connsiteY4156" fmla="*/ 450765 h 2590802"/>
                <a:gd name="connsiteX4157" fmla="*/ 2190595 w 2590802"/>
                <a:gd name="connsiteY4157" fmla="*/ 433161 h 2590802"/>
                <a:gd name="connsiteX4158" fmla="*/ 2199334 w 2590802"/>
                <a:gd name="connsiteY4158" fmla="*/ 430959 h 2590802"/>
                <a:gd name="connsiteX4159" fmla="*/ 2204339 w 2590802"/>
                <a:gd name="connsiteY4159" fmla="*/ 432220 h 2590802"/>
                <a:gd name="connsiteX4160" fmla="*/ 2189488 w 2590802"/>
                <a:gd name="connsiteY4160" fmla="*/ 415880 h 2590802"/>
                <a:gd name="connsiteX4161" fmla="*/ 2190399 w 2590802"/>
                <a:gd name="connsiteY4161" fmla="*/ 421351 h 2590802"/>
                <a:gd name="connsiteX4162" fmla="*/ 2172738 w 2590802"/>
                <a:gd name="connsiteY4162" fmla="*/ 415454 h 2590802"/>
                <a:gd name="connsiteX4163" fmla="*/ 2137417 w 2590802"/>
                <a:gd name="connsiteY4163" fmla="*/ 397765 h 2590802"/>
                <a:gd name="connsiteX4164" fmla="*/ 2107982 w 2590802"/>
                <a:gd name="connsiteY4164" fmla="*/ 397765 h 2590802"/>
                <a:gd name="connsiteX4165" fmla="*/ 2055000 w 2590802"/>
                <a:gd name="connsiteY4165" fmla="*/ 433147 h 2590802"/>
                <a:gd name="connsiteX4166" fmla="*/ 2055000 w 2590802"/>
                <a:gd name="connsiteY4166" fmla="*/ 462629 h 2590802"/>
                <a:gd name="connsiteX4167" fmla="*/ 2066774 w 2590802"/>
                <a:gd name="connsiteY4167" fmla="*/ 474425 h 2590802"/>
                <a:gd name="connsiteX4168" fmla="*/ 2066774 w 2590802"/>
                <a:gd name="connsiteY4168" fmla="*/ 450836 h 2590802"/>
                <a:gd name="connsiteX4169" fmla="*/ 2096208 w 2590802"/>
                <a:gd name="connsiteY4169" fmla="*/ 444939 h 2590802"/>
                <a:gd name="connsiteX4170" fmla="*/ 2107982 w 2590802"/>
                <a:gd name="connsiteY4170" fmla="*/ 462629 h 2590802"/>
                <a:gd name="connsiteX4171" fmla="*/ 2102095 w 2590802"/>
                <a:gd name="connsiteY4171" fmla="*/ 480321 h 2590802"/>
                <a:gd name="connsiteX4172" fmla="*/ 2107982 w 2590802"/>
                <a:gd name="connsiteY4172" fmla="*/ 486217 h 2590802"/>
                <a:gd name="connsiteX4173" fmla="*/ 2096208 w 2590802"/>
                <a:gd name="connsiteY4173" fmla="*/ 503907 h 2590802"/>
                <a:gd name="connsiteX4174" fmla="*/ 2043226 w 2590802"/>
                <a:gd name="connsiteY4174" fmla="*/ 492114 h 2590802"/>
                <a:gd name="connsiteX4175" fmla="*/ 2025565 w 2590802"/>
                <a:gd name="connsiteY4175" fmla="*/ 433147 h 2590802"/>
                <a:gd name="connsiteX4176" fmla="*/ 2084435 w 2590802"/>
                <a:gd name="connsiteY4176" fmla="*/ 380073 h 2590802"/>
                <a:gd name="connsiteX4177" fmla="*/ 2110925 w 2590802"/>
                <a:gd name="connsiteY4177" fmla="*/ 376390 h 2590802"/>
                <a:gd name="connsiteX4178" fmla="*/ 2137417 w 2590802"/>
                <a:gd name="connsiteY4178" fmla="*/ 385973 h 2590802"/>
                <a:gd name="connsiteX4179" fmla="*/ 2158021 w 2590802"/>
                <a:gd name="connsiteY4179" fmla="*/ 392606 h 2590802"/>
                <a:gd name="connsiteX4180" fmla="*/ 2175889 w 2590802"/>
                <a:gd name="connsiteY4180" fmla="*/ 402192 h 2590802"/>
                <a:gd name="connsiteX4181" fmla="*/ 2093458 w 2590802"/>
                <a:gd name="connsiteY4181" fmla="*/ 327274 h 2590802"/>
                <a:gd name="connsiteX4182" fmla="*/ 2078390 w 2590802"/>
                <a:gd name="connsiteY4182" fmla="*/ 316006 h 2590802"/>
                <a:gd name="connsiteX4183" fmla="*/ 2070593 w 2590802"/>
                <a:gd name="connsiteY4183" fmla="*/ 330232 h 2590802"/>
                <a:gd name="connsiteX4184" fmla="*/ 2066918 w 2590802"/>
                <a:gd name="connsiteY4184" fmla="*/ 344988 h 2590802"/>
                <a:gd name="connsiteX4185" fmla="*/ 2072798 w 2590802"/>
                <a:gd name="connsiteY4185" fmla="*/ 374495 h 2590802"/>
                <a:gd name="connsiteX4186" fmla="*/ 2037516 w 2590802"/>
                <a:gd name="connsiteY4186" fmla="*/ 386295 h 2590802"/>
                <a:gd name="connsiteX4187" fmla="*/ 2037516 w 2590802"/>
                <a:gd name="connsiteY4187" fmla="*/ 362689 h 2590802"/>
                <a:gd name="connsiteX4188" fmla="*/ 2037516 w 2590802"/>
                <a:gd name="connsiteY4188" fmla="*/ 350886 h 2590802"/>
                <a:gd name="connsiteX4189" fmla="*/ 2025755 w 2590802"/>
                <a:gd name="connsiteY4189" fmla="*/ 321380 h 2590802"/>
                <a:gd name="connsiteX4190" fmla="*/ 2031635 w 2590802"/>
                <a:gd name="connsiteY4190" fmla="*/ 309577 h 2590802"/>
                <a:gd name="connsiteX4191" fmla="*/ 2031635 w 2590802"/>
                <a:gd name="connsiteY4191" fmla="*/ 285973 h 2590802"/>
                <a:gd name="connsiteX4192" fmla="*/ 2037516 w 2590802"/>
                <a:gd name="connsiteY4192" fmla="*/ 285973 h 2590802"/>
                <a:gd name="connsiteX4193" fmla="*/ 2054656 w 2590802"/>
                <a:gd name="connsiteY4193" fmla="*/ 298258 h 2590802"/>
                <a:gd name="connsiteX4194" fmla="*/ 1996873 w 2590802"/>
                <a:gd name="connsiteY4194" fmla="*/ 255049 h 2590802"/>
                <a:gd name="connsiteX4195" fmla="*/ 1295401 w 2590802"/>
                <a:gd name="connsiteY4195" fmla="*/ 40779 h 2590802"/>
                <a:gd name="connsiteX4196" fmla="*/ 1295401 w 2590802"/>
                <a:gd name="connsiteY4196" fmla="*/ 0 h 2590802"/>
                <a:gd name="connsiteX4197" fmla="*/ 2590802 w 2590802"/>
                <a:gd name="connsiteY4197" fmla="*/ 1295401 h 2590802"/>
                <a:gd name="connsiteX4198" fmla="*/ 1295401 w 2590802"/>
                <a:gd name="connsiteY4198" fmla="*/ 2590802 h 2590802"/>
                <a:gd name="connsiteX4199" fmla="*/ 0 w 2590802"/>
                <a:gd name="connsiteY4199" fmla="*/ 1295401 h 2590802"/>
                <a:gd name="connsiteX4200" fmla="*/ 1295401 w 2590802"/>
                <a:gd name="connsiteY4200" fmla="*/ 0 h 25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</a:cxnLst>
              <a:rect l="l" t="t" r="r" b="b"/>
              <a:pathLst>
                <a:path w="2590802" h="2590802">
                  <a:moveTo>
                    <a:pt x="1238629" y="2501864"/>
                  </a:moveTo>
                  <a:cubicBezTo>
                    <a:pt x="1242998" y="2502588"/>
                    <a:pt x="1247367" y="2505487"/>
                    <a:pt x="1250281" y="2508385"/>
                  </a:cubicBezTo>
                  <a:cubicBezTo>
                    <a:pt x="1261933" y="2519977"/>
                    <a:pt x="1261933" y="2519977"/>
                    <a:pt x="1261933" y="2519977"/>
                  </a:cubicBezTo>
                  <a:cubicBezTo>
                    <a:pt x="1261933" y="2525773"/>
                    <a:pt x="1267759" y="2531569"/>
                    <a:pt x="1261933" y="2543162"/>
                  </a:cubicBezTo>
                  <a:cubicBezTo>
                    <a:pt x="1256107" y="2548957"/>
                    <a:pt x="1250281" y="2543162"/>
                    <a:pt x="1244454" y="2543162"/>
                  </a:cubicBezTo>
                  <a:cubicBezTo>
                    <a:pt x="1244454" y="2531569"/>
                    <a:pt x="1238628" y="2525773"/>
                    <a:pt x="1238628" y="2519977"/>
                  </a:cubicBezTo>
                  <a:cubicBezTo>
                    <a:pt x="1232802" y="2514181"/>
                    <a:pt x="1226976" y="2514181"/>
                    <a:pt x="1226976" y="2508385"/>
                  </a:cubicBezTo>
                  <a:cubicBezTo>
                    <a:pt x="1229889" y="2502588"/>
                    <a:pt x="1234259" y="2501140"/>
                    <a:pt x="1238629" y="2501864"/>
                  </a:cubicBezTo>
                  <a:close/>
                  <a:moveTo>
                    <a:pt x="1320928" y="2496223"/>
                  </a:moveTo>
                  <a:cubicBezTo>
                    <a:pt x="1320928" y="2502104"/>
                    <a:pt x="1320928" y="2502104"/>
                    <a:pt x="1320928" y="2507985"/>
                  </a:cubicBezTo>
                  <a:cubicBezTo>
                    <a:pt x="1315014" y="2502104"/>
                    <a:pt x="1315014" y="2502104"/>
                    <a:pt x="1315014" y="2502104"/>
                  </a:cubicBezTo>
                  <a:cubicBezTo>
                    <a:pt x="1320928" y="2502104"/>
                    <a:pt x="1320928" y="2502104"/>
                    <a:pt x="1320928" y="2496223"/>
                  </a:cubicBezTo>
                  <a:close/>
                  <a:moveTo>
                    <a:pt x="1038326" y="2482021"/>
                  </a:moveTo>
                  <a:cubicBezTo>
                    <a:pt x="1043068" y="2481558"/>
                    <a:pt x="1047822" y="2481680"/>
                    <a:pt x="1052317" y="2482579"/>
                  </a:cubicBezTo>
                  <a:cubicBezTo>
                    <a:pt x="1058311" y="2483777"/>
                    <a:pt x="1063844" y="2486359"/>
                    <a:pt x="1068270" y="2490785"/>
                  </a:cubicBezTo>
                  <a:cubicBezTo>
                    <a:pt x="1068270" y="2496687"/>
                    <a:pt x="1068270" y="2502588"/>
                    <a:pt x="1068270" y="2508489"/>
                  </a:cubicBezTo>
                  <a:cubicBezTo>
                    <a:pt x="1080073" y="2502588"/>
                    <a:pt x="1091875" y="2502588"/>
                    <a:pt x="1103678" y="2508489"/>
                  </a:cubicBezTo>
                  <a:cubicBezTo>
                    <a:pt x="1103678" y="2514391"/>
                    <a:pt x="1103678" y="2520293"/>
                    <a:pt x="1103678" y="2526194"/>
                  </a:cubicBezTo>
                  <a:cubicBezTo>
                    <a:pt x="1085974" y="2520293"/>
                    <a:pt x="1068270" y="2526194"/>
                    <a:pt x="1056467" y="2514391"/>
                  </a:cubicBezTo>
                  <a:cubicBezTo>
                    <a:pt x="1050566" y="2514391"/>
                    <a:pt x="1044664" y="2502588"/>
                    <a:pt x="1032861" y="2508489"/>
                  </a:cubicBezTo>
                  <a:cubicBezTo>
                    <a:pt x="1021058" y="2502588"/>
                    <a:pt x="997453" y="2520293"/>
                    <a:pt x="1003354" y="2496687"/>
                  </a:cubicBezTo>
                  <a:cubicBezTo>
                    <a:pt x="1009993" y="2490048"/>
                    <a:pt x="1024101" y="2483409"/>
                    <a:pt x="1038326" y="2482021"/>
                  </a:cubicBezTo>
                  <a:close/>
                  <a:moveTo>
                    <a:pt x="1308542" y="2478772"/>
                  </a:moveTo>
                  <a:cubicBezTo>
                    <a:pt x="1314707" y="2484463"/>
                    <a:pt x="1320872" y="2484463"/>
                    <a:pt x="1320872" y="2490153"/>
                  </a:cubicBezTo>
                  <a:cubicBezTo>
                    <a:pt x="1308542" y="2478772"/>
                    <a:pt x="1308542" y="2478772"/>
                    <a:pt x="1308542" y="2478772"/>
                  </a:cubicBezTo>
                  <a:close/>
                  <a:moveTo>
                    <a:pt x="1297161" y="2478772"/>
                  </a:moveTo>
                  <a:cubicBezTo>
                    <a:pt x="1297161" y="2478772"/>
                    <a:pt x="1302852" y="2478772"/>
                    <a:pt x="1308542" y="2478772"/>
                  </a:cubicBezTo>
                  <a:cubicBezTo>
                    <a:pt x="1302852" y="2484463"/>
                    <a:pt x="1302852" y="2478772"/>
                    <a:pt x="1297161" y="2478772"/>
                  </a:cubicBezTo>
                  <a:close/>
                  <a:moveTo>
                    <a:pt x="1259571" y="2459471"/>
                  </a:moveTo>
                  <a:cubicBezTo>
                    <a:pt x="1261789" y="2458001"/>
                    <a:pt x="1264747" y="2458001"/>
                    <a:pt x="1267703" y="2460941"/>
                  </a:cubicBezTo>
                  <a:cubicBezTo>
                    <a:pt x="1279531" y="2466822"/>
                    <a:pt x="1279531" y="2466822"/>
                    <a:pt x="1279531" y="2466822"/>
                  </a:cubicBezTo>
                  <a:cubicBezTo>
                    <a:pt x="1285444" y="2478583"/>
                    <a:pt x="1273617" y="2484463"/>
                    <a:pt x="1279531" y="2490343"/>
                  </a:cubicBezTo>
                  <a:cubicBezTo>
                    <a:pt x="1285444" y="2484463"/>
                    <a:pt x="1291358" y="2484463"/>
                    <a:pt x="1297273" y="2484463"/>
                  </a:cubicBezTo>
                  <a:cubicBezTo>
                    <a:pt x="1303186" y="2484463"/>
                    <a:pt x="1315014" y="2490343"/>
                    <a:pt x="1315014" y="2502104"/>
                  </a:cubicBezTo>
                  <a:cubicBezTo>
                    <a:pt x="1315014" y="2507985"/>
                    <a:pt x="1309100" y="2513865"/>
                    <a:pt x="1309100" y="2519745"/>
                  </a:cubicBezTo>
                  <a:cubicBezTo>
                    <a:pt x="1315014" y="2519745"/>
                    <a:pt x="1315014" y="2519745"/>
                    <a:pt x="1315014" y="2519745"/>
                  </a:cubicBezTo>
                  <a:cubicBezTo>
                    <a:pt x="1320928" y="2519745"/>
                    <a:pt x="1315014" y="2513865"/>
                    <a:pt x="1320928" y="2513865"/>
                  </a:cubicBezTo>
                  <a:cubicBezTo>
                    <a:pt x="1320928" y="2513865"/>
                    <a:pt x="1326842" y="2519745"/>
                    <a:pt x="1332755" y="2519745"/>
                  </a:cubicBezTo>
                  <a:cubicBezTo>
                    <a:pt x="1344583" y="2525626"/>
                    <a:pt x="1332755" y="2537387"/>
                    <a:pt x="1338670" y="2543267"/>
                  </a:cubicBezTo>
                  <a:cubicBezTo>
                    <a:pt x="1332755" y="2543267"/>
                    <a:pt x="1326842" y="2543267"/>
                    <a:pt x="1320928" y="2543267"/>
                  </a:cubicBezTo>
                  <a:cubicBezTo>
                    <a:pt x="1309100" y="2543267"/>
                    <a:pt x="1291358" y="2543267"/>
                    <a:pt x="1273617" y="2543267"/>
                  </a:cubicBezTo>
                  <a:cubicBezTo>
                    <a:pt x="1267703" y="2537387"/>
                    <a:pt x="1273617" y="2525626"/>
                    <a:pt x="1267703" y="2519745"/>
                  </a:cubicBezTo>
                  <a:cubicBezTo>
                    <a:pt x="1267703" y="2507985"/>
                    <a:pt x="1255876" y="2502104"/>
                    <a:pt x="1244048" y="2496223"/>
                  </a:cubicBezTo>
                  <a:cubicBezTo>
                    <a:pt x="1244048" y="2484463"/>
                    <a:pt x="1249962" y="2478583"/>
                    <a:pt x="1255876" y="2466822"/>
                  </a:cubicBezTo>
                  <a:cubicBezTo>
                    <a:pt x="1255876" y="2463882"/>
                    <a:pt x="1257354" y="2460941"/>
                    <a:pt x="1259571" y="2459471"/>
                  </a:cubicBezTo>
                  <a:close/>
                  <a:moveTo>
                    <a:pt x="1059220" y="2440242"/>
                  </a:moveTo>
                  <a:cubicBezTo>
                    <a:pt x="1065148" y="2438759"/>
                    <a:pt x="1071076" y="2440242"/>
                    <a:pt x="1074040" y="2449133"/>
                  </a:cubicBezTo>
                  <a:cubicBezTo>
                    <a:pt x="1079968" y="2455061"/>
                    <a:pt x="1079968" y="2460988"/>
                    <a:pt x="1074040" y="2466916"/>
                  </a:cubicBezTo>
                  <a:cubicBezTo>
                    <a:pt x="1062184" y="2478772"/>
                    <a:pt x="1044401" y="2472844"/>
                    <a:pt x="1032545" y="2472844"/>
                  </a:cubicBezTo>
                  <a:cubicBezTo>
                    <a:pt x="1032545" y="2466916"/>
                    <a:pt x="1038473" y="2460988"/>
                    <a:pt x="1044401" y="2449133"/>
                  </a:cubicBezTo>
                  <a:cubicBezTo>
                    <a:pt x="1047365" y="2446169"/>
                    <a:pt x="1053292" y="2441723"/>
                    <a:pt x="1059220" y="2440242"/>
                  </a:cubicBezTo>
                  <a:close/>
                  <a:moveTo>
                    <a:pt x="862584" y="2440163"/>
                  </a:moveTo>
                  <a:cubicBezTo>
                    <a:pt x="868464" y="2439438"/>
                    <a:pt x="874345" y="2440887"/>
                    <a:pt x="880225" y="2443785"/>
                  </a:cubicBezTo>
                  <a:cubicBezTo>
                    <a:pt x="886106" y="2449581"/>
                    <a:pt x="886106" y="2449581"/>
                    <a:pt x="886106" y="2455377"/>
                  </a:cubicBezTo>
                  <a:cubicBezTo>
                    <a:pt x="897867" y="2443785"/>
                    <a:pt x="903747" y="2443785"/>
                    <a:pt x="915507" y="2449581"/>
                  </a:cubicBezTo>
                  <a:cubicBezTo>
                    <a:pt x="927268" y="2449581"/>
                    <a:pt x="933149" y="2455377"/>
                    <a:pt x="939029" y="2466969"/>
                  </a:cubicBezTo>
                  <a:cubicBezTo>
                    <a:pt x="939029" y="2472765"/>
                    <a:pt x="956670" y="2484357"/>
                    <a:pt x="939029" y="2490154"/>
                  </a:cubicBezTo>
                  <a:cubicBezTo>
                    <a:pt x="927268" y="2484357"/>
                    <a:pt x="921388" y="2478562"/>
                    <a:pt x="909627" y="2472765"/>
                  </a:cubicBezTo>
                  <a:cubicBezTo>
                    <a:pt x="903747" y="2466969"/>
                    <a:pt x="897867" y="2461174"/>
                    <a:pt x="886106" y="2461174"/>
                  </a:cubicBezTo>
                  <a:cubicBezTo>
                    <a:pt x="880225" y="2466969"/>
                    <a:pt x="874345" y="2466969"/>
                    <a:pt x="868464" y="2466969"/>
                  </a:cubicBezTo>
                  <a:cubicBezTo>
                    <a:pt x="862584" y="2461174"/>
                    <a:pt x="839063" y="2466969"/>
                    <a:pt x="844943" y="2449581"/>
                  </a:cubicBezTo>
                  <a:cubicBezTo>
                    <a:pt x="850824" y="2443785"/>
                    <a:pt x="856704" y="2440887"/>
                    <a:pt x="862584" y="2440163"/>
                  </a:cubicBezTo>
                  <a:close/>
                  <a:moveTo>
                    <a:pt x="1255904" y="2437989"/>
                  </a:moveTo>
                  <a:cubicBezTo>
                    <a:pt x="1255904" y="2443680"/>
                    <a:pt x="1262069" y="2443680"/>
                    <a:pt x="1262069" y="2449370"/>
                  </a:cubicBezTo>
                  <a:cubicBezTo>
                    <a:pt x="1262069" y="2455061"/>
                    <a:pt x="1262069" y="2455061"/>
                    <a:pt x="1255904" y="2460752"/>
                  </a:cubicBezTo>
                  <a:cubicBezTo>
                    <a:pt x="1249739" y="2460752"/>
                    <a:pt x="1255904" y="2455061"/>
                    <a:pt x="1255904" y="2449370"/>
                  </a:cubicBezTo>
                  <a:cubicBezTo>
                    <a:pt x="1255904" y="2449370"/>
                    <a:pt x="1249739" y="2443680"/>
                    <a:pt x="1255904" y="2437989"/>
                  </a:cubicBezTo>
                  <a:close/>
                  <a:moveTo>
                    <a:pt x="921104" y="2408587"/>
                  </a:moveTo>
                  <a:cubicBezTo>
                    <a:pt x="926952" y="2408587"/>
                    <a:pt x="932801" y="2414413"/>
                    <a:pt x="938650" y="2420239"/>
                  </a:cubicBezTo>
                  <a:cubicBezTo>
                    <a:pt x="938650" y="2426065"/>
                    <a:pt x="938650" y="2437718"/>
                    <a:pt x="938650" y="2449370"/>
                  </a:cubicBezTo>
                  <a:cubicBezTo>
                    <a:pt x="926952" y="2449370"/>
                    <a:pt x="921104" y="2437718"/>
                    <a:pt x="909406" y="2437718"/>
                  </a:cubicBezTo>
                  <a:cubicBezTo>
                    <a:pt x="903557" y="2437718"/>
                    <a:pt x="909406" y="2426065"/>
                    <a:pt x="909406" y="2420239"/>
                  </a:cubicBezTo>
                  <a:cubicBezTo>
                    <a:pt x="909406" y="2414413"/>
                    <a:pt x="915255" y="2408587"/>
                    <a:pt x="921104" y="2408587"/>
                  </a:cubicBezTo>
                  <a:close/>
                  <a:moveTo>
                    <a:pt x="1064758" y="2407828"/>
                  </a:moveTo>
                  <a:cubicBezTo>
                    <a:pt x="1072126" y="2406359"/>
                    <a:pt x="1079493" y="2407828"/>
                    <a:pt x="1085387" y="2413709"/>
                  </a:cubicBezTo>
                  <a:cubicBezTo>
                    <a:pt x="1091281" y="2413709"/>
                    <a:pt x="1103069" y="2407828"/>
                    <a:pt x="1108963" y="2413709"/>
                  </a:cubicBezTo>
                  <a:cubicBezTo>
                    <a:pt x="1114857" y="2413709"/>
                    <a:pt x="1120751" y="2419589"/>
                    <a:pt x="1120751" y="2425470"/>
                  </a:cubicBezTo>
                  <a:cubicBezTo>
                    <a:pt x="1120751" y="2431350"/>
                    <a:pt x="1120751" y="2437230"/>
                    <a:pt x="1114857" y="2443110"/>
                  </a:cubicBezTo>
                  <a:cubicBezTo>
                    <a:pt x="1114857" y="2448991"/>
                    <a:pt x="1097175" y="2448991"/>
                    <a:pt x="1103069" y="2454872"/>
                  </a:cubicBezTo>
                  <a:cubicBezTo>
                    <a:pt x="1108963" y="2460752"/>
                    <a:pt x="1108963" y="2466632"/>
                    <a:pt x="1108963" y="2466632"/>
                  </a:cubicBezTo>
                  <a:cubicBezTo>
                    <a:pt x="1103069" y="2484273"/>
                    <a:pt x="1091281" y="2484273"/>
                    <a:pt x="1073599" y="2490154"/>
                  </a:cubicBezTo>
                  <a:cubicBezTo>
                    <a:pt x="1073599" y="2484273"/>
                    <a:pt x="1067706" y="2484273"/>
                    <a:pt x="1067706" y="2478393"/>
                  </a:cubicBezTo>
                  <a:cubicBezTo>
                    <a:pt x="1067706" y="2472513"/>
                    <a:pt x="1079493" y="2472513"/>
                    <a:pt x="1085387" y="2466632"/>
                  </a:cubicBezTo>
                  <a:cubicBezTo>
                    <a:pt x="1085387" y="2454872"/>
                    <a:pt x="1085387" y="2448991"/>
                    <a:pt x="1079493" y="2443110"/>
                  </a:cubicBezTo>
                  <a:cubicBezTo>
                    <a:pt x="1073599" y="2431350"/>
                    <a:pt x="1055918" y="2431350"/>
                    <a:pt x="1050024" y="2437230"/>
                  </a:cubicBezTo>
                  <a:cubicBezTo>
                    <a:pt x="1044130" y="2437230"/>
                    <a:pt x="1044130" y="2443110"/>
                    <a:pt x="1038236" y="2443110"/>
                  </a:cubicBezTo>
                  <a:cubicBezTo>
                    <a:pt x="1038236" y="2431350"/>
                    <a:pt x="1044130" y="2425470"/>
                    <a:pt x="1044130" y="2419589"/>
                  </a:cubicBezTo>
                  <a:cubicBezTo>
                    <a:pt x="1050024" y="2413709"/>
                    <a:pt x="1057391" y="2409299"/>
                    <a:pt x="1064758" y="2407828"/>
                  </a:cubicBezTo>
                  <a:close/>
                  <a:moveTo>
                    <a:pt x="1177361" y="2387813"/>
                  </a:moveTo>
                  <a:cubicBezTo>
                    <a:pt x="1186865" y="2386344"/>
                    <a:pt x="1197100" y="2387813"/>
                    <a:pt x="1208798" y="2390749"/>
                  </a:cubicBezTo>
                  <a:cubicBezTo>
                    <a:pt x="1220495" y="2402496"/>
                    <a:pt x="1220495" y="2402496"/>
                    <a:pt x="1220495" y="2402496"/>
                  </a:cubicBezTo>
                  <a:cubicBezTo>
                    <a:pt x="1232192" y="2414241"/>
                    <a:pt x="1243890" y="2425988"/>
                    <a:pt x="1243890" y="2443607"/>
                  </a:cubicBezTo>
                  <a:cubicBezTo>
                    <a:pt x="1249739" y="2461226"/>
                    <a:pt x="1243890" y="2484718"/>
                    <a:pt x="1232192" y="2496465"/>
                  </a:cubicBezTo>
                  <a:cubicBezTo>
                    <a:pt x="1220495" y="2514084"/>
                    <a:pt x="1202949" y="2514084"/>
                    <a:pt x="1185402" y="2525830"/>
                  </a:cubicBezTo>
                  <a:cubicBezTo>
                    <a:pt x="1162008" y="2531703"/>
                    <a:pt x="1138613" y="2537576"/>
                    <a:pt x="1115217" y="2525830"/>
                  </a:cubicBezTo>
                  <a:cubicBezTo>
                    <a:pt x="1109369" y="2519957"/>
                    <a:pt x="1115217" y="2519957"/>
                    <a:pt x="1121066" y="2519957"/>
                  </a:cubicBezTo>
                  <a:cubicBezTo>
                    <a:pt x="1156159" y="2525830"/>
                    <a:pt x="1185402" y="2514084"/>
                    <a:pt x="1208798" y="2496465"/>
                  </a:cubicBezTo>
                  <a:cubicBezTo>
                    <a:pt x="1214646" y="2478845"/>
                    <a:pt x="1226343" y="2467099"/>
                    <a:pt x="1226343" y="2449480"/>
                  </a:cubicBezTo>
                  <a:cubicBezTo>
                    <a:pt x="1220495" y="2437734"/>
                    <a:pt x="1214646" y="2425988"/>
                    <a:pt x="1202949" y="2414241"/>
                  </a:cubicBezTo>
                  <a:cubicBezTo>
                    <a:pt x="1197100" y="2414241"/>
                    <a:pt x="1191251" y="2408368"/>
                    <a:pt x="1185402" y="2414241"/>
                  </a:cubicBezTo>
                  <a:cubicBezTo>
                    <a:pt x="1185402" y="2420115"/>
                    <a:pt x="1197100" y="2425988"/>
                    <a:pt x="1197100" y="2431861"/>
                  </a:cubicBezTo>
                  <a:cubicBezTo>
                    <a:pt x="1197100" y="2443607"/>
                    <a:pt x="1185402" y="2443607"/>
                    <a:pt x="1185402" y="2449480"/>
                  </a:cubicBezTo>
                  <a:cubicBezTo>
                    <a:pt x="1179554" y="2455353"/>
                    <a:pt x="1173705" y="2455353"/>
                    <a:pt x="1167857" y="2449480"/>
                  </a:cubicBezTo>
                  <a:cubicBezTo>
                    <a:pt x="1156159" y="2449480"/>
                    <a:pt x="1162008" y="2437734"/>
                    <a:pt x="1156159" y="2431861"/>
                  </a:cubicBezTo>
                  <a:cubicBezTo>
                    <a:pt x="1150310" y="2431861"/>
                    <a:pt x="1144461" y="2425988"/>
                    <a:pt x="1144461" y="2420115"/>
                  </a:cubicBezTo>
                  <a:cubicBezTo>
                    <a:pt x="1138613" y="2414241"/>
                    <a:pt x="1144461" y="2402496"/>
                    <a:pt x="1150310" y="2402496"/>
                  </a:cubicBezTo>
                  <a:cubicBezTo>
                    <a:pt x="1159083" y="2393686"/>
                    <a:pt x="1167857" y="2389281"/>
                    <a:pt x="1177361" y="2387813"/>
                  </a:cubicBezTo>
                  <a:close/>
                  <a:moveTo>
                    <a:pt x="997263" y="2374751"/>
                  </a:moveTo>
                  <a:cubicBezTo>
                    <a:pt x="1006083" y="2374016"/>
                    <a:pt x="1014904" y="2375486"/>
                    <a:pt x="1020785" y="2378426"/>
                  </a:cubicBezTo>
                  <a:cubicBezTo>
                    <a:pt x="1026665" y="2390187"/>
                    <a:pt x="1032545" y="2396068"/>
                    <a:pt x="1026665" y="2407828"/>
                  </a:cubicBezTo>
                  <a:cubicBezTo>
                    <a:pt x="1026665" y="2413708"/>
                    <a:pt x="1014904" y="2413708"/>
                    <a:pt x="1020785" y="2419589"/>
                  </a:cubicBezTo>
                  <a:cubicBezTo>
                    <a:pt x="1026665" y="2425469"/>
                    <a:pt x="1032545" y="2437230"/>
                    <a:pt x="1032545" y="2443110"/>
                  </a:cubicBezTo>
                  <a:cubicBezTo>
                    <a:pt x="1032545" y="2466632"/>
                    <a:pt x="1014904" y="2478393"/>
                    <a:pt x="997263" y="2490153"/>
                  </a:cubicBezTo>
                  <a:cubicBezTo>
                    <a:pt x="991383" y="2490153"/>
                    <a:pt x="991383" y="2478393"/>
                    <a:pt x="985502" y="2478393"/>
                  </a:cubicBezTo>
                  <a:cubicBezTo>
                    <a:pt x="979622" y="2472512"/>
                    <a:pt x="961981" y="2472512"/>
                    <a:pt x="956101" y="2478393"/>
                  </a:cubicBezTo>
                  <a:cubicBezTo>
                    <a:pt x="944340" y="2466632"/>
                    <a:pt x="944340" y="2448991"/>
                    <a:pt x="944340" y="2437230"/>
                  </a:cubicBezTo>
                  <a:cubicBezTo>
                    <a:pt x="944340" y="2419589"/>
                    <a:pt x="944340" y="2419589"/>
                    <a:pt x="944340" y="2419589"/>
                  </a:cubicBezTo>
                  <a:cubicBezTo>
                    <a:pt x="950220" y="2413708"/>
                    <a:pt x="956101" y="2407828"/>
                    <a:pt x="967861" y="2407828"/>
                  </a:cubicBezTo>
                  <a:cubicBezTo>
                    <a:pt x="973741" y="2401948"/>
                    <a:pt x="967861" y="2390187"/>
                    <a:pt x="973741" y="2384307"/>
                  </a:cubicBezTo>
                  <a:cubicBezTo>
                    <a:pt x="979622" y="2378426"/>
                    <a:pt x="988443" y="2375486"/>
                    <a:pt x="997263" y="2374751"/>
                  </a:cubicBezTo>
                  <a:close/>
                  <a:moveTo>
                    <a:pt x="733153" y="2366856"/>
                  </a:moveTo>
                  <a:cubicBezTo>
                    <a:pt x="739054" y="2366856"/>
                    <a:pt x="739054" y="2366856"/>
                    <a:pt x="744956" y="2372817"/>
                  </a:cubicBezTo>
                  <a:cubicBezTo>
                    <a:pt x="744956" y="2378779"/>
                    <a:pt x="750857" y="2384740"/>
                    <a:pt x="739054" y="2384740"/>
                  </a:cubicBezTo>
                  <a:cubicBezTo>
                    <a:pt x="727252" y="2378779"/>
                    <a:pt x="715449" y="2408587"/>
                    <a:pt x="703646" y="2390702"/>
                  </a:cubicBezTo>
                  <a:cubicBezTo>
                    <a:pt x="697745" y="2390702"/>
                    <a:pt x="697745" y="2384740"/>
                    <a:pt x="697745" y="2378779"/>
                  </a:cubicBezTo>
                  <a:cubicBezTo>
                    <a:pt x="709547" y="2372817"/>
                    <a:pt x="715449" y="2366856"/>
                    <a:pt x="733153" y="2366856"/>
                  </a:cubicBezTo>
                  <a:close/>
                  <a:moveTo>
                    <a:pt x="1455741" y="2355474"/>
                  </a:moveTo>
                  <a:cubicBezTo>
                    <a:pt x="1467502" y="2355474"/>
                    <a:pt x="1467502" y="2367093"/>
                    <a:pt x="1473382" y="2372902"/>
                  </a:cubicBezTo>
                  <a:cubicBezTo>
                    <a:pt x="1485143" y="2390330"/>
                    <a:pt x="1508665" y="2390330"/>
                    <a:pt x="1532186" y="2390330"/>
                  </a:cubicBezTo>
                  <a:cubicBezTo>
                    <a:pt x="1532186" y="2390330"/>
                    <a:pt x="1538066" y="2390330"/>
                    <a:pt x="1538066" y="2390330"/>
                  </a:cubicBezTo>
                  <a:cubicBezTo>
                    <a:pt x="1520425" y="2401948"/>
                    <a:pt x="1496904" y="2401948"/>
                    <a:pt x="1479263" y="2390330"/>
                  </a:cubicBezTo>
                  <a:cubicBezTo>
                    <a:pt x="1467502" y="2384520"/>
                    <a:pt x="1455741" y="2372902"/>
                    <a:pt x="1455741" y="2361283"/>
                  </a:cubicBezTo>
                  <a:cubicBezTo>
                    <a:pt x="1449861" y="2355474"/>
                    <a:pt x="1455741" y="2355474"/>
                    <a:pt x="1455741" y="2355474"/>
                  </a:cubicBezTo>
                  <a:close/>
                  <a:moveTo>
                    <a:pt x="891986" y="2355474"/>
                  </a:moveTo>
                  <a:cubicBezTo>
                    <a:pt x="897866" y="2355474"/>
                    <a:pt x="903747" y="2355474"/>
                    <a:pt x="909627" y="2361354"/>
                  </a:cubicBezTo>
                  <a:cubicBezTo>
                    <a:pt x="915507" y="2367235"/>
                    <a:pt x="909627" y="2373115"/>
                    <a:pt x="915507" y="2378996"/>
                  </a:cubicBezTo>
                  <a:cubicBezTo>
                    <a:pt x="927268" y="2373115"/>
                    <a:pt x="933149" y="2373115"/>
                    <a:pt x="944909" y="2378996"/>
                  </a:cubicBezTo>
                  <a:cubicBezTo>
                    <a:pt x="950789" y="2384876"/>
                    <a:pt x="956670" y="2390756"/>
                    <a:pt x="950789" y="2402517"/>
                  </a:cubicBezTo>
                  <a:cubicBezTo>
                    <a:pt x="950789" y="2402517"/>
                    <a:pt x="950789" y="2408398"/>
                    <a:pt x="944909" y="2414278"/>
                  </a:cubicBezTo>
                  <a:cubicBezTo>
                    <a:pt x="944909" y="2414278"/>
                    <a:pt x="944909" y="2408398"/>
                    <a:pt x="939029" y="2408398"/>
                  </a:cubicBezTo>
                  <a:cubicBezTo>
                    <a:pt x="933149" y="2402517"/>
                    <a:pt x="921388" y="2402517"/>
                    <a:pt x="915507" y="2402517"/>
                  </a:cubicBezTo>
                  <a:cubicBezTo>
                    <a:pt x="903747" y="2408398"/>
                    <a:pt x="903747" y="2414278"/>
                    <a:pt x="897866" y="2426038"/>
                  </a:cubicBezTo>
                  <a:cubicBezTo>
                    <a:pt x="897866" y="2437799"/>
                    <a:pt x="897866" y="2437799"/>
                    <a:pt x="897866" y="2437799"/>
                  </a:cubicBezTo>
                  <a:cubicBezTo>
                    <a:pt x="897866" y="2437799"/>
                    <a:pt x="891986" y="2443680"/>
                    <a:pt x="891986" y="2443680"/>
                  </a:cubicBezTo>
                  <a:cubicBezTo>
                    <a:pt x="886105" y="2431919"/>
                    <a:pt x="868464" y="2426038"/>
                    <a:pt x="874345" y="2414278"/>
                  </a:cubicBezTo>
                  <a:cubicBezTo>
                    <a:pt x="868464" y="2408398"/>
                    <a:pt x="874345" y="2402517"/>
                    <a:pt x="880225" y="2396636"/>
                  </a:cubicBezTo>
                  <a:cubicBezTo>
                    <a:pt x="874345" y="2384876"/>
                    <a:pt x="868464" y="2378996"/>
                    <a:pt x="874345" y="2367235"/>
                  </a:cubicBezTo>
                  <a:cubicBezTo>
                    <a:pt x="874345" y="2361354"/>
                    <a:pt x="886105" y="2355474"/>
                    <a:pt x="891986" y="2355474"/>
                  </a:cubicBezTo>
                  <a:close/>
                  <a:moveTo>
                    <a:pt x="1441444" y="2348565"/>
                  </a:moveTo>
                  <a:cubicBezTo>
                    <a:pt x="1447526" y="2351597"/>
                    <a:pt x="1445314" y="2363726"/>
                    <a:pt x="1449737" y="2372546"/>
                  </a:cubicBezTo>
                  <a:cubicBezTo>
                    <a:pt x="1455634" y="2384307"/>
                    <a:pt x="1467427" y="2396068"/>
                    <a:pt x="1479221" y="2401948"/>
                  </a:cubicBezTo>
                  <a:cubicBezTo>
                    <a:pt x="1502808" y="2407829"/>
                    <a:pt x="1526396" y="2407829"/>
                    <a:pt x="1544087" y="2396068"/>
                  </a:cubicBezTo>
                  <a:cubicBezTo>
                    <a:pt x="1549983" y="2401948"/>
                    <a:pt x="1555880" y="2401948"/>
                    <a:pt x="1561777" y="2407829"/>
                  </a:cubicBezTo>
                  <a:cubicBezTo>
                    <a:pt x="1561777" y="2407829"/>
                    <a:pt x="1555880" y="2413709"/>
                    <a:pt x="1549983" y="2413709"/>
                  </a:cubicBezTo>
                  <a:cubicBezTo>
                    <a:pt x="1532293" y="2407829"/>
                    <a:pt x="1532293" y="2407829"/>
                    <a:pt x="1532293" y="2407829"/>
                  </a:cubicBezTo>
                  <a:cubicBezTo>
                    <a:pt x="1532293" y="2419590"/>
                    <a:pt x="1526396" y="2425470"/>
                    <a:pt x="1520499" y="2425470"/>
                  </a:cubicBezTo>
                  <a:cubicBezTo>
                    <a:pt x="1508705" y="2425470"/>
                    <a:pt x="1502808" y="2425470"/>
                    <a:pt x="1496912" y="2419590"/>
                  </a:cubicBezTo>
                  <a:cubicBezTo>
                    <a:pt x="1491015" y="2425470"/>
                    <a:pt x="1485118" y="2431350"/>
                    <a:pt x="1473324" y="2425470"/>
                  </a:cubicBezTo>
                  <a:cubicBezTo>
                    <a:pt x="1467427" y="2425470"/>
                    <a:pt x="1467427" y="2419590"/>
                    <a:pt x="1467427" y="2413709"/>
                  </a:cubicBezTo>
                  <a:cubicBezTo>
                    <a:pt x="1461530" y="2413709"/>
                    <a:pt x="1467427" y="2407829"/>
                    <a:pt x="1461530" y="2401948"/>
                  </a:cubicBezTo>
                  <a:cubicBezTo>
                    <a:pt x="1455634" y="2407829"/>
                    <a:pt x="1449737" y="2407829"/>
                    <a:pt x="1443840" y="2401948"/>
                  </a:cubicBezTo>
                  <a:cubicBezTo>
                    <a:pt x="1437943" y="2401948"/>
                    <a:pt x="1437943" y="2396068"/>
                    <a:pt x="1437943" y="2390188"/>
                  </a:cubicBezTo>
                  <a:cubicBezTo>
                    <a:pt x="1437943" y="2384307"/>
                    <a:pt x="1437943" y="2378427"/>
                    <a:pt x="1437943" y="2378427"/>
                  </a:cubicBezTo>
                  <a:cubicBezTo>
                    <a:pt x="1426149" y="2378427"/>
                    <a:pt x="1426149" y="2366666"/>
                    <a:pt x="1426149" y="2360786"/>
                  </a:cubicBezTo>
                  <a:cubicBezTo>
                    <a:pt x="1426149" y="2354906"/>
                    <a:pt x="1426149" y="2349025"/>
                    <a:pt x="1432046" y="2349025"/>
                  </a:cubicBezTo>
                  <a:cubicBezTo>
                    <a:pt x="1436469" y="2347555"/>
                    <a:pt x="1439417" y="2347555"/>
                    <a:pt x="1441444" y="2348565"/>
                  </a:cubicBezTo>
                  <a:close/>
                  <a:moveTo>
                    <a:pt x="1420992" y="2337454"/>
                  </a:moveTo>
                  <a:cubicBezTo>
                    <a:pt x="1426861" y="2343334"/>
                    <a:pt x="1420992" y="2349215"/>
                    <a:pt x="1420992" y="2360976"/>
                  </a:cubicBezTo>
                  <a:cubicBezTo>
                    <a:pt x="1415124" y="2366856"/>
                    <a:pt x="1426861" y="2378616"/>
                    <a:pt x="1432729" y="2384497"/>
                  </a:cubicBezTo>
                  <a:cubicBezTo>
                    <a:pt x="1432729" y="2396258"/>
                    <a:pt x="1438598" y="2408018"/>
                    <a:pt x="1444466" y="2413898"/>
                  </a:cubicBezTo>
                  <a:cubicBezTo>
                    <a:pt x="1462072" y="2408018"/>
                    <a:pt x="1456203" y="2437420"/>
                    <a:pt x="1473809" y="2437420"/>
                  </a:cubicBezTo>
                  <a:cubicBezTo>
                    <a:pt x="1485545" y="2437420"/>
                    <a:pt x="1491414" y="2431540"/>
                    <a:pt x="1497283" y="2431540"/>
                  </a:cubicBezTo>
                  <a:cubicBezTo>
                    <a:pt x="1509020" y="2431540"/>
                    <a:pt x="1514888" y="2437420"/>
                    <a:pt x="1526625" y="2431540"/>
                  </a:cubicBezTo>
                  <a:cubicBezTo>
                    <a:pt x="1532494" y="2431540"/>
                    <a:pt x="1532494" y="2425659"/>
                    <a:pt x="1538362" y="2419779"/>
                  </a:cubicBezTo>
                  <a:cubicBezTo>
                    <a:pt x="1550099" y="2425659"/>
                    <a:pt x="1555967" y="2419779"/>
                    <a:pt x="1561836" y="2413898"/>
                  </a:cubicBezTo>
                  <a:cubicBezTo>
                    <a:pt x="1567705" y="2408018"/>
                    <a:pt x="1579442" y="2408018"/>
                    <a:pt x="1585310" y="2408018"/>
                  </a:cubicBezTo>
                  <a:cubicBezTo>
                    <a:pt x="1591178" y="2413898"/>
                    <a:pt x="1579442" y="2419779"/>
                    <a:pt x="1579442" y="2425659"/>
                  </a:cubicBezTo>
                  <a:cubicBezTo>
                    <a:pt x="1573573" y="2431540"/>
                    <a:pt x="1561836" y="2425659"/>
                    <a:pt x="1550099" y="2425659"/>
                  </a:cubicBezTo>
                  <a:cubicBezTo>
                    <a:pt x="1544231" y="2431540"/>
                    <a:pt x="1555967" y="2437420"/>
                    <a:pt x="1550099" y="2443300"/>
                  </a:cubicBezTo>
                  <a:cubicBezTo>
                    <a:pt x="1544231" y="2437420"/>
                    <a:pt x="1538362" y="2449181"/>
                    <a:pt x="1538362" y="2449181"/>
                  </a:cubicBezTo>
                  <a:cubicBezTo>
                    <a:pt x="1526625" y="2449181"/>
                    <a:pt x="1514888" y="2449181"/>
                    <a:pt x="1509020" y="2443300"/>
                  </a:cubicBezTo>
                  <a:cubicBezTo>
                    <a:pt x="1503151" y="2443300"/>
                    <a:pt x="1503151" y="2449181"/>
                    <a:pt x="1503151" y="2449181"/>
                  </a:cubicBezTo>
                  <a:cubicBezTo>
                    <a:pt x="1497283" y="2455061"/>
                    <a:pt x="1491414" y="2455061"/>
                    <a:pt x="1479677" y="2455061"/>
                  </a:cubicBezTo>
                  <a:cubicBezTo>
                    <a:pt x="1467940" y="2455061"/>
                    <a:pt x="1456203" y="2449181"/>
                    <a:pt x="1450334" y="2437420"/>
                  </a:cubicBezTo>
                  <a:cubicBezTo>
                    <a:pt x="1456203" y="2431540"/>
                    <a:pt x="1456203" y="2425659"/>
                    <a:pt x="1450334" y="2419779"/>
                  </a:cubicBezTo>
                  <a:cubicBezTo>
                    <a:pt x="1438598" y="2419779"/>
                    <a:pt x="1426861" y="2413898"/>
                    <a:pt x="1420992" y="2402138"/>
                  </a:cubicBezTo>
                  <a:cubicBezTo>
                    <a:pt x="1415124" y="2396258"/>
                    <a:pt x="1420992" y="2390377"/>
                    <a:pt x="1420992" y="2384497"/>
                  </a:cubicBezTo>
                  <a:cubicBezTo>
                    <a:pt x="1409255" y="2378616"/>
                    <a:pt x="1403387" y="2366856"/>
                    <a:pt x="1409255" y="2355095"/>
                  </a:cubicBezTo>
                  <a:cubicBezTo>
                    <a:pt x="1409255" y="2349215"/>
                    <a:pt x="1415124" y="2337454"/>
                    <a:pt x="1420992" y="2337454"/>
                  </a:cubicBezTo>
                  <a:close/>
                  <a:moveTo>
                    <a:pt x="1185515" y="2337454"/>
                  </a:moveTo>
                  <a:cubicBezTo>
                    <a:pt x="1191477" y="2337454"/>
                    <a:pt x="1197438" y="2337454"/>
                    <a:pt x="1203400" y="2343382"/>
                  </a:cubicBezTo>
                  <a:cubicBezTo>
                    <a:pt x="1215323" y="2355237"/>
                    <a:pt x="1215323" y="2355237"/>
                    <a:pt x="1215323" y="2355237"/>
                  </a:cubicBezTo>
                  <a:cubicBezTo>
                    <a:pt x="1221285" y="2367093"/>
                    <a:pt x="1221285" y="2378948"/>
                    <a:pt x="1215323" y="2384876"/>
                  </a:cubicBezTo>
                  <a:cubicBezTo>
                    <a:pt x="1215323" y="2384876"/>
                    <a:pt x="1209362" y="2384876"/>
                    <a:pt x="1209362" y="2384876"/>
                  </a:cubicBezTo>
                  <a:cubicBezTo>
                    <a:pt x="1209362" y="2373021"/>
                    <a:pt x="1215323" y="2361165"/>
                    <a:pt x="1209362" y="2355237"/>
                  </a:cubicBezTo>
                  <a:cubicBezTo>
                    <a:pt x="1197438" y="2349310"/>
                    <a:pt x="1191477" y="2343382"/>
                    <a:pt x="1185515" y="2343382"/>
                  </a:cubicBezTo>
                  <a:cubicBezTo>
                    <a:pt x="1185515" y="2343382"/>
                    <a:pt x="1179554" y="2337454"/>
                    <a:pt x="1185515" y="2337454"/>
                  </a:cubicBezTo>
                  <a:close/>
                  <a:moveTo>
                    <a:pt x="1774285" y="2337056"/>
                  </a:moveTo>
                  <a:cubicBezTo>
                    <a:pt x="1780127" y="2336324"/>
                    <a:pt x="1784509" y="2337789"/>
                    <a:pt x="1784509" y="2349505"/>
                  </a:cubicBezTo>
                  <a:cubicBezTo>
                    <a:pt x="1790351" y="2355363"/>
                    <a:pt x="1784509" y="2361221"/>
                    <a:pt x="1778667" y="2367079"/>
                  </a:cubicBezTo>
                  <a:cubicBezTo>
                    <a:pt x="1772824" y="2372937"/>
                    <a:pt x="1766982" y="2378795"/>
                    <a:pt x="1761139" y="2372937"/>
                  </a:cubicBezTo>
                  <a:cubicBezTo>
                    <a:pt x="1755297" y="2378795"/>
                    <a:pt x="1755297" y="2372937"/>
                    <a:pt x="1755297" y="2378795"/>
                  </a:cubicBezTo>
                  <a:cubicBezTo>
                    <a:pt x="1749455" y="2384653"/>
                    <a:pt x="1755297" y="2384653"/>
                    <a:pt x="1755297" y="2390511"/>
                  </a:cubicBezTo>
                  <a:cubicBezTo>
                    <a:pt x="1749455" y="2396369"/>
                    <a:pt x="1755297" y="2408085"/>
                    <a:pt x="1743612" y="2413943"/>
                  </a:cubicBezTo>
                  <a:cubicBezTo>
                    <a:pt x="1731927" y="2419802"/>
                    <a:pt x="1720243" y="2425660"/>
                    <a:pt x="1708558" y="2419802"/>
                  </a:cubicBezTo>
                  <a:cubicBezTo>
                    <a:pt x="1702715" y="2419802"/>
                    <a:pt x="1691030" y="2413943"/>
                    <a:pt x="1691030" y="2402227"/>
                  </a:cubicBezTo>
                  <a:cubicBezTo>
                    <a:pt x="1685188" y="2402227"/>
                    <a:pt x="1679346" y="2408085"/>
                    <a:pt x="1679346" y="2408085"/>
                  </a:cubicBezTo>
                  <a:cubicBezTo>
                    <a:pt x="1667661" y="2413943"/>
                    <a:pt x="1655976" y="2408085"/>
                    <a:pt x="1650134" y="2408085"/>
                  </a:cubicBezTo>
                  <a:cubicBezTo>
                    <a:pt x="1650134" y="2402227"/>
                    <a:pt x="1644291" y="2396369"/>
                    <a:pt x="1644291" y="2390511"/>
                  </a:cubicBezTo>
                  <a:cubicBezTo>
                    <a:pt x="1650134" y="2384653"/>
                    <a:pt x="1655976" y="2372937"/>
                    <a:pt x="1667661" y="2378795"/>
                  </a:cubicBezTo>
                  <a:cubicBezTo>
                    <a:pt x="1679346" y="2390511"/>
                    <a:pt x="1691030" y="2396369"/>
                    <a:pt x="1702715" y="2390511"/>
                  </a:cubicBezTo>
                  <a:cubicBezTo>
                    <a:pt x="1720243" y="2390511"/>
                    <a:pt x="1737770" y="2372937"/>
                    <a:pt x="1749455" y="2355363"/>
                  </a:cubicBezTo>
                  <a:cubicBezTo>
                    <a:pt x="1755297" y="2349505"/>
                    <a:pt x="1749455" y="2337789"/>
                    <a:pt x="1755297" y="2337789"/>
                  </a:cubicBezTo>
                  <a:cubicBezTo>
                    <a:pt x="1761139" y="2340718"/>
                    <a:pt x="1768443" y="2337789"/>
                    <a:pt x="1774285" y="2337056"/>
                  </a:cubicBezTo>
                  <a:close/>
                  <a:moveTo>
                    <a:pt x="1737969" y="2333233"/>
                  </a:moveTo>
                  <a:cubicBezTo>
                    <a:pt x="1740924" y="2333233"/>
                    <a:pt x="1743878" y="2334704"/>
                    <a:pt x="1743878" y="2337644"/>
                  </a:cubicBezTo>
                  <a:cubicBezTo>
                    <a:pt x="1743878" y="2355285"/>
                    <a:pt x="1732059" y="2361165"/>
                    <a:pt x="1726149" y="2372926"/>
                  </a:cubicBezTo>
                  <a:cubicBezTo>
                    <a:pt x="1714330" y="2378806"/>
                    <a:pt x="1702512" y="2390567"/>
                    <a:pt x="1684782" y="2384686"/>
                  </a:cubicBezTo>
                  <a:cubicBezTo>
                    <a:pt x="1678873" y="2378806"/>
                    <a:pt x="1667054" y="2378806"/>
                    <a:pt x="1667054" y="2372926"/>
                  </a:cubicBezTo>
                  <a:cubicBezTo>
                    <a:pt x="1667054" y="2367046"/>
                    <a:pt x="1667054" y="2361165"/>
                    <a:pt x="1672964" y="2361165"/>
                  </a:cubicBezTo>
                  <a:cubicBezTo>
                    <a:pt x="1678873" y="2367046"/>
                    <a:pt x="1696602" y="2367046"/>
                    <a:pt x="1708421" y="2367046"/>
                  </a:cubicBezTo>
                  <a:cubicBezTo>
                    <a:pt x="1714330" y="2355285"/>
                    <a:pt x="1732059" y="2349404"/>
                    <a:pt x="1732059" y="2337644"/>
                  </a:cubicBezTo>
                  <a:cubicBezTo>
                    <a:pt x="1732059" y="2334704"/>
                    <a:pt x="1735014" y="2333233"/>
                    <a:pt x="1737969" y="2333233"/>
                  </a:cubicBezTo>
                  <a:close/>
                  <a:moveTo>
                    <a:pt x="1289254" y="2330007"/>
                  </a:moveTo>
                  <a:lnTo>
                    <a:pt x="1287602" y="2336614"/>
                  </a:lnTo>
                  <a:lnTo>
                    <a:pt x="1287571" y="2332625"/>
                  </a:lnTo>
                  <a:close/>
                  <a:moveTo>
                    <a:pt x="727425" y="2320382"/>
                  </a:moveTo>
                  <a:cubicBezTo>
                    <a:pt x="733339" y="2320382"/>
                    <a:pt x="745167" y="2320382"/>
                    <a:pt x="745167" y="2326245"/>
                  </a:cubicBezTo>
                  <a:cubicBezTo>
                    <a:pt x="745167" y="2337972"/>
                    <a:pt x="745167" y="2349698"/>
                    <a:pt x="739253" y="2361424"/>
                  </a:cubicBezTo>
                  <a:cubicBezTo>
                    <a:pt x="721512" y="2361424"/>
                    <a:pt x="703770" y="2361424"/>
                    <a:pt x="691942" y="2379013"/>
                  </a:cubicBezTo>
                  <a:cubicBezTo>
                    <a:pt x="691942" y="2379013"/>
                    <a:pt x="691942" y="2384876"/>
                    <a:pt x="686028" y="2384876"/>
                  </a:cubicBezTo>
                  <a:cubicBezTo>
                    <a:pt x="680115" y="2379013"/>
                    <a:pt x="674200" y="2379013"/>
                    <a:pt x="668287" y="2373150"/>
                  </a:cubicBezTo>
                  <a:cubicBezTo>
                    <a:pt x="662373" y="2367287"/>
                    <a:pt x="650545" y="2367287"/>
                    <a:pt x="644632" y="2355561"/>
                  </a:cubicBezTo>
                  <a:cubicBezTo>
                    <a:pt x="644632" y="2349698"/>
                    <a:pt x="644632" y="2343834"/>
                    <a:pt x="650545" y="2343834"/>
                  </a:cubicBezTo>
                  <a:cubicBezTo>
                    <a:pt x="656459" y="2343834"/>
                    <a:pt x="656459" y="2337972"/>
                    <a:pt x="656459" y="2337972"/>
                  </a:cubicBezTo>
                  <a:cubicBezTo>
                    <a:pt x="656459" y="2343834"/>
                    <a:pt x="662373" y="2343834"/>
                    <a:pt x="662373" y="2343834"/>
                  </a:cubicBezTo>
                  <a:cubicBezTo>
                    <a:pt x="668287" y="2343834"/>
                    <a:pt x="668287" y="2343834"/>
                    <a:pt x="668287" y="2343834"/>
                  </a:cubicBezTo>
                  <a:cubicBezTo>
                    <a:pt x="674200" y="2326245"/>
                    <a:pt x="674200" y="2326245"/>
                    <a:pt x="674200" y="2326245"/>
                  </a:cubicBezTo>
                  <a:cubicBezTo>
                    <a:pt x="686028" y="2320382"/>
                    <a:pt x="697856" y="2320382"/>
                    <a:pt x="703770" y="2326245"/>
                  </a:cubicBezTo>
                  <a:cubicBezTo>
                    <a:pt x="715597" y="2337972"/>
                    <a:pt x="721512" y="2320382"/>
                    <a:pt x="727425" y="2320382"/>
                  </a:cubicBezTo>
                  <a:close/>
                  <a:moveTo>
                    <a:pt x="1834107" y="2315696"/>
                  </a:moveTo>
                  <a:cubicBezTo>
                    <a:pt x="1835024" y="2315788"/>
                    <a:pt x="1836125" y="2316893"/>
                    <a:pt x="1837593" y="2319840"/>
                  </a:cubicBezTo>
                  <a:cubicBezTo>
                    <a:pt x="1843464" y="2331627"/>
                    <a:pt x="1843464" y="2331627"/>
                    <a:pt x="1843464" y="2331627"/>
                  </a:cubicBezTo>
                  <a:cubicBezTo>
                    <a:pt x="1843464" y="2337522"/>
                    <a:pt x="1843464" y="2343415"/>
                    <a:pt x="1837593" y="2343415"/>
                  </a:cubicBezTo>
                  <a:cubicBezTo>
                    <a:pt x="1837593" y="2343415"/>
                    <a:pt x="1837593" y="2337522"/>
                    <a:pt x="1837593" y="2331627"/>
                  </a:cubicBezTo>
                  <a:cubicBezTo>
                    <a:pt x="1831722" y="2337522"/>
                    <a:pt x="1837593" y="2343415"/>
                    <a:pt x="1831722" y="2349309"/>
                  </a:cubicBezTo>
                  <a:cubicBezTo>
                    <a:pt x="1825850" y="2355203"/>
                    <a:pt x="1819979" y="2366991"/>
                    <a:pt x="1825850" y="2372885"/>
                  </a:cubicBezTo>
                  <a:cubicBezTo>
                    <a:pt x="1831722" y="2378779"/>
                    <a:pt x="1825850" y="2390566"/>
                    <a:pt x="1825850" y="2396460"/>
                  </a:cubicBezTo>
                  <a:cubicBezTo>
                    <a:pt x="1825850" y="2390566"/>
                    <a:pt x="1825850" y="2384673"/>
                    <a:pt x="1825850" y="2384673"/>
                  </a:cubicBezTo>
                  <a:cubicBezTo>
                    <a:pt x="1825850" y="2378779"/>
                    <a:pt x="1825850" y="2366991"/>
                    <a:pt x="1819979" y="2361097"/>
                  </a:cubicBezTo>
                  <a:cubicBezTo>
                    <a:pt x="1814108" y="2361097"/>
                    <a:pt x="1814108" y="2366991"/>
                    <a:pt x="1814108" y="2372885"/>
                  </a:cubicBezTo>
                  <a:cubicBezTo>
                    <a:pt x="1819979" y="2372885"/>
                    <a:pt x="1819979" y="2384673"/>
                    <a:pt x="1819979" y="2390566"/>
                  </a:cubicBezTo>
                  <a:cubicBezTo>
                    <a:pt x="1819979" y="2396460"/>
                    <a:pt x="1814108" y="2408248"/>
                    <a:pt x="1802365" y="2408248"/>
                  </a:cubicBezTo>
                  <a:cubicBezTo>
                    <a:pt x="1796494" y="2414142"/>
                    <a:pt x="1778880" y="2408248"/>
                    <a:pt x="1784751" y="2425930"/>
                  </a:cubicBezTo>
                  <a:cubicBezTo>
                    <a:pt x="1790623" y="2425930"/>
                    <a:pt x="1790623" y="2425930"/>
                    <a:pt x="1790623" y="2425930"/>
                  </a:cubicBezTo>
                  <a:cubicBezTo>
                    <a:pt x="1796494" y="2425930"/>
                    <a:pt x="1790623" y="2431824"/>
                    <a:pt x="1790623" y="2431824"/>
                  </a:cubicBezTo>
                  <a:cubicBezTo>
                    <a:pt x="1778880" y="2449506"/>
                    <a:pt x="1755395" y="2467187"/>
                    <a:pt x="1737781" y="2467187"/>
                  </a:cubicBezTo>
                  <a:cubicBezTo>
                    <a:pt x="1720167" y="2473081"/>
                    <a:pt x="1708424" y="2449506"/>
                    <a:pt x="1690810" y="2449506"/>
                  </a:cubicBezTo>
                  <a:cubicBezTo>
                    <a:pt x="1684939" y="2455399"/>
                    <a:pt x="1679068" y="2461293"/>
                    <a:pt x="1673196" y="2461293"/>
                  </a:cubicBezTo>
                  <a:cubicBezTo>
                    <a:pt x="1661453" y="2461293"/>
                    <a:pt x="1655582" y="2455399"/>
                    <a:pt x="1649711" y="2449506"/>
                  </a:cubicBezTo>
                  <a:cubicBezTo>
                    <a:pt x="1643839" y="2443612"/>
                    <a:pt x="1643839" y="2431824"/>
                    <a:pt x="1632097" y="2431824"/>
                  </a:cubicBezTo>
                  <a:cubicBezTo>
                    <a:pt x="1626226" y="2443612"/>
                    <a:pt x="1620355" y="2437718"/>
                    <a:pt x="1614483" y="2437718"/>
                  </a:cubicBezTo>
                  <a:cubicBezTo>
                    <a:pt x="1602741" y="2431824"/>
                    <a:pt x="1602741" y="2420036"/>
                    <a:pt x="1596869" y="2408248"/>
                  </a:cubicBezTo>
                  <a:cubicBezTo>
                    <a:pt x="1602741" y="2402355"/>
                    <a:pt x="1608612" y="2408248"/>
                    <a:pt x="1620355" y="2402355"/>
                  </a:cubicBezTo>
                  <a:cubicBezTo>
                    <a:pt x="1632097" y="2396460"/>
                    <a:pt x="1632097" y="2396460"/>
                    <a:pt x="1632097" y="2396460"/>
                  </a:cubicBezTo>
                  <a:cubicBezTo>
                    <a:pt x="1643839" y="2402355"/>
                    <a:pt x="1643839" y="2414142"/>
                    <a:pt x="1655582" y="2414142"/>
                  </a:cubicBezTo>
                  <a:cubicBezTo>
                    <a:pt x="1667325" y="2420036"/>
                    <a:pt x="1679068" y="2420036"/>
                    <a:pt x="1684939" y="2414142"/>
                  </a:cubicBezTo>
                  <a:cubicBezTo>
                    <a:pt x="1696682" y="2425930"/>
                    <a:pt x="1708424" y="2431824"/>
                    <a:pt x="1726038" y="2431824"/>
                  </a:cubicBezTo>
                  <a:cubicBezTo>
                    <a:pt x="1737781" y="2425930"/>
                    <a:pt x="1755395" y="2420036"/>
                    <a:pt x="1761266" y="2402355"/>
                  </a:cubicBezTo>
                  <a:cubicBezTo>
                    <a:pt x="1767137" y="2384673"/>
                    <a:pt x="1767137" y="2384673"/>
                    <a:pt x="1767137" y="2384673"/>
                  </a:cubicBezTo>
                  <a:cubicBezTo>
                    <a:pt x="1778880" y="2378779"/>
                    <a:pt x="1790623" y="2372885"/>
                    <a:pt x="1796494" y="2355203"/>
                  </a:cubicBezTo>
                  <a:cubicBezTo>
                    <a:pt x="1796494" y="2349309"/>
                    <a:pt x="1790623" y="2343415"/>
                    <a:pt x="1790623" y="2331627"/>
                  </a:cubicBezTo>
                  <a:cubicBezTo>
                    <a:pt x="1802365" y="2331627"/>
                    <a:pt x="1814108" y="2325734"/>
                    <a:pt x="1825850" y="2319840"/>
                  </a:cubicBezTo>
                  <a:cubicBezTo>
                    <a:pt x="1830254" y="2324260"/>
                    <a:pt x="1831355" y="2315419"/>
                    <a:pt x="1834107" y="2315696"/>
                  </a:cubicBezTo>
                  <a:close/>
                  <a:moveTo>
                    <a:pt x="703435" y="2313743"/>
                  </a:moveTo>
                  <a:cubicBezTo>
                    <a:pt x="703435" y="2313743"/>
                    <a:pt x="709600" y="2320382"/>
                    <a:pt x="715765" y="2320382"/>
                  </a:cubicBezTo>
                  <a:cubicBezTo>
                    <a:pt x="709600" y="2320382"/>
                    <a:pt x="703435" y="2320382"/>
                    <a:pt x="703435" y="2313743"/>
                  </a:cubicBezTo>
                  <a:close/>
                  <a:moveTo>
                    <a:pt x="746056" y="2311616"/>
                  </a:moveTo>
                  <a:cubicBezTo>
                    <a:pt x="747656" y="2310749"/>
                    <a:pt x="750857" y="2314217"/>
                    <a:pt x="750857" y="2314217"/>
                  </a:cubicBezTo>
                  <a:cubicBezTo>
                    <a:pt x="750857" y="2320382"/>
                    <a:pt x="745167" y="2314217"/>
                    <a:pt x="745167" y="2314217"/>
                  </a:cubicBezTo>
                  <a:cubicBezTo>
                    <a:pt x="745167" y="2312676"/>
                    <a:pt x="745522" y="2311905"/>
                    <a:pt x="746056" y="2311616"/>
                  </a:cubicBezTo>
                  <a:close/>
                  <a:moveTo>
                    <a:pt x="1190958" y="2298864"/>
                  </a:moveTo>
                  <a:cubicBezTo>
                    <a:pt x="1196104" y="2299595"/>
                    <a:pt x="1200515" y="2302519"/>
                    <a:pt x="1203455" y="2308368"/>
                  </a:cubicBezTo>
                  <a:cubicBezTo>
                    <a:pt x="1209335" y="2314217"/>
                    <a:pt x="1203455" y="2314217"/>
                    <a:pt x="1209335" y="2320066"/>
                  </a:cubicBezTo>
                  <a:cubicBezTo>
                    <a:pt x="1215215" y="2314217"/>
                    <a:pt x="1226976" y="2314217"/>
                    <a:pt x="1238737" y="2320066"/>
                  </a:cubicBezTo>
                  <a:cubicBezTo>
                    <a:pt x="1244617" y="2325915"/>
                    <a:pt x="1250497" y="2331763"/>
                    <a:pt x="1250497" y="2343461"/>
                  </a:cubicBezTo>
                  <a:cubicBezTo>
                    <a:pt x="1250497" y="2349309"/>
                    <a:pt x="1244617" y="2355158"/>
                    <a:pt x="1238737" y="2355158"/>
                  </a:cubicBezTo>
                  <a:cubicBezTo>
                    <a:pt x="1238737" y="2361007"/>
                    <a:pt x="1238737" y="2361007"/>
                    <a:pt x="1238737" y="2361007"/>
                  </a:cubicBezTo>
                  <a:cubicBezTo>
                    <a:pt x="1244617" y="2361007"/>
                    <a:pt x="1250497" y="2372705"/>
                    <a:pt x="1250497" y="2378553"/>
                  </a:cubicBezTo>
                  <a:cubicBezTo>
                    <a:pt x="1256378" y="2384402"/>
                    <a:pt x="1250497" y="2390251"/>
                    <a:pt x="1244617" y="2396099"/>
                  </a:cubicBezTo>
                  <a:cubicBezTo>
                    <a:pt x="1238737" y="2401948"/>
                    <a:pt x="1238737" y="2401948"/>
                    <a:pt x="1232857" y="2401948"/>
                  </a:cubicBezTo>
                  <a:cubicBezTo>
                    <a:pt x="1232857" y="2396099"/>
                    <a:pt x="1221096" y="2396099"/>
                    <a:pt x="1221096" y="2390251"/>
                  </a:cubicBezTo>
                  <a:cubicBezTo>
                    <a:pt x="1226976" y="2378553"/>
                    <a:pt x="1226976" y="2361007"/>
                    <a:pt x="1221096" y="2349309"/>
                  </a:cubicBezTo>
                  <a:cubicBezTo>
                    <a:pt x="1209335" y="2331763"/>
                    <a:pt x="1191694" y="2331763"/>
                    <a:pt x="1179933" y="2325915"/>
                  </a:cubicBezTo>
                  <a:cubicBezTo>
                    <a:pt x="1179933" y="2320066"/>
                    <a:pt x="1168173" y="2314217"/>
                    <a:pt x="1174053" y="2302519"/>
                  </a:cubicBezTo>
                  <a:cubicBezTo>
                    <a:pt x="1179933" y="2299595"/>
                    <a:pt x="1185813" y="2298133"/>
                    <a:pt x="1190958" y="2298864"/>
                  </a:cubicBezTo>
                  <a:close/>
                  <a:moveTo>
                    <a:pt x="1677724" y="2288752"/>
                  </a:moveTo>
                  <a:cubicBezTo>
                    <a:pt x="1680664" y="2288752"/>
                    <a:pt x="1682135" y="2290221"/>
                    <a:pt x="1679194" y="2296102"/>
                  </a:cubicBezTo>
                  <a:cubicBezTo>
                    <a:pt x="1685075" y="2331384"/>
                    <a:pt x="1661553" y="2372546"/>
                    <a:pt x="1626271" y="2396068"/>
                  </a:cubicBezTo>
                  <a:cubicBezTo>
                    <a:pt x="1620391" y="2390188"/>
                    <a:pt x="1614510" y="2401948"/>
                    <a:pt x="1608630" y="2401948"/>
                  </a:cubicBezTo>
                  <a:cubicBezTo>
                    <a:pt x="1596870" y="2401948"/>
                    <a:pt x="1590989" y="2401948"/>
                    <a:pt x="1579228" y="2401948"/>
                  </a:cubicBezTo>
                  <a:cubicBezTo>
                    <a:pt x="1561587" y="2401948"/>
                    <a:pt x="1549827" y="2390188"/>
                    <a:pt x="1538066" y="2378427"/>
                  </a:cubicBezTo>
                  <a:cubicBezTo>
                    <a:pt x="1520425" y="2366666"/>
                    <a:pt x="1508664" y="2343145"/>
                    <a:pt x="1520425" y="2325503"/>
                  </a:cubicBezTo>
                  <a:cubicBezTo>
                    <a:pt x="1520425" y="2319623"/>
                    <a:pt x="1532185" y="2313743"/>
                    <a:pt x="1538066" y="2307863"/>
                  </a:cubicBezTo>
                  <a:cubicBezTo>
                    <a:pt x="1549827" y="2307863"/>
                    <a:pt x="1549827" y="2325503"/>
                    <a:pt x="1555707" y="2319623"/>
                  </a:cubicBezTo>
                  <a:cubicBezTo>
                    <a:pt x="1561587" y="2319623"/>
                    <a:pt x="1561587" y="2313743"/>
                    <a:pt x="1567468" y="2313743"/>
                  </a:cubicBezTo>
                  <a:cubicBezTo>
                    <a:pt x="1573348" y="2313743"/>
                    <a:pt x="1579228" y="2319623"/>
                    <a:pt x="1585109" y="2325503"/>
                  </a:cubicBezTo>
                  <a:cubicBezTo>
                    <a:pt x="1590989" y="2325503"/>
                    <a:pt x="1590989" y="2337264"/>
                    <a:pt x="1585109" y="2343145"/>
                  </a:cubicBezTo>
                  <a:cubicBezTo>
                    <a:pt x="1579228" y="2354906"/>
                    <a:pt x="1567468" y="2349025"/>
                    <a:pt x="1555707" y="2349025"/>
                  </a:cubicBezTo>
                  <a:cubicBezTo>
                    <a:pt x="1549827" y="2360786"/>
                    <a:pt x="1561587" y="2366666"/>
                    <a:pt x="1567468" y="2372546"/>
                  </a:cubicBezTo>
                  <a:cubicBezTo>
                    <a:pt x="1579228" y="2378427"/>
                    <a:pt x="1579228" y="2378427"/>
                    <a:pt x="1579228" y="2378427"/>
                  </a:cubicBezTo>
                  <a:cubicBezTo>
                    <a:pt x="1608630" y="2372546"/>
                    <a:pt x="1608630" y="2372546"/>
                    <a:pt x="1608630" y="2372546"/>
                  </a:cubicBezTo>
                  <a:cubicBezTo>
                    <a:pt x="1632152" y="2366666"/>
                    <a:pt x="1655673" y="2343145"/>
                    <a:pt x="1667434" y="2313743"/>
                  </a:cubicBezTo>
                  <a:cubicBezTo>
                    <a:pt x="1667434" y="2290221"/>
                    <a:pt x="1667434" y="2290221"/>
                    <a:pt x="1667434" y="2290221"/>
                  </a:cubicBezTo>
                  <a:cubicBezTo>
                    <a:pt x="1670374" y="2290221"/>
                    <a:pt x="1674784" y="2288752"/>
                    <a:pt x="1677724" y="2288752"/>
                  </a:cubicBezTo>
                  <a:close/>
                  <a:moveTo>
                    <a:pt x="826334" y="2284813"/>
                  </a:moveTo>
                  <a:cubicBezTo>
                    <a:pt x="832747" y="2285641"/>
                    <a:pt x="838976" y="2287481"/>
                    <a:pt x="844840" y="2290425"/>
                  </a:cubicBezTo>
                  <a:cubicBezTo>
                    <a:pt x="856566" y="2296311"/>
                    <a:pt x="862428" y="2302198"/>
                    <a:pt x="868292" y="2308085"/>
                  </a:cubicBezTo>
                  <a:cubicBezTo>
                    <a:pt x="868292" y="2319859"/>
                    <a:pt x="874155" y="2331633"/>
                    <a:pt x="868292" y="2337519"/>
                  </a:cubicBezTo>
                  <a:cubicBezTo>
                    <a:pt x="862428" y="2343407"/>
                    <a:pt x="856566" y="2349293"/>
                    <a:pt x="856566" y="2343407"/>
                  </a:cubicBezTo>
                  <a:cubicBezTo>
                    <a:pt x="850702" y="2343407"/>
                    <a:pt x="850702" y="2337519"/>
                    <a:pt x="844840" y="2343407"/>
                  </a:cubicBezTo>
                  <a:cubicBezTo>
                    <a:pt x="844840" y="2349293"/>
                    <a:pt x="838976" y="2355180"/>
                    <a:pt x="833113" y="2355180"/>
                  </a:cubicBezTo>
                  <a:cubicBezTo>
                    <a:pt x="827250" y="2355180"/>
                    <a:pt x="815524" y="2355180"/>
                    <a:pt x="815524" y="2349293"/>
                  </a:cubicBezTo>
                  <a:cubicBezTo>
                    <a:pt x="809661" y="2343407"/>
                    <a:pt x="809661" y="2331633"/>
                    <a:pt x="815524" y="2331633"/>
                  </a:cubicBezTo>
                  <a:cubicBezTo>
                    <a:pt x="815524" y="2325745"/>
                    <a:pt x="827250" y="2325745"/>
                    <a:pt x="821387" y="2319859"/>
                  </a:cubicBezTo>
                  <a:cubicBezTo>
                    <a:pt x="815524" y="2308085"/>
                    <a:pt x="803798" y="2313972"/>
                    <a:pt x="797934" y="2313972"/>
                  </a:cubicBezTo>
                  <a:cubicBezTo>
                    <a:pt x="774482" y="2319859"/>
                    <a:pt x="768619" y="2349293"/>
                    <a:pt x="768619" y="2366954"/>
                  </a:cubicBezTo>
                  <a:cubicBezTo>
                    <a:pt x="774482" y="2402275"/>
                    <a:pt x="803798" y="2431709"/>
                    <a:pt x="838976" y="2449370"/>
                  </a:cubicBezTo>
                  <a:cubicBezTo>
                    <a:pt x="838976" y="2449370"/>
                    <a:pt x="838976" y="2449370"/>
                    <a:pt x="833113" y="2449370"/>
                  </a:cubicBezTo>
                  <a:cubicBezTo>
                    <a:pt x="815524" y="2443483"/>
                    <a:pt x="797934" y="2443483"/>
                    <a:pt x="780345" y="2425823"/>
                  </a:cubicBezTo>
                  <a:cubicBezTo>
                    <a:pt x="762756" y="2408162"/>
                    <a:pt x="751029" y="2390501"/>
                    <a:pt x="745167" y="2361067"/>
                  </a:cubicBezTo>
                  <a:cubicBezTo>
                    <a:pt x="751029" y="2343407"/>
                    <a:pt x="756893" y="2319859"/>
                    <a:pt x="768619" y="2302198"/>
                  </a:cubicBezTo>
                  <a:cubicBezTo>
                    <a:pt x="786208" y="2288952"/>
                    <a:pt x="807095" y="2282330"/>
                    <a:pt x="826334" y="2284813"/>
                  </a:cubicBezTo>
                  <a:close/>
                  <a:moveTo>
                    <a:pt x="1082864" y="2278831"/>
                  </a:moveTo>
                  <a:cubicBezTo>
                    <a:pt x="1096049" y="2275896"/>
                    <a:pt x="1109234" y="2275896"/>
                    <a:pt x="1120954" y="2278831"/>
                  </a:cubicBezTo>
                  <a:cubicBezTo>
                    <a:pt x="1138534" y="2284703"/>
                    <a:pt x="1150254" y="2296445"/>
                    <a:pt x="1161974" y="2302317"/>
                  </a:cubicBezTo>
                  <a:cubicBezTo>
                    <a:pt x="1167834" y="2319931"/>
                    <a:pt x="1179554" y="2343415"/>
                    <a:pt x="1173694" y="2361029"/>
                  </a:cubicBezTo>
                  <a:cubicBezTo>
                    <a:pt x="1173694" y="2378644"/>
                    <a:pt x="1156114" y="2384515"/>
                    <a:pt x="1144394" y="2390386"/>
                  </a:cubicBezTo>
                  <a:cubicBezTo>
                    <a:pt x="1132674" y="2396258"/>
                    <a:pt x="1126814" y="2396258"/>
                    <a:pt x="1115094" y="2390386"/>
                  </a:cubicBezTo>
                  <a:cubicBezTo>
                    <a:pt x="1103374" y="2384515"/>
                    <a:pt x="1126814" y="2372772"/>
                    <a:pt x="1109234" y="2366901"/>
                  </a:cubicBezTo>
                  <a:cubicBezTo>
                    <a:pt x="1103374" y="2366901"/>
                    <a:pt x="1103374" y="2361029"/>
                    <a:pt x="1097514" y="2361029"/>
                  </a:cubicBezTo>
                  <a:cubicBezTo>
                    <a:pt x="1097514" y="2355158"/>
                    <a:pt x="1097514" y="2343415"/>
                    <a:pt x="1103374" y="2343415"/>
                  </a:cubicBezTo>
                  <a:cubicBezTo>
                    <a:pt x="1109234" y="2337544"/>
                    <a:pt x="1115094" y="2337544"/>
                    <a:pt x="1126814" y="2337544"/>
                  </a:cubicBezTo>
                  <a:cubicBezTo>
                    <a:pt x="1132674" y="2343415"/>
                    <a:pt x="1138534" y="2349287"/>
                    <a:pt x="1132674" y="2361029"/>
                  </a:cubicBezTo>
                  <a:cubicBezTo>
                    <a:pt x="1132674" y="2361029"/>
                    <a:pt x="1138534" y="2361029"/>
                    <a:pt x="1138534" y="2361029"/>
                  </a:cubicBezTo>
                  <a:cubicBezTo>
                    <a:pt x="1144394" y="2355158"/>
                    <a:pt x="1150254" y="2349287"/>
                    <a:pt x="1150254" y="2337544"/>
                  </a:cubicBezTo>
                  <a:cubicBezTo>
                    <a:pt x="1144394" y="2319931"/>
                    <a:pt x="1126814" y="2308188"/>
                    <a:pt x="1109234" y="2302317"/>
                  </a:cubicBezTo>
                  <a:cubicBezTo>
                    <a:pt x="1085794" y="2302317"/>
                    <a:pt x="1056493" y="2308188"/>
                    <a:pt x="1044773" y="2331673"/>
                  </a:cubicBezTo>
                  <a:cubicBezTo>
                    <a:pt x="1033053" y="2343415"/>
                    <a:pt x="1027194" y="2355158"/>
                    <a:pt x="1021333" y="2372772"/>
                  </a:cubicBezTo>
                  <a:cubicBezTo>
                    <a:pt x="1021333" y="2372772"/>
                    <a:pt x="1015473" y="2366901"/>
                    <a:pt x="1015473" y="2366901"/>
                  </a:cubicBezTo>
                  <a:cubicBezTo>
                    <a:pt x="1021333" y="2343415"/>
                    <a:pt x="1021333" y="2314059"/>
                    <a:pt x="1044773" y="2296445"/>
                  </a:cubicBezTo>
                  <a:cubicBezTo>
                    <a:pt x="1056493" y="2287638"/>
                    <a:pt x="1069678" y="2281767"/>
                    <a:pt x="1082864" y="2278831"/>
                  </a:cubicBezTo>
                  <a:close/>
                  <a:moveTo>
                    <a:pt x="1259318" y="2278669"/>
                  </a:moveTo>
                  <a:cubicBezTo>
                    <a:pt x="1268139" y="2281425"/>
                    <a:pt x="1276959" y="2292450"/>
                    <a:pt x="1285780" y="2296861"/>
                  </a:cubicBezTo>
                  <a:cubicBezTo>
                    <a:pt x="1285780" y="2308621"/>
                    <a:pt x="1297540" y="2314502"/>
                    <a:pt x="1291660" y="2326262"/>
                  </a:cubicBezTo>
                  <a:lnTo>
                    <a:pt x="1289254" y="2330007"/>
                  </a:lnTo>
                  <a:lnTo>
                    <a:pt x="1290190" y="2326262"/>
                  </a:lnTo>
                  <a:cubicBezTo>
                    <a:pt x="1290190" y="2320382"/>
                    <a:pt x="1288720" y="2314502"/>
                    <a:pt x="1285780" y="2308621"/>
                  </a:cubicBezTo>
                  <a:cubicBezTo>
                    <a:pt x="1279899" y="2302741"/>
                    <a:pt x="1279899" y="2296861"/>
                    <a:pt x="1274019" y="2290980"/>
                  </a:cubicBezTo>
                  <a:cubicBezTo>
                    <a:pt x="1268139" y="2285100"/>
                    <a:pt x="1262258" y="2285100"/>
                    <a:pt x="1250497" y="2279219"/>
                  </a:cubicBezTo>
                  <a:cubicBezTo>
                    <a:pt x="1253438" y="2277750"/>
                    <a:pt x="1256378" y="2277750"/>
                    <a:pt x="1259318" y="2278669"/>
                  </a:cubicBezTo>
                  <a:close/>
                  <a:moveTo>
                    <a:pt x="1129760" y="2268692"/>
                  </a:moveTo>
                  <a:cubicBezTo>
                    <a:pt x="1131421" y="2268692"/>
                    <a:pt x="1133080" y="2270114"/>
                    <a:pt x="1133080" y="2272960"/>
                  </a:cubicBezTo>
                  <a:cubicBezTo>
                    <a:pt x="1126441" y="2272960"/>
                    <a:pt x="1126441" y="2272960"/>
                    <a:pt x="1126441" y="2272960"/>
                  </a:cubicBezTo>
                  <a:cubicBezTo>
                    <a:pt x="1126441" y="2270114"/>
                    <a:pt x="1128101" y="2268692"/>
                    <a:pt x="1129760" y="2268692"/>
                  </a:cubicBezTo>
                  <a:close/>
                  <a:moveTo>
                    <a:pt x="1208956" y="2261579"/>
                  </a:moveTo>
                  <a:cubicBezTo>
                    <a:pt x="1214884" y="2261579"/>
                    <a:pt x="1220812" y="2261579"/>
                    <a:pt x="1226739" y="2267269"/>
                  </a:cubicBezTo>
                  <a:cubicBezTo>
                    <a:pt x="1232667" y="2267269"/>
                    <a:pt x="1232667" y="2272960"/>
                    <a:pt x="1232667" y="2278651"/>
                  </a:cubicBezTo>
                  <a:cubicBezTo>
                    <a:pt x="1232667" y="2278651"/>
                    <a:pt x="1232667" y="2272960"/>
                    <a:pt x="1226739" y="2272960"/>
                  </a:cubicBezTo>
                  <a:cubicBezTo>
                    <a:pt x="1220812" y="2267269"/>
                    <a:pt x="1220812" y="2261579"/>
                    <a:pt x="1208956" y="2261579"/>
                  </a:cubicBezTo>
                  <a:close/>
                  <a:moveTo>
                    <a:pt x="1173863" y="2261579"/>
                  </a:moveTo>
                  <a:cubicBezTo>
                    <a:pt x="1173863" y="2261579"/>
                    <a:pt x="1179554" y="2261579"/>
                    <a:pt x="1179554" y="2267269"/>
                  </a:cubicBezTo>
                  <a:cubicBezTo>
                    <a:pt x="1179554" y="2267269"/>
                    <a:pt x="1173863" y="2267269"/>
                    <a:pt x="1173863" y="2267269"/>
                  </a:cubicBezTo>
                  <a:cubicBezTo>
                    <a:pt x="1173863" y="2261579"/>
                    <a:pt x="1173863" y="2261579"/>
                    <a:pt x="1173863" y="2261579"/>
                  </a:cubicBezTo>
                  <a:close/>
                  <a:moveTo>
                    <a:pt x="1162293" y="2261579"/>
                  </a:moveTo>
                  <a:cubicBezTo>
                    <a:pt x="1162293" y="2261579"/>
                    <a:pt x="1168173" y="2261579"/>
                    <a:pt x="1168173" y="2261579"/>
                  </a:cubicBezTo>
                  <a:cubicBezTo>
                    <a:pt x="1168173" y="2273339"/>
                    <a:pt x="1174053" y="2273339"/>
                    <a:pt x="1179933" y="2279219"/>
                  </a:cubicBezTo>
                  <a:cubicBezTo>
                    <a:pt x="1185814" y="2279219"/>
                    <a:pt x="1179933" y="2273339"/>
                    <a:pt x="1185814" y="2273339"/>
                  </a:cubicBezTo>
                  <a:cubicBezTo>
                    <a:pt x="1191694" y="2261579"/>
                    <a:pt x="1203455" y="2261579"/>
                    <a:pt x="1209335" y="2267459"/>
                  </a:cubicBezTo>
                  <a:cubicBezTo>
                    <a:pt x="1215215" y="2267459"/>
                    <a:pt x="1221096" y="2267459"/>
                    <a:pt x="1221096" y="2267459"/>
                  </a:cubicBezTo>
                  <a:cubicBezTo>
                    <a:pt x="1226976" y="2273339"/>
                    <a:pt x="1226976" y="2285100"/>
                    <a:pt x="1232857" y="2285100"/>
                  </a:cubicBezTo>
                  <a:cubicBezTo>
                    <a:pt x="1250497" y="2279219"/>
                    <a:pt x="1262258" y="2290980"/>
                    <a:pt x="1274019" y="2302741"/>
                  </a:cubicBezTo>
                  <a:cubicBezTo>
                    <a:pt x="1279899" y="2308621"/>
                    <a:pt x="1285780" y="2320382"/>
                    <a:pt x="1279899" y="2332143"/>
                  </a:cubicBezTo>
                  <a:cubicBezTo>
                    <a:pt x="1279899" y="2338023"/>
                    <a:pt x="1268139" y="2343904"/>
                    <a:pt x="1279899" y="2349784"/>
                  </a:cubicBezTo>
                  <a:cubicBezTo>
                    <a:pt x="1279899" y="2349784"/>
                    <a:pt x="1285780" y="2349784"/>
                    <a:pt x="1285780" y="2349784"/>
                  </a:cubicBezTo>
                  <a:cubicBezTo>
                    <a:pt x="1291660" y="2349784"/>
                    <a:pt x="1285780" y="2343904"/>
                    <a:pt x="1285780" y="2343904"/>
                  </a:cubicBezTo>
                  <a:lnTo>
                    <a:pt x="1287602" y="2336614"/>
                  </a:lnTo>
                  <a:lnTo>
                    <a:pt x="1287617" y="2338574"/>
                  </a:lnTo>
                  <a:cubicBezTo>
                    <a:pt x="1290925" y="2350151"/>
                    <a:pt x="1310771" y="2360075"/>
                    <a:pt x="1297540" y="2373305"/>
                  </a:cubicBezTo>
                  <a:cubicBezTo>
                    <a:pt x="1297540" y="2367425"/>
                    <a:pt x="1297540" y="2355664"/>
                    <a:pt x="1291660" y="2355664"/>
                  </a:cubicBezTo>
                  <a:cubicBezTo>
                    <a:pt x="1285780" y="2373305"/>
                    <a:pt x="1285780" y="2373305"/>
                    <a:pt x="1285780" y="2373305"/>
                  </a:cubicBezTo>
                  <a:cubicBezTo>
                    <a:pt x="1274019" y="2396826"/>
                    <a:pt x="1274019" y="2396826"/>
                    <a:pt x="1274019" y="2396826"/>
                  </a:cubicBezTo>
                  <a:cubicBezTo>
                    <a:pt x="1274019" y="2396826"/>
                    <a:pt x="1274019" y="2396826"/>
                    <a:pt x="1279899" y="2402707"/>
                  </a:cubicBezTo>
                  <a:cubicBezTo>
                    <a:pt x="1279899" y="2402707"/>
                    <a:pt x="1279899" y="2396826"/>
                    <a:pt x="1279899" y="2396826"/>
                  </a:cubicBezTo>
                  <a:cubicBezTo>
                    <a:pt x="1285780" y="2402707"/>
                    <a:pt x="1291660" y="2408587"/>
                    <a:pt x="1285780" y="2414468"/>
                  </a:cubicBezTo>
                  <a:cubicBezTo>
                    <a:pt x="1285780" y="2414468"/>
                    <a:pt x="1285780" y="2402707"/>
                    <a:pt x="1279899" y="2408587"/>
                  </a:cubicBezTo>
                  <a:cubicBezTo>
                    <a:pt x="1279899" y="2420348"/>
                    <a:pt x="1279899" y="2426228"/>
                    <a:pt x="1268139" y="2432109"/>
                  </a:cubicBezTo>
                  <a:cubicBezTo>
                    <a:pt x="1262258" y="2432109"/>
                    <a:pt x="1256378" y="2437989"/>
                    <a:pt x="1256378" y="2432109"/>
                  </a:cubicBezTo>
                  <a:cubicBezTo>
                    <a:pt x="1250497" y="2426228"/>
                    <a:pt x="1250497" y="2420348"/>
                    <a:pt x="1244617" y="2408587"/>
                  </a:cubicBezTo>
                  <a:cubicBezTo>
                    <a:pt x="1250497" y="2402707"/>
                    <a:pt x="1256378" y="2396826"/>
                    <a:pt x="1262258" y="2385066"/>
                  </a:cubicBezTo>
                  <a:cubicBezTo>
                    <a:pt x="1262258" y="2379186"/>
                    <a:pt x="1256378" y="2367425"/>
                    <a:pt x="1250497" y="2361544"/>
                  </a:cubicBezTo>
                  <a:cubicBezTo>
                    <a:pt x="1256378" y="2349784"/>
                    <a:pt x="1256378" y="2332143"/>
                    <a:pt x="1244617" y="2320382"/>
                  </a:cubicBezTo>
                  <a:cubicBezTo>
                    <a:pt x="1238737" y="2308621"/>
                    <a:pt x="1226976" y="2308621"/>
                    <a:pt x="1215215" y="2308621"/>
                  </a:cubicBezTo>
                  <a:cubicBezTo>
                    <a:pt x="1209335" y="2296861"/>
                    <a:pt x="1197575" y="2290980"/>
                    <a:pt x="1185814" y="2290980"/>
                  </a:cubicBezTo>
                  <a:cubicBezTo>
                    <a:pt x="1179933" y="2296861"/>
                    <a:pt x="1174053" y="2296861"/>
                    <a:pt x="1168173" y="2302741"/>
                  </a:cubicBezTo>
                  <a:cubicBezTo>
                    <a:pt x="1162293" y="2296861"/>
                    <a:pt x="1162293" y="2290980"/>
                    <a:pt x="1150532" y="2285100"/>
                  </a:cubicBezTo>
                  <a:cubicBezTo>
                    <a:pt x="1138771" y="2279219"/>
                    <a:pt x="1138771" y="2279219"/>
                    <a:pt x="1138771" y="2279219"/>
                  </a:cubicBezTo>
                  <a:cubicBezTo>
                    <a:pt x="1144651" y="2273339"/>
                    <a:pt x="1156412" y="2267459"/>
                    <a:pt x="1162293" y="2261579"/>
                  </a:cubicBezTo>
                  <a:close/>
                  <a:moveTo>
                    <a:pt x="1133080" y="2254939"/>
                  </a:moveTo>
                  <a:cubicBezTo>
                    <a:pt x="1138771" y="2261579"/>
                    <a:pt x="1133080" y="2261579"/>
                    <a:pt x="1133080" y="2261579"/>
                  </a:cubicBezTo>
                  <a:cubicBezTo>
                    <a:pt x="1133080" y="2261579"/>
                    <a:pt x="1133080" y="2261579"/>
                    <a:pt x="1133080" y="2254939"/>
                  </a:cubicBezTo>
                  <a:close/>
                  <a:moveTo>
                    <a:pt x="1032651" y="2254939"/>
                  </a:moveTo>
                  <a:cubicBezTo>
                    <a:pt x="1038552" y="2260867"/>
                    <a:pt x="1056256" y="2260867"/>
                    <a:pt x="1056256" y="2278651"/>
                  </a:cubicBezTo>
                  <a:cubicBezTo>
                    <a:pt x="1050355" y="2266795"/>
                    <a:pt x="1038552" y="2260867"/>
                    <a:pt x="1020848" y="2260867"/>
                  </a:cubicBezTo>
                  <a:cubicBezTo>
                    <a:pt x="1014946" y="2260867"/>
                    <a:pt x="1009045" y="2266795"/>
                    <a:pt x="1003143" y="2266795"/>
                  </a:cubicBezTo>
                  <a:cubicBezTo>
                    <a:pt x="1009045" y="2260867"/>
                    <a:pt x="1020848" y="2254939"/>
                    <a:pt x="1032651" y="2254939"/>
                  </a:cubicBezTo>
                  <a:close/>
                  <a:moveTo>
                    <a:pt x="847717" y="2253659"/>
                  </a:moveTo>
                  <a:cubicBezTo>
                    <a:pt x="855127" y="2252189"/>
                    <a:pt x="862537" y="2252189"/>
                    <a:pt x="868464" y="2255129"/>
                  </a:cubicBezTo>
                  <a:cubicBezTo>
                    <a:pt x="862537" y="2255129"/>
                    <a:pt x="850681" y="2255129"/>
                    <a:pt x="838825" y="2261009"/>
                  </a:cubicBezTo>
                  <a:cubicBezTo>
                    <a:pt x="832898" y="2266890"/>
                    <a:pt x="832898" y="2278651"/>
                    <a:pt x="826970" y="2278651"/>
                  </a:cubicBezTo>
                  <a:cubicBezTo>
                    <a:pt x="821042" y="2272770"/>
                    <a:pt x="826970" y="2266890"/>
                    <a:pt x="826970" y="2261009"/>
                  </a:cubicBezTo>
                  <a:cubicBezTo>
                    <a:pt x="832898" y="2258069"/>
                    <a:pt x="840307" y="2255129"/>
                    <a:pt x="847717" y="2253659"/>
                  </a:cubicBezTo>
                  <a:close/>
                  <a:moveTo>
                    <a:pt x="486177" y="2253379"/>
                  </a:moveTo>
                  <a:lnTo>
                    <a:pt x="497345" y="2263529"/>
                  </a:lnTo>
                  <a:cubicBezTo>
                    <a:pt x="528327" y="2289097"/>
                    <a:pt x="560557" y="2313207"/>
                    <a:pt x="593930" y="2335754"/>
                  </a:cubicBezTo>
                  <a:lnTo>
                    <a:pt x="595058" y="2336439"/>
                  </a:lnTo>
                  <a:lnTo>
                    <a:pt x="592282" y="2331596"/>
                  </a:lnTo>
                  <a:close/>
                  <a:moveTo>
                    <a:pt x="930208" y="2235836"/>
                  </a:moveTo>
                  <a:cubicBezTo>
                    <a:pt x="939029" y="2236568"/>
                    <a:pt x="947849" y="2238032"/>
                    <a:pt x="956670" y="2238032"/>
                  </a:cubicBezTo>
                  <a:cubicBezTo>
                    <a:pt x="980191" y="2243888"/>
                    <a:pt x="997832" y="2261454"/>
                    <a:pt x="1003713" y="2284877"/>
                  </a:cubicBezTo>
                  <a:cubicBezTo>
                    <a:pt x="1009593" y="2296588"/>
                    <a:pt x="1009593" y="2308299"/>
                    <a:pt x="1015473" y="2314155"/>
                  </a:cubicBezTo>
                  <a:cubicBezTo>
                    <a:pt x="1015473" y="2331722"/>
                    <a:pt x="1003713" y="2349288"/>
                    <a:pt x="1003713" y="2366856"/>
                  </a:cubicBezTo>
                  <a:cubicBezTo>
                    <a:pt x="1003713" y="2366856"/>
                    <a:pt x="997832" y="2366856"/>
                    <a:pt x="991952" y="2366856"/>
                  </a:cubicBezTo>
                  <a:cubicBezTo>
                    <a:pt x="991952" y="2361000"/>
                    <a:pt x="997832" y="2355145"/>
                    <a:pt x="997832" y="2349288"/>
                  </a:cubicBezTo>
                  <a:cubicBezTo>
                    <a:pt x="997832" y="2314155"/>
                    <a:pt x="986071" y="2273166"/>
                    <a:pt x="950789" y="2255599"/>
                  </a:cubicBezTo>
                  <a:cubicBezTo>
                    <a:pt x="944909" y="2261454"/>
                    <a:pt x="944909" y="2255599"/>
                    <a:pt x="939029" y="2255599"/>
                  </a:cubicBezTo>
                  <a:cubicBezTo>
                    <a:pt x="927268" y="2255599"/>
                    <a:pt x="915507" y="2255599"/>
                    <a:pt x="903747" y="2261454"/>
                  </a:cubicBezTo>
                  <a:cubicBezTo>
                    <a:pt x="903747" y="2267310"/>
                    <a:pt x="897866" y="2273166"/>
                    <a:pt x="897866" y="2279021"/>
                  </a:cubicBezTo>
                  <a:cubicBezTo>
                    <a:pt x="903747" y="2284877"/>
                    <a:pt x="909627" y="2279021"/>
                    <a:pt x="915507" y="2279021"/>
                  </a:cubicBezTo>
                  <a:cubicBezTo>
                    <a:pt x="921387" y="2279021"/>
                    <a:pt x="927268" y="2279021"/>
                    <a:pt x="927268" y="2284877"/>
                  </a:cubicBezTo>
                  <a:cubicBezTo>
                    <a:pt x="933148" y="2290733"/>
                    <a:pt x="933148" y="2302444"/>
                    <a:pt x="933148" y="2308299"/>
                  </a:cubicBezTo>
                  <a:cubicBezTo>
                    <a:pt x="927268" y="2314155"/>
                    <a:pt x="921387" y="2320011"/>
                    <a:pt x="909627" y="2314155"/>
                  </a:cubicBezTo>
                  <a:cubicBezTo>
                    <a:pt x="909627" y="2320011"/>
                    <a:pt x="915507" y="2325866"/>
                    <a:pt x="909627" y="2331722"/>
                  </a:cubicBezTo>
                  <a:cubicBezTo>
                    <a:pt x="903747" y="2337577"/>
                    <a:pt x="897866" y="2337577"/>
                    <a:pt x="891986" y="2337577"/>
                  </a:cubicBezTo>
                  <a:cubicBezTo>
                    <a:pt x="874345" y="2325866"/>
                    <a:pt x="868464" y="2302444"/>
                    <a:pt x="868464" y="2290733"/>
                  </a:cubicBezTo>
                  <a:cubicBezTo>
                    <a:pt x="874345" y="2267310"/>
                    <a:pt x="886105" y="2249743"/>
                    <a:pt x="903747" y="2238032"/>
                  </a:cubicBezTo>
                  <a:cubicBezTo>
                    <a:pt x="912567" y="2235104"/>
                    <a:pt x="921387" y="2235104"/>
                    <a:pt x="930208" y="2235836"/>
                  </a:cubicBezTo>
                  <a:close/>
                  <a:moveTo>
                    <a:pt x="1120750" y="2225538"/>
                  </a:moveTo>
                  <a:cubicBezTo>
                    <a:pt x="1120750" y="2225538"/>
                    <a:pt x="1132764" y="2231703"/>
                    <a:pt x="1132764" y="2231703"/>
                  </a:cubicBezTo>
                  <a:cubicBezTo>
                    <a:pt x="1138771" y="2231703"/>
                    <a:pt x="1138771" y="2231703"/>
                    <a:pt x="1138771" y="2231703"/>
                  </a:cubicBezTo>
                  <a:cubicBezTo>
                    <a:pt x="1132764" y="2237868"/>
                    <a:pt x="1138771" y="2237868"/>
                    <a:pt x="1132764" y="2237868"/>
                  </a:cubicBezTo>
                  <a:cubicBezTo>
                    <a:pt x="1132764" y="2237868"/>
                    <a:pt x="1126757" y="2231703"/>
                    <a:pt x="1120750" y="2225538"/>
                  </a:cubicBezTo>
                  <a:close/>
                  <a:moveTo>
                    <a:pt x="1535458" y="2217831"/>
                  </a:moveTo>
                  <a:cubicBezTo>
                    <a:pt x="1538382" y="2218567"/>
                    <a:pt x="1541306" y="2220037"/>
                    <a:pt x="1544231" y="2220037"/>
                  </a:cubicBezTo>
                  <a:cubicBezTo>
                    <a:pt x="1550080" y="2225917"/>
                    <a:pt x="1550080" y="2225917"/>
                    <a:pt x="1550080" y="2225917"/>
                  </a:cubicBezTo>
                  <a:cubicBezTo>
                    <a:pt x="1550080" y="2231797"/>
                    <a:pt x="1555928" y="2237678"/>
                    <a:pt x="1561777" y="2237678"/>
                  </a:cubicBezTo>
                  <a:cubicBezTo>
                    <a:pt x="1573474" y="2243558"/>
                    <a:pt x="1579323" y="2237678"/>
                    <a:pt x="1585172" y="2237678"/>
                  </a:cubicBezTo>
                  <a:cubicBezTo>
                    <a:pt x="1596869" y="2255319"/>
                    <a:pt x="1596869" y="2255319"/>
                    <a:pt x="1596869" y="2255319"/>
                  </a:cubicBezTo>
                  <a:cubicBezTo>
                    <a:pt x="1596869" y="2261199"/>
                    <a:pt x="1591021" y="2261199"/>
                    <a:pt x="1591021" y="2261199"/>
                  </a:cubicBezTo>
                  <a:cubicBezTo>
                    <a:pt x="1585172" y="2261199"/>
                    <a:pt x="1579323" y="2261199"/>
                    <a:pt x="1573474" y="2255319"/>
                  </a:cubicBezTo>
                  <a:cubicBezTo>
                    <a:pt x="1567625" y="2255319"/>
                    <a:pt x="1567625" y="2267079"/>
                    <a:pt x="1555928" y="2267079"/>
                  </a:cubicBezTo>
                  <a:cubicBezTo>
                    <a:pt x="1555928" y="2267079"/>
                    <a:pt x="1550080" y="2272960"/>
                    <a:pt x="1544231" y="2267079"/>
                  </a:cubicBezTo>
                  <a:cubicBezTo>
                    <a:pt x="1538382" y="2261199"/>
                    <a:pt x="1538382" y="2255319"/>
                    <a:pt x="1538382" y="2249439"/>
                  </a:cubicBezTo>
                  <a:cubicBezTo>
                    <a:pt x="1544231" y="2249439"/>
                    <a:pt x="1544231" y="2249439"/>
                    <a:pt x="1544231" y="2243558"/>
                  </a:cubicBezTo>
                  <a:cubicBezTo>
                    <a:pt x="1538382" y="2243558"/>
                    <a:pt x="1532533" y="2237678"/>
                    <a:pt x="1526684" y="2231797"/>
                  </a:cubicBezTo>
                  <a:cubicBezTo>
                    <a:pt x="1526684" y="2231797"/>
                    <a:pt x="1526684" y="2225917"/>
                    <a:pt x="1526684" y="2220037"/>
                  </a:cubicBezTo>
                  <a:cubicBezTo>
                    <a:pt x="1529609" y="2217097"/>
                    <a:pt x="1532533" y="2217097"/>
                    <a:pt x="1535458" y="2217831"/>
                  </a:cubicBezTo>
                  <a:close/>
                  <a:moveTo>
                    <a:pt x="1514754" y="2214157"/>
                  </a:moveTo>
                  <a:cubicBezTo>
                    <a:pt x="1514754" y="2214157"/>
                    <a:pt x="1520645" y="2214157"/>
                    <a:pt x="1520645" y="2214157"/>
                  </a:cubicBezTo>
                  <a:cubicBezTo>
                    <a:pt x="1514754" y="2225944"/>
                    <a:pt x="1520645" y="2243626"/>
                    <a:pt x="1532425" y="2249520"/>
                  </a:cubicBezTo>
                  <a:cubicBezTo>
                    <a:pt x="1532425" y="2255414"/>
                    <a:pt x="1532425" y="2267202"/>
                    <a:pt x="1538316" y="2273096"/>
                  </a:cubicBezTo>
                  <a:cubicBezTo>
                    <a:pt x="1544206" y="2278989"/>
                    <a:pt x="1555986" y="2278989"/>
                    <a:pt x="1561877" y="2273096"/>
                  </a:cubicBezTo>
                  <a:cubicBezTo>
                    <a:pt x="1567767" y="2273096"/>
                    <a:pt x="1573658" y="2267202"/>
                    <a:pt x="1579548" y="2273096"/>
                  </a:cubicBezTo>
                  <a:cubicBezTo>
                    <a:pt x="1591328" y="2273096"/>
                    <a:pt x="1597219" y="2273096"/>
                    <a:pt x="1603109" y="2261307"/>
                  </a:cubicBezTo>
                  <a:cubicBezTo>
                    <a:pt x="1603109" y="2261307"/>
                    <a:pt x="1609000" y="2255414"/>
                    <a:pt x="1609000" y="2261307"/>
                  </a:cubicBezTo>
                  <a:cubicBezTo>
                    <a:pt x="1614890" y="2261307"/>
                    <a:pt x="1614890" y="2267202"/>
                    <a:pt x="1614890" y="2267202"/>
                  </a:cubicBezTo>
                  <a:cubicBezTo>
                    <a:pt x="1609000" y="2278989"/>
                    <a:pt x="1597219" y="2284883"/>
                    <a:pt x="1591328" y="2290778"/>
                  </a:cubicBezTo>
                  <a:cubicBezTo>
                    <a:pt x="1579548" y="2290778"/>
                    <a:pt x="1573658" y="2290778"/>
                    <a:pt x="1567767" y="2278989"/>
                  </a:cubicBezTo>
                  <a:cubicBezTo>
                    <a:pt x="1561877" y="2284883"/>
                    <a:pt x="1561877" y="2290778"/>
                    <a:pt x="1561877" y="2290778"/>
                  </a:cubicBezTo>
                  <a:cubicBezTo>
                    <a:pt x="1550096" y="2296671"/>
                    <a:pt x="1538316" y="2296671"/>
                    <a:pt x="1532425" y="2290778"/>
                  </a:cubicBezTo>
                  <a:cubicBezTo>
                    <a:pt x="1526535" y="2284883"/>
                    <a:pt x="1520645" y="2278989"/>
                    <a:pt x="1520645" y="2273096"/>
                  </a:cubicBezTo>
                  <a:cubicBezTo>
                    <a:pt x="1514754" y="2261307"/>
                    <a:pt x="1526535" y="2261307"/>
                    <a:pt x="1520645" y="2255414"/>
                  </a:cubicBezTo>
                  <a:cubicBezTo>
                    <a:pt x="1508864" y="2255414"/>
                    <a:pt x="1508864" y="2237732"/>
                    <a:pt x="1502973" y="2231838"/>
                  </a:cubicBezTo>
                  <a:cubicBezTo>
                    <a:pt x="1502973" y="2225944"/>
                    <a:pt x="1502973" y="2214157"/>
                    <a:pt x="1514754" y="2214157"/>
                  </a:cubicBezTo>
                  <a:close/>
                  <a:moveTo>
                    <a:pt x="1832051" y="2212869"/>
                  </a:moveTo>
                  <a:cubicBezTo>
                    <a:pt x="1836466" y="2212869"/>
                    <a:pt x="1840881" y="2214337"/>
                    <a:pt x="1843825" y="2220209"/>
                  </a:cubicBezTo>
                  <a:cubicBezTo>
                    <a:pt x="1855598" y="2231951"/>
                    <a:pt x="1861485" y="2255436"/>
                    <a:pt x="1855598" y="2273050"/>
                  </a:cubicBezTo>
                  <a:cubicBezTo>
                    <a:pt x="1843825" y="2308278"/>
                    <a:pt x="1808503" y="2320021"/>
                    <a:pt x="1773182" y="2331764"/>
                  </a:cubicBezTo>
                  <a:cubicBezTo>
                    <a:pt x="1737861" y="2331764"/>
                    <a:pt x="1702539" y="2320021"/>
                    <a:pt x="1690765" y="2284793"/>
                  </a:cubicBezTo>
                  <a:cubicBezTo>
                    <a:pt x="1690765" y="2284793"/>
                    <a:pt x="1690765" y="2278921"/>
                    <a:pt x="1696652" y="2278921"/>
                  </a:cubicBezTo>
                  <a:cubicBezTo>
                    <a:pt x="1708426" y="2284793"/>
                    <a:pt x="1714313" y="2296535"/>
                    <a:pt x="1720200" y="2296535"/>
                  </a:cubicBezTo>
                  <a:cubicBezTo>
                    <a:pt x="1743747" y="2314150"/>
                    <a:pt x="1779069" y="2314150"/>
                    <a:pt x="1802616" y="2302407"/>
                  </a:cubicBezTo>
                  <a:cubicBezTo>
                    <a:pt x="1814390" y="2290664"/>
                    <a:pt x="1820277" y="2284793"/>
                    <a:pt x="1826164" y="2273050"/>
                  </a:cubicBezTo>
                  <a:cubicBezTo>
                    <a:pt x="1826164" y="2261307"/>
                    <a:pt x="1826164" y="2249565"/>
                    <a:pt x="1820277" y="2249565"/>
                  </a:cubicBezTo>
                  <a:cubicBezTo>
                    <a:pt x="1814390" y="2255436"/>
                    <a:pt x="1814390" y="2267179"/>
                    <a:pt x="1808503" y="2267179"/>
                  </a:cubicBezTo>
                  <a:cubicBezTo>
                    <a:pt x="1802616" y="2267179"/>
                    <a:pt x="1796729" y="2273050"/>
                    <a:pt x="1790843" y="2267179"/>
                  </a:cubicBezTo>
                  <a:cubicBezTo>
                    <a:pt x="1784955" y="2261307"/>
                    <a:pt x="1779069" y="2255436"/>
                    <a:pt x="1779069" y="2249565"/>
                  </a:cubicBezTo>
                  <a:cubicBezTo>
                    <a:pt x="1784955" y="2237823"/>
                    <a:pt x="1796729" y="2237823"/>
                    <a:pt x="1802616" y="2231951"/>
                  </a:cubicBezTo>
                  <a:cubicBezTo>
                    <a:pt x="1802616" y="2220209"/>
                    <a:pt x="1808503" y="2214337"/>
                    <a:pt x="1820277" y="2214337"/>
                  </a:cubicBezTo>
                  <a:cubicBezTo>
                    <a:pt x="1823220" y="2214337"/>
                    <a:pt x="1827636" y="2212869"/>
                    <a:pt x="1832051" y="2212869"/>
                  </a:cubicBezTo>
                  <a:close/>
                  <a:moveTo>
                    <a:pt x="837593" y="2212114"/>
                  </a:moveTo>
                  <a:cubicBezTo>
                    <a:pt x="846413" y="2212843"/>
                    <a:pt x="853764" y="2217220"/>
                    <a:pt x="856704" y="2225975"/>
                  </a:cubicBezTo>
                  <a:cubicBezTo>
                    <a:pt x="862584" y="2225975"/>
                    <a:pt x="862584" y="2220139"/>
                    <a:pt x="868464" y="2220139"/>
                  </a:cubicBezTo>
                  <a:cubicBezTo>
                    <a:pt x="874345" y="2220139"/>
                    <a:pt x="886106" y="2214302"/>
                    <a:pt x="891986" y="2220139"/>
                  </a:cubicBezTo>
                  <a:cubicBezTo>
                    <a:pt x="891986" y="2225975"/>
                    <a:pt x="897867" y="2231812"/>
                    <a:pt x="897867" y="2231812"/>
                  </a:cubicBezTo>
                  <a:cubicBezTo>
                    <a:pt x="880225" y="2243485"/>
                    <a:pt x="880225" y="2243485"/>
                    <a:pt x="880225" y="2243485"/>
                  </a:cubicBezTo>
                  <a:cubicBezTo>
                    <a:pt x="862584" y="2237649"/>
                    <a:pt x="844943" y="2243485"/>
                    <a:pt x="833182" y="2249322"/>
                  </a:cubicBezTo>
                  <a:cubicBezTo>
                    <a:pt x="821422" y="2255159"/>
                    <a:pt x="821422" y="2266831"/>
                    <a:pt x="815542" y="2278505"/>
                  </a:cubicBezTo>
                  <a:cubicBezTo>
                    <a:pt x="803781" y="2278505"/>
                    <a:pt x="797900" y="2284341"/>
                    <a:pt x="792020" y="2278505"/>
                  </a:cubicBezTo>
                  <a:cubicBezTo>
                    <a:pt x="786140" y="2266831"/>
                    <a:pt x="780259" y="2260995"/>
                    <a:pt x="786140" y="2249322"/>
                  </a:cubicBezTo>
                  <a:cubicBezTo>
                    <a:pt x="792020" y="2237649"/>
                    <a:pt x="815542" y="2255159"/>
                    <a:pt x="809661" y="2237649"/>
                  </a:cubicBezTo>
                  <a:cubicBezTo>
                    <a:pt x="803781" y="2231812"/>
                    <a:pt x="809661" y="2225975"/>
                    <a:pt x="809661" y="2220139"/>
                  </a:cubicBezTo>
                  <a:cubicBezTo>
                    <a:pt x="818482" y="2214302"/>
                    <a:pt x="828772" y="2211384"/>
                    <a:pt x="837593" y="2212114"/>
                  </a:cubicBezTo>
                  <a:close/>
                  <a:moveTo>
                    <a:pt x="1050316" y="2202775"/>
                  </a:moveTo>
                  <a:cubicBezTo>
                    <a:pt x="1056156" y="2208612"/>
                    <a:pt x="1061997" y="2208612"/>
                    <a:pt x="1067837" y="2214448"/>
                  </a:cubicBezTo>
                  <a:cubicBezTo>
                    <a:pt x="1067837" y="2220285"/>
                    <a:pt x="1061997" y="2226122"/>
                    <a:pt x="1067837" y="2226122"/>
                  </a:cubicBezTo>
                  <a:cubicBezTo>
                    <a:pt x="1067837" y="2231958"/>
                    <a:pt x="1073678" y="2226122"/>
                    <a:pt x="1079518" y="2226122"/>
                  </a:cubicBezTo>
                  <a:cubicBezTo>
                    <a:pt x="1079518" y="2231958"/>
                    <a:pt x="1085358" y="2237794"/>
                    <a:pt x="1079518" y="2243631"/>
                  </a:cubicBezTo>
                  <a:cubicBezTo>
                    <a:pt x="1079518" y="2243631"/>
                    <a:pt x="1073678" y="2249468"/>
                    <a:pt x="1079518" y="2249468"/>
                  </a:cubicBezTo>
                  <a:cubicBezTo>
                    <a:pt x="1079518" y="2255304"/>
                    <a:pt x="1091199" y="2255304"/>
                    <a:pt x="1091199" y="2261141"/>
                  </a:cubicBezTo>
                  <a:cubicBezTo>
                    <a:pt x="1097040" y="2278651"/>
                    <a:pt x="1073678" y="2272814"/>
                    <a:pt x="1067837" y="2278651"/>
                  </a:cubicBezTo>
                  <a:cubicBezTo>
                    <a:pt x="1061997" y="2278651"/>
                    <a:pt x="1061997" y="2266977"/>
                    <a:pt x="1061997" y="2261141"/>
                  </a:cubicBezTo>
                  <a:cubicBezTo>
                    <a:pt x="1050316" y="2255304"/>
                    <a:pt x="1038635" y="2249468"/>
                    <a:pt x="1021114" y="2249468"/>
                  </a:cubicBezTo>
                  <a:cubicBezTo>
                    <a:pt x="1009433" y="2249468"/>
                    <a:pt x="1003593" y="2261141"/>
                    <a:pt x="997752" y="2255304"/>
                  </a:cubicBezTo>
                  <a:cubicBezTo>
                    <a:pt x="991911" y="2249468"/>
                    <a:pt x="986071" y="2243631"/>
                    <a:pt x="986071" y="2237794"/>
                  </a:cubicBezTo>
                  <a:cubicBezTo>
                    <a:pt x="991911" y="2231958"/>
                    <a:pt x="1003593" y="2237794"/>
                    <a:pt x="1009433" y="2231958"/>
                  </a:cubicBezTo>
                  <a:cubicBezTo>
                    <a:pt x="1003593" y="2226122"/>
                    <a:pt x="1003593" y="2220285"/>
                    <a:pt x="1009433" y="2214448"/>
                  </a:cubicBezTo>
                  <a:cubicBezTo>
                    <a:pt x="1015273" y="2214448"/>
                    <a:pt x="1021114" y="2208612"/>
                    <a:pt x="1026955" y="2214448"/>
                  </a:cubicBezTo>
                  <a:cubicBezTo>
                    <a:pt x="1038635" y="2214448"/>
                    <a:pt x="1038635" y="2202775"/>
                    <a:pt x="1050316" y="2202775"/>
                  </a:cubicBezTo>
                  <a:close/>
                  <a:moveTo>
                    <a:pt x="1573158" y="2196136"/>
                  </a:moveTo>
                  <a:cubicBezTo>
                    <a:pt x="1573158" y="2208149"/>
                    <a:pt x="1578849" y="2220163"/>
                    <a:pt x="1578849" y="2226170"/>
                  </a:cubicBezTo>
                  <a:cubicBezTo>
                    <a:pt x="1578849" y="2232177"/>
                    <a:pt x="1573158" y="2232177"/>
                    <a:pt x="1567468" y="2232177"/>
                  </a:cubicBezTo>
                  <a:cubicBezTo>
                    <a:pt x="1561777" y="2232177"/>
                    <a:pt x="1556086" y="2226170"/>
                    <a:pt x="1556086" y="2220163"/>
                  </a:cubicBezTo>
                  <a:cubicBezTo>
                    <a:pt x="1556086" y="2214156"/>
                    <a:pt x="1556086" y="2214156"/>
                    <a:pt x="1556086" y="2214156"/>
                  </a:cubicBezTo>
                  <a:cubicBezTo>
                    <a:pt x="1573158" y="2196136"/>
                    <a:pt x="1573158" y="2196136"/>
                    <a:pt x="1573158" y="2196136"/>
                  </a:cubicBezTo>
                  <a:close/>
                  <a:moveTo>
                    <a:pt x="1120750" y="2196136"/>
                  </a:moveTo>
                  <a:cubicBezTo>
                    <a:pt x="1126441" y="2196136"/>
                    <a:pt x="1126441" y="2202143"/>
                    <a:pt x="1126441" y="2208149"/>
                  </a:cubicBezTo>
                  <a:cubicBezTo>
                    <a:pt x="1126441" y="2208149"/>
                    <a:pt x="1126441" y="2208149"/>
                    <a:pt x="1126441" y="2214157"/>
                  </a:cubicBezTo>
                  <a:cubicBezTo>
                    <a:pt x="1120750" y="2208149"/>
                    <a:pt x="1120750" y="2202143"/>
                    <a:pt x="1120750" y="2196136"/>
                  </a:cubicBezTo>
                  <a:close/>
                  <a:moveTo>
                    <a:pt x="1894797" y="2194877"/>
                  </a:moveTo>
                  <a:cubicBezTo>
                    <a:pt x="1898882" y="2195985"/>
                    <a:pt x="1902150" y="2203742"/>
                    <a:pt x="1902150" y="2208174"/>
                  </a:cubicBezTo>
                  <a:cubicBezTo>
                    <a:pt x="1907959" y="2219993"/>
                    <a:pt x="1907959" y="2237722"/>
                    <a:pt x="1896341" y="2249541"/>
                  </a:cubicBezTo>
                  <a:cubicBezTo>
                    <a:pt x="1890532" y="2261359"/>
                    <a:pt x="1878913" y="2267269"/>
                    <a:pt x="1867295" y="2267269"/>
                  </a:cubicBezTo>
                  <a:cubicBezTo>
                    <a:pt x="1861485" y="2255450"/>
                    <a:pt x="1878913" y="2255450"/>
                    <a:pt x="1878913" y="2249541"/>
                  </a:cubicBezTo>
                  <a:cubicBezTo>
                    <a:pt x="1890532" y="2243631"/>
                    <a:pt x="1896341" y="2231812"/>
                    <a:pt x="1896341" y="2219993"/>
                  </a:cubicBezTo>
                  <a:cubicBezTo>
                    <a:pt x="1902150" y="2214083"/>
                    <a:pt x="1890532" y="2208174"/>
                    <a:pt x="1890532" y="2196354"/>
                  </a:cubicBezTo>
                  <a:cubicBezTo>
                    <a:pt x="1891984" y="2194877"/>
                    <a:pt x="1893436" y="2194508"/>
                    <a:pt x="1894797" y="2194877"/>
                  </a:cubicBezTo>
                  <a:close/>
                  <a:moveTo>
                    <a:pt x="1308542" y="2190635"/>
                  </a:moveTo>
                  <a:cubicBezTo>
                    <a:pt x="1326184" y="2184754"/>
                    <a:pt x="1314422" y="2208276"/>
                    <a:pt x="1320303" y="2214156"/>
                  </a:cubicBezTo>
                  <a:cubicBezTo>
                    <a:pt x="1326184" y="2220037"/>
                    <a:pt x="1337944" y="2231797"/>
                    <a:pt x="1349705" y="2231797"/>
                  </a:cubicBezTo>
                  <a:cubicBezTo>
                    <a:pt x="1355586" y="2231797"/>
                    <a:pt x="1349705" y="2237678"/>
                    <a:pt x="1355586" y="2243558"/>
                  </a:cubicBezTo>
                  <a:cubicBezTo>
                    <a:pt x="1367346" y="2249439"/>
                    <a:pt x="1373226" y="2255319"/>
                    <a:pt x="1384987" y="2261199"/>
                  </a:cubicBezTo>
                  <a:cubicBezTo>
                    <a:pt x="1384987" y="2261199"/>
                    <a:pt x="1390868" y="2255319"/>
                    <a:pt x="1396748" y="2261199"/>
                  </a:cubicBezTo>
                  <a:cubicBezTo>
                    <a:pt x="1396748" y="2261199"/>
                    <a:pt x="1390868" y="2267079"/>
                    <a:pt x="1390868" y="2267079"/>
                  </a:cubicBezTo>
                  <a:cubicBezTo>
                    <a:pt x="1373226" y="2272960"/>
                    <a:pt x="1361466" y="2267079"/>
                    <a:pt x="1355586" y="2261199"/>
                  </a:cubicBezTo>
                  <a:cubicBezTo>
                    <a:pt x="1349705" y="2255319"/>
                    <a:pt x="1343824" y="2243558"/>
                    <a:pt x="1343824" y="2237678"/>
                  </a:cubicBezTo>
                  <a:cubicBezTo>
                    <a:pt x="1337944" y="2231797"/>
                    <a:pt x="1332064" y="2237678"/>
                    <a:pt x="1332064" y="2231797"/>
                  </a:cubicBezTo>
                  <a:cubicBezTo>
                    <a:pt x="1314422" y="2225917"/>
                    <a:pt x="1308542" y="2208276"/>
                    <a:pt x="1308542" y="2190635"/>
                  </a:cubicBezTo>
                  <a:close/>
                  <a:moveTo>
                    <a:pt x="1326563" y="2190445"/>
                  </a:moveTo>
                  <a:cubicBezTo>
                    <a:pt x="1338260" y="2190445"/>
                    <a:pt x="1349958" y="2190445"/>
                    <a:pt x="1367504" y="2190445"/>
                  </a:cubicBezTo>
                  <a:cubicBezTo>
                    <a:pt x="1373353" y="2208086"/>
                    <a:pt x="1373353" y="2208086"/>
                    <a:pt x="1373353" y="2208086"/>
                  </a:cubicBezTo>
                  <a:cubicBezTo>
                    <a:pt x="1379201" y="2219847"/>
                    <a:pt x="1379201" y="2219847"/>
                    <a:pt x="1379201" y="2219847"/>
                  </a:cubicBezTo>
                  <a:cubicBezTo>
                    <a:pt x="1396748" y="2231607"/>
                    <a:pt x="1396748" y="2231607"/>
                    <a:pt x="1396748" y="2231607"/>
                  </a:cubicBezTo>
                  <a:cubicBezTo>
                    <a:pt x="1396748" y="2237488"/>
                    <a:pt x="1396748" y="2249249"/>
                    <a:pt x="1390899" y="2249249"/>
                  </a:cubicBezTo>
                  <a:cubicBezTo>
                    <a:pt x="1379201" y="2249249"/>
                    <a:pt x="1373353" y="2249249"/>
                    <a:pt x="1367504" y="2243368"/>
                  </a:cubicBezTo>
                  <a:cubicBezTo>
                    <a:pt x="1361656" y="2237488"/>
                    <a:pt x="1355807" y="2225727"/>
                    <a:pt x="1361656" y="2219847"/>
                  </a:cubicBezTo>
                  <a:cubicBezTo>
                    <a:pt x="1355807" y="2213967"/>
                    <a:pt x="1349958" y="2225727"/>
                    <a:pt x="1344109" y="2219847"/>
                  </a:cubicBezTo>
                  <a:cubicBezTo>
                    <a:pt x="1338260" y="2219847"/>
                    <a:pt x="1332412" y="2213967"/>
                    <a:pt x="1326563" y="2208086"/>
                  </a:cubicBezTo>
                  <a:cubicBezTo>
                    <a:pt x="1326563" y="2202206"/>
                    <a:pt x="1326563" y="2196325"/>
                    <a:pt x="1326563" y="2190445"/>
                  </a:cubicBezTo>
                  <a:close/>
                  <a:moveTo>
                    <a:pt x="1279356" y="2190445"/>
                  </a:moveTo>
                  <a:cubicBezTo>
                    <a:pt x="1285262" y="2190445"/>
                    <a:pt x="1291168" y="2190445"/>
                    <a:pt x="1297075" y="2190445"/>
                  </a:cubicBezTo>
                  <a:cubicBezTo>
                    <a:pt x="1302981" y="2208086"/>
                    <a:pt x="1308888" y="2231607"/>
                    <a:pt x="1320700" y="2237488"/>
                  </a:cubicBezTo>
                  <a:cubicBezTo>
                    <a:pt x="1338419" y="2243368"/>
                    <a:pt x="1338419" y="2243368"/>
                    <a:pt x="1338419" y="2243368"/>
                  </a:cubicBezTo>
                  <a:cubicBezTo>
                    <a:pt x="1344325" y="2261009"/>
                    <a:pt x="1356138" y="2272770"/>
                    <a:pt x="1373856" y="2278650"/>
                  </a:cubicBezTo>
                  <a:cubicBezTo>
                    <a:pt x="1391575" y="2278650"/>
                    <a:pt x="1391575" y="2278650"/>
                    <a:pt x="1391575" y="2278650"/>
                  </a:cubicBezTo>
                  <a:cubicBezTo>
                    <a:pt x="1391575" y="2284531"/>
                    <a:pt x="1403387" y="2302171"/>
                    <a:pt x="1391575" y="2308052"/>
                  </a:cubicBezTo>
                  <a:cubicBezTo>
                    <a:pt x="1385669" y="2308052"/>
                    <a:pt x="1373856" y="2308052"/>
                    <a:pt x="1367950" y="2302171"/>
                  </a:cubicBezTo>
                  <a:cubicBezTo>
                    <a:pt x="1362044" y="2302171"/>
                    <a:pt x="1362044" y="2290411"/>
                    <a:pt x="1356138" y="2290411"/>
                  </a:cubicBezTo>
                  <a:cubicBezTo>
                    <a:pt x="1344325" y="2296291"/>
                    <a:pt x="1338419" y="2302171"/>
                    <a:pt x="1326607" y="2290411"/>
                  </a:cubicBezTo>
                  <a:cubicBezTo>
                    <a:pt x="1320700" y="2284531"/>
                    <a:pt x="1308888" y="2272770"/>
                    <a:pt x="1308888" y="2261009"/>
                  </a:cubicBezTo>
                  <a:cubicBezTo>
                    <a:pt x="1302981" y="2255129"/>
                    <a:pt x="1308888" y="2249249"/>
                    <a:pt x="1308888" y="2243368"/>
                  </a:cubicBezTo>
                  <a:cubicBezTo>
                    <a:pt x="1297075" y="2237488"/>
                    <a:pt x="1285262" y="2237488"/>
                    <a:pt x="1285262" y="2225727"/>
                  </a:cubicBezTo>
                  <a:cubicBezTo>
                    <a:pt x="1279356" y="2219847"/>
                    <a:pt x="1273450" y="2208086"/>
                    <a:pt x="1273450" y="2196325"/>
                  </a:cubicBezTo>
                  <a:cubicBezTo>
                    <a:pt x="1279356" y="2196325"/>
                    <a:pt x="1273450" y="2190445"/>
                    <a:pt x="1279356" y="2190445"/>
                  </a:cubicBezTo>
                  <a:close/>
                  <a:moveTo>
                    <a:pt x="1449671" y="2179064"/>
                  </a:moveTo>
                  <a:cubicBezTo>
                    <a:pt x="1455551" y="2179064"/>
                    <a:pt x="1461432" y="2179064"/>
                    <a:pt x="1461432" y="2184944"/>
                  </a:cubicBezTo>
                  <a:cubicBezTo>
                    <a:pt x="1449671" y="2202585"/>
                    <a:pt x="1432030" y="2214346"/>
                    <a:pt x="1426150" y="2237867"/>
                  </a:cubicBezTo>
                  <a:cubicBezTo>
                    <a:pt x="1408508" y="2261389"/>
                    <a:pt x="1420269" y="2290790"/>
                    <a:pt x="1432030" y="2308432"/>
                  </a:cubicBezTo>
                  <a:cubicBezTo>
                    <a:pt x="1443791" y="2320192"/>
                    <a:pt x="1461432" y="2331953"/>
                    <a:pt x="1479073" y="2320192"/>
                  </a:cubicBezTo>
                  <a:cubicBezTo>
                    <a:pt x="1479073" y="2320192"/>
                    <a:pt x="1479073" y="2314312"/>
                    <a:pt x="1479073" y="2314312"/>
                  </a:cubicBezTo>
                  <a:cubicBezTo>
                    <a:pt x="1467312" y="2314312"/>
                    <a:pt x="1455551" y="2314312"/>
                    <a:pt x="1455551" y="2302551"/>
                  </a:cubicBezTo>
                  <a:cubicBezTo>
                    <a:pt x="1449671" y="2296671"/>
                    <a:pt x="1449671" y="2284910"/>
                    <a:pt x="1455551" y="2279029"/>
                  </a:cubicBezTo>
                  <a:cubicBezTo>
                    <a:pt x="1467312" y="2273149"/>
                    <a:pt x="1473193" y="2267269"/>
                    <a:pt x="1484953" y="2267269"/>
                  </a:cubicBezTo>
                  <a:cubicBezTo>
                    <a:pt x="1490833" y="2273149"/>
                    <a:pt x="1496714" y="2279029"/>
                    <a:pt x="1490833" y="2284910"/>
                  </a:cubicBezTo>
                  <a:cubicBezTo>
                    <a:pt x="1490833" y="2290790"/>
                    <a:pt x="1490833" y="2290790"/>
                    <a:pt x="1490833" y="2296671"/>
                  </a:cubicBezTo>
                  <a:cubicBezTo>
                    <a:pt x="1496714" y="2296671"/>
                    <a:pt x="1502594" y="2290790"/>
                    <a:pt x="1508475" y="2296671"/>
                  </a:cubicBezTo>
                  <a:cubicBezTo>
                    <a:pt x="1514355" y="2302551"/>
                    <a:pt x="1514355" y="2314312"/>
                    <a:pt x="1514355" y="2320192"/>
                  </a:cubicBezTo>
                  <a:cubicBezTo>
                    <a:pt x="1496714" y="2343714"/>
                    <a:pt x="1496714" y="2343714"/>
                    <a:pt x="1496714" y="2343714"/>
                  </a:cubicBezTo>
                  <a:cubicBezTo>
                    <a:pt x="1479073" y="2355474"/>
                    <a:pt x="1449671" y="2343714"/>
                    <a:pt x="1432030" y="2337833"/>
                  </a:cubicBezTo>
                  <a:cubicBezTo>
                    <a:pt x="1426150" y="2331953"/>
                    <a:pt x="1420269" y="2326072"/>
                    <a:pt x="1420269" y="2320192"/>
                  </a:cubicBezTo>
                  <a:cubicBezTo>
                    <a:pt x="1408508" y="2314312"/>
                    <a:pt x="1414389" y="2302551"/>
                    <a:pt x="1402628" y="2296671"/>
                  </a:cubicBezTo>
                  <a:cubicBezTo>
                    <a:pt x="1396748" y="2284910"/>
                    <a:pt x="1402628" y="2273149"/>
                    <a:pt x="1402628" y="2261389"/>
                  </a:cubicBezTo>
                  <a:cubicBezTo>
                    <a:pt x="1402628" y="2226107"/>
                    <a:pt x="1426150" y="2196705"/>
                    <a:pt x="1449671" y="2179064"/>
                  </a:cubicBezTo>
                  <a:close/>
                  <a:moveTo>
                    <a:pt x="1091349" y="2167682"/>
                  </a:moveTo>
                  <a:cubicBezTo>
                    <a:pt x="1097040" y="2167682"/>
                    <a:pt x="1097040" y="2179064"/>
                    <a:pt x="1097040" y="2184754"/>
                  </a:cubicBezTo>
                  <a:cubicBezTo>
                    <a:pt x="1097040" y="2184754"/>
                    <a:pt x="1097040" y="2179064"/>
                    <a:pt x="1091349" y="2173373"/>
                  </a:cubicBezTo>
                  <a:cubicBezTo>
                    <a:pt x="1091349" y="2173373"/>
                    <a:pt x="1091349" y="2167682"/>
                    <a:pt x="1091349" y="2167682"/>
                  </a:cubicBezTo>
                  <a:close/>
                  <a:moveTo>
                    <a:pt x="892176" y="2167682"/>
                  </a:moveTo>
                  <a:cubicBezTo>
                    <a:pt x="903557" y="2173373"/>
                    <a:pt x="909248" y="2179064"/>
                    <a:pt x="914938" y="2184754"/>
                  </a:cubicBezTo>
                  <a:cubicBezTo>
                    <a:pt x="914938" y="2190445"/>
                    <a:pt x="914938" y="2190445"/>
                    <a:pt x="914938" y="2196136"/>
                  </a:cubicBezTo>
                  <a:cubicBezTo>
                    <a:pt x="909248" y="2184754"/>
                    <a:pt x="903557" y="2179064"/>
                    <a:pt x="892176" y="2173373"/>
                  </a:cubicBezTo>
                  <a:cubicBezTo>
                    <a:pt x="892176" y="2167682"/>
                    <a:pt x="892176" y="2167682"/>
                    <a:pt x="892176" y="2167682"/>
                  </a:cubicBezTo>
                  <a:close/>
                  <a:moveTo>
                    <a:pt x="843663" y="2165368"/>
                  </a:moveTo>
                  <a:cubicBezTo>
                    <a:pt x="848073" y="2166196"/>
                    <a:pt x="852483" y="2172820"/>
                    <a:pt x="856894" y="2172820"/>
                  </a:cubicBezTo>
                  <a:cubicBezTo>
                    <a:pt x="856894" y="2178708"/>
                    <a:pt x="851013" y="2178708"/>
                    <a:pt x="856894" y="2184597"/>
                  </a:cubicBezTo>
                  <a:cubicBezTo>
                    <a:pt x="856894" y="2184597"/>
                    <a:pt x="856894" y="2184597"/>
                    <a:pt x="862774" y="2184597"/>
                  </a:cubicBezTo>
                  <a:cubicBezTo>
                    <a:pt x="862774" y="2172820"/>
                    <a:pt x="874534" y="2178708"/>
                    <a:pt x="880415" y="2172820"/>
                  </a:cubicBezTo>
                  <a:cubicBezTo>
                    <a:pt x="892176" y="2172820"/>
                    <a:pt x="898056" y="2178708"/>
                    <a:pt x="903937" y="2184597"/>
                  </a:cubicBezTo>
                  <a:cubicBezTo>
                    <a:pt x="909817" y="2190485"/>
                    <a:pt x="898056" y="2196373"/>
                    <a:pt x="909817" y="2202261"/>
                  </a:cubicBezTo>
                  <a:cubicBezTo>
                    <a:pt x="915697" y="2196373"/>
                    <a:pt x="927458" y="2202261"/>
                    <a:pt x="939219" y="2208150"/>
                  </a:cubicBezTo>
                  <a:cubicBezTo>
                    <a:pt x="950979" y="2208150"/>
                    <a:pt x="945099" y="2219926"/>
                    <a:pt x="950979" y="2225814"/>
                  </a:cubicBezTo>
                  <a:cubicBezTo>
                    <a:pt x="945099" y="2225814"/>
                    <a:pt x="939219" y="2225814"/>
                    <a:pt x="933338" y="2225814"/>
                  </a:cubicBezTo>
                  <a:cubicBezTo>
                    <a:pt x="927458" y="2225814"/>
                    <a:pt x="915697" y="2231703"/>
                    <a:pt x="903937" y="2231703"/>
                  </a:cubicBezTo>
                  <a:cubicBezTo>
                    <a:pt x="903937" y="2219926"/>
                    <a:pt x="898056" y="2214038"/>
                    <a:pt x="892176" y="2214038"/>
                  </a:cubicBezTo>
                  <a:cubicBezTo>
                    <a:pt x="880415" y="2202261"/>
                    <a:pt x="862774" y="2219926"/>
                    <a:pt x="851013" y="2208150"/>
                  </a:cubicBezTo>
                  <a:cubicBezTo>
                    <a:pt x="839252" y="2208150"/>
                    <a:pt x="827492" y="2202261"/>
                    <a:pt x="815731" y="2208150"/>
                  </a:cubicBezTo>
                  <a:cubicBezTo>
                    <a:pt x="803970" y="2214038"/>
                    <a:pt x="798090" y="2225814"/>
                    <a:pt x="798090" y="2237591"/>
                  </a:cubicBezTo>
                  <a:cubicBezTo>
                    <a:pt x="792210" y="2237591"/>
                    <a:pt x="786329" y="2243479"/>
                    <a:pt x="780449" y="2249368"/>
                  </a:cubicBezTo>
                  <a:cubicBezTo>
                    <a:pt x="774568" y="2261144"/>
                    <a:pt x="774568" y="2272921"/>
                    <a:pt x="780449" y="2278809"/>
                  </a:cubicBezTo>
                  <a:cubicBezTo>
                    <a:pt x="780449" y="2278809"/>
                    <a:pt x="786329" y="2284697"/>
                    <a:pt x="786329" y="2284697"/>
                  </a:cubicBezTo>
                  <a:cubicBezTo>
                    <a:pt x="774568" y="2290585"/>
                    <a:pt x="768688" y="2302362"/>
                    <a:pt x="756927" y="2302362"/>
                  </a:cubicBezTo>
                  <a:cubicBezTo>
                    <a:pt x="751047" y="2302362"/>
                    <a:pt x="751047" y="2290585"/>
                    <a:pt x="745167" y="2284697"/>
                  </a:cubicBezTo>
                  <a:cubicBezTo>
                    <a:pt x="745167" y="2272921"/>
                    <a:pt x="751047" y="2267032"/>
                    <a:pt x="751047" y="2261144"/>
                  </a:cubicBezTo>
                  <a:cubicBezTo>
                    <a:pt x="762807" y="2255256"/>
                    <a:pt x="762807" y="2255256"/>
                    <a:pt x="762807" y="2255256"/>
                  </a:cubicBezTo>
                  <a:cubicBezTo>
                    <a:pt x="762807" y="2249368"/>
                    <a:pt x="768688" y="2237591"/>
                    <a:pt x="756927" y="2231703"/>
                  </a:cubicBezTo>
                  <a:cubicBezTo>
                    <a:pt x="751047" y="2225814"/>
                    <a:pt x="756927" y="2219926"/>
                    <a:pt x="762807" y="2214038"/>
                  </a:cubicBezTo>
                  <a:cubicBezTo>
                    <a:pt x="768688" y="2196373"/>
                    <a:pt x="786329" y="2202261"/>
                    <a:pt x="798090" y="2202261"/>
                  </a:cubicBezTo>
                  <a:cubicBezTo>
                    <a:pt x="803970" y="2190485"/>
                    <a:pt x="809850" y="2178708"/>
                    <a:pt x="821611" y="2172820"/>
                  </a:cubicBezTo>
                  <a:cubicBezTo>
                    <a:pt x="827492" y="2172820"/>
                    <a:pt x="833372" y="2172820"/>
                    <a:pt x="845133" y="2172820"/>
                  </a:cubicBezTo>
                  <a:cubicBezTo>
                    <a:pt x="845133" y="2166932"/>
                    <a:pt x="839252" y="2166932"/>
                    <a:pt x="839252" y="2166932"/>
                  </a:cubicBezTo>
                  <a:cubicBezTo>
                    <a:pt x="840723" y="2165460"/>
                    <a:pt x="842192" y="2165092"/>
                    <a:pt x="843663" y="2165368"/>
                  </a:cubicBezTo>
                  <a:close/>
                  <a:moveTo>
                    <a:pt x="1021164" y="2161044"/>
                  </a:moveTo>
                  <a:cubicBezTo>
                    <a:pt x="1021164" y="2161044"/>
                    <a:pt x="1026855" y="2161044"/>
                    <a:pt x="1032545" y="2167683"/>
                  </a:cubicBezTo>
                  <a:cubicBezTo>
                    <a:pt x="1026855" y="2167683"/>
                    <a:pt x="1021164" y="2167683"/>
                    <a:pt x="1021164" y="2161044"/>
                  </a:cubicBezTo>
                  <a:close/>
                  <a:moveTo>
                    <a:pt x="1061314" y="2159028"/>
                  </a:moveTo>
                  <a:cubicBezTo>
                    <a:pt x="1070827" y="2159763"/>
                    <a:pt x="1079608" y="2164174"/>
                    <a:pt x="1085462" y="2172994"/>
                  </a:cubicBezTo>
                  <a:cubicBezTo>
                    <a:pt x="1091316" y="2178874"/>
                    <a:pt x="1085462" y="2190635"/>
                    <a:pt x="1097170" y="2196515"/>
                  </a:cubicBezTo>
                  <a:cubicBezTo>
                    <a:pt x="1103025" y="2190635"/>
                    <a:pt x="1108879" y="2196515"/>
                    <a:pt x="1114733" y="2202396"/>
                  </a:cubicBezTo>
                  <a:cubicBezTo>
                    <a:pt x="1120587" y="2214157"/>
                    <a:pt x="1114733" y="2220037"/>
                    <a:pt x="1108879" y="2225917"/>
                  </a:cubicBezTo>
                  <a:cubicBezTo>
                    <a:pt x="1114733" y="2231797"/>
                    <a:pt x="1126442" y="2231797"/>
                    <a:pt x="1126442" y="2237678"/>
                  </a:cubicBezTo>
                  <a:cubicBezTo>
                    <a:pt x="1126442" y="2249439"/>
                    <a:pt x="1120587" y="2255319"/>
                    <a:pt x="1126442" y="2267079"/>
                  </a:cubicBezTo>
                  <a:cubicBezTo>
                    <a:pt x="1120587" y="2267079"/>
                    <a:pt x="1120587" y="2272960"/>
                    <a:pt x="1114733" y="2272960"/>
                  </a:cubicBezTo>
                  <a:cubicBezTo>
                    <a:pt x="1103025" y="2267079"/>
                    <a:pt x="1103025" y="2267079"/>
                    <a:pt x="1103025" y="2267079"/>
                  </a:cubicBezTo>
                  <a:cubicBezTo>
                    <a:pt x="1103025" y="2261199"/>
                    <a:pt x="1097170" y="2249439"/>
                    <a:pt x="1091316" y="2243558"/>
                  </a:cubicBezTo>
                  <a:cubicBezTo>
                    <a:pt x="1091316" y="2237678"/>
                    <a:pt x="1091316" y="2231797"/>
                    <a:pt x="1085462" y="2225917"/>
                  </a:cubicBezTo>
                  <a:cubicBezTo>
                    <a:pt x="1085462" y="2225917"/>
                    <a:pt x="1079608" y="2220037"/>
                    <a:pt x="1073754" y="2220037"/>
                  </a:cubicBezTo>
                  <a:cubicBezTo>
                    <a:pt x="1073754" y="2208276"/>
                    <a:pt x="1067900" y="2202396"/>
                    <a:pt x="1056191" y="2196515"/>
                  </a:cubicBezTo>
                  <a:cubicBezTo>
                    <a:pt x="1050337" y="2196515"/>
                    <a:pt x="1038629" y="2202396"/>
                    <a:pt x="1032774" y="2202396"/>
                  </a:cubicBezTo>
                  <a:cubicBezTo>
                    <a:pt x="1021066" y="2202396"/>
                    <a:pt x="1009357" y="2202396"/>
                    <a:pt x="1003504" y="2208276"/>
                  </a:cubicBezTo>
                  <a:cubicBezTo>
                    <a:pt x="997649" y="2220037"/>
                    <a:pt x="997649" y="2231797"/>
                    <a:pt x="985941" y="2231797"/>
                  </a:cubicBezTo>
                  <a:cubicBezTo>
                    <a:pt x="985941" y="2243558"/>
                    <a:pt x="974232" y="2237678"/>
                    <a:pt x="968378" y="2231797"/>
                  </a:cubicBezTo>
                  <a:cubicBezTo>
                    <a:pt x="962524" y="2231797"/>
                    <a:pt x="956670" y="2225917"/>
                    <a:pt x="962524" y="2220037"/>
                  </a:cubicBezTo>
                  <a:cubicBezTo>
                    <a:pt x="968378" y="2214157"/>
                    <a:pt x="962524" y="2208276"/>
                    <a:pt x="968378" y="2202396"/>
                  </a:cubicBezTo>
                  <a:cubicBezTo>
                    <a:pt x="974232" y="2202396"/>
                    <a:pt x="974232" y="2190635"/>
                    <a:pt x="985941" y="2196515"/>
                  </a:cubicBezTo>
                  <a:cubicBezTo>
                    <a:pt x="991795" y="2196515"/>
                    <a:pt x="991795" y="2190635"/>
                    <a:pt x="991795" y="2184754"/>
                  </a:cubicBezTo>
                  <a:cubicBezTo>
                    <a:pt x="991795" y="2178874"/>
                    <a:pt x="991795" y="2172994"/>
                    <a:pt x="997649" y="2172994"/>
                  </a:cubicBezTo>
                  <a:cubicBezTo>
                    <a:pt x="997649" y="2167114"/>
                    <a:pt x="1003504" y="2167114"/>
                    <a:pt x="1015212" y="2167114"/>
                  </a:cubicBezTo>
                  <a:cubicBezTo>
                    <a:pt x="1021066" y="2167114"/>
                    <a:pt x="1032774" y="2178874"/>
                    <a:pt x="1032774" y="2167114"/>
                  </a:cubicBezTo>
                  <a:cubicBezTo>
                    <a:pt x="1041556" y="2161233"/>
                    <a:pt x="1051801" y="2158293"/>
                    <a:pt x="1061314" y="2159028"/>
                  </a:cubicBezTo>
                  <a:close/>
                  <a:moveTo>
                    <a:pt x="1731940" y="2148295"/>
                  </a:moveTo>
                  <a:cubicBezTo>
                    <a:pt x="1734512" y="2149205"/>
                    <a:pt x="1736718" y="2151390"/>
                    <a:pt x="1738187" y="2155759"/>
                  </a:cubicBezTo>
                  <a:cubicBezTo>
                    <a:pt x="1738187" y="2161586"/>
                    <a:pt x="1738187" y="2173238"/>
                    <a:pt x="1726427" y="2179064"/>
                  </a:cubicBezTo>
                  <a:cubicBezTo>
                    <a:pt x="1720546" y="2167412"/>
                    <a:pt x="1714666" y="2161586"/>
                    <a:pt x="1708785" y="2149933"/>
                  </a:cubicBezTo>
                  <a:cubicBezTo>
                    <a:pt x="1713196" y="2154303"/>
                    <a:pt x="1724221" y="2145564"/>
                    <a:pt x="1731940" y="2148295"/>
                  </a:cubicBezTo>
                  <a:close/>
                  <a:moveTo>
                    <a:pt x="1312401" y="2148142"/>
                  </a:moveTo>
                  <a:lnTo>
                    <a:pt x="1311862" y="2148951"/>
                  </a:lnTo>
                  <a:cubicBezTo>
                    <a:pt x="1310202" y="2149662"/>
                    <a:pt x="1308542" y="2149662"/>
                    <a:pt x="1308542" y="2149662"/>
                  </a:cubicBezTo>
                  <a:cubicBezTo>
                    <a:pt x="1308542" y="2149662"/>
                    <a:pt x="1308542" y="2149662"/>
                    <a:pt x="1308542" y="2148951"/>
                  </a:cubicBezTo>
                  <a:lnTo>
                    <a:pt x="1308542" y="2148337"/>
                  </a:lnTo>
                  <a:close/>
                  <a:moveTo>
                    <a:pt x="1937360" y="2143972"/>
                  </a:moveTo>
                  <a:cubicBezTo>
                    <a:pt x="1949375" y="2143972"/>
                    <a:pt x="1949375" y="2155827"/>
                    <a:pt x="1955381" y="2161755"/>
                  </a:cubicBezTo>
                  <a:cubicBezTo>
                    <a:pt x="1955381" y="2167683"/>
                    <a:pt x="1955381" y="2167683"/>
                    <a:pt x="1955381" y="2167683"/>
                  </a:cubicBezTo>
                  <a:cubicBezTo>
                    <a:pt x="1949375" y="2155827"/>
                    <a:pt x="1943368" y="2149900"/>
                    <a:pt x="1937360" y="2143972"/>
                  </a:cubicBezTo>
                  <a:close/>
                  <a:moveTo>
                    <a:pt x="1919685" y="2143972"/>
                  </a:moveTo>
                  <a:cubicBezTo>
                    <a:pt x="1931411" y="2143972"/>
                    <a:pt x="1943137" y="2155732"/>
                    <a:pt x="1949001" y="2167493"/>
                  </a:cubicBezTo>
                  <a:cubicBezTo>
                    <a:pt x="1949001" y="2173373"/>
                    <a:pt x="1949001" y="2179254"/>
                    <a:pt x="1949001" y="2185134"/>
                  </a:cubicBezTo>
                  <a:cubicBezTo>
                    <a:pt x="1949001" y="2191015"/>
                    <a:pt x="1949001" y="2191015"/>
                    <a:pt x="1954863" y="2191015"/>
                  </a:cubicBezTo>
                  <a:cubicBezTo>
                    <a:pt x="1966590" y="2208655"/>
                    <a:pt x="1966590" y="2208655"/>
                    <a:pt x="1966590" y="2208655"/>
                  </a:cubicBezTo>
                  <a:cubicBezTo>
                    <a:pt x="1966590" y="2214536"/>
                    <a:pt x="1972453" y="2220416"/>
                    <a:pt x="1966590" y="2226297"/>
                  </a:cubicBezTo>
                  <a:cubicBezTo>
                    <a:pt x="1972453" y="2238057"/>
                    <a:pt x="1972453" y="2249818"/>
                    <a:pt x="1972453" y="2255698"/>
                  </a:cubicBezTo>
                  <a:cubicBezTo>
                    <a:pt x="1972453" y="2261579"/>
                    <a:pt x="1972453" y="2267459"/>
                    <a:pt x="1972453" y="2267459"/>
                  </a:cubicBezTo>
                  <a:cubicBezTo>
                    <a:pt x="1966590" y="2261579"/>
                    <a:pt x="1966590" y="2261579"/>
                    <a:pt x="1966590" y="2261579"/>
                  </a:cubicBezTo>
                  <a:cubicBezTo>
                    <a:pt x="1966590" y="2249818"/>
                    <a:pt x="1966590" y="2238057"/>
                    <a:pt x="1960727" y="2232177"/>
                  </a:cubicBezTo>
                  <a:cubicBezTo>
                    <a:pt x="1960727" y="2232177"/>
                    <a:pt x="1954863" y="2232177"/>
                    <a:pt x="1954863" y="2232177"/>
                  </a:cubicBezTo>
                  <a:cubicBezTo>
                    <a:pt x="1954863" y="2238057"/>
                    <a:pt x="1960727" y="2238057"/>
                    <a:pt x="1960727" y="2243937"/>
                  </a:cubicBezTo>
                  <a:cubicBezTo>
                    <a:pt x="1966590" y="2249818"/>
                    <a:pt x="1960727" y="2261579"/>
                    <a:pt x="1960727" y="2267459"/>
                  </a:cubicBezTo>
                  <a:cubicBezTo>
                    <a:pt x="1960727" y="2285100"/>
                    <a:pt x="1937274" y="2279219"/>
                    <a:pt x="1931411" y="2290980"/>
                  </a:cubicBezTo>
                  <a:cubicBezTo>
                    <a:pt x="1931411" y="2296861"/>
                    <a:pt x="1931411" y="2302741"/>
                    <a:pt x="1925548" y="2308621"/>
                  </a:cubicBezTo>
                  <a:cubicBezTo>
                    <a:pt x="1919685" y="2308621"/>
                    <a:pt x="1907958" y="2320382"/>
                    <a:pt x="1896232" y="2314502"/>
                  </a:cubicBezTo>
                  <a:cubicBezTo>
                    <a:pt x="1896232" y="2308621"/>
                    <a:pt x="1884506" y="2308621"/>
                    <a:pt x="1878643" y="2308621"/>
                  </a:cubicBezTo>
                  <a:cubicBezTo>
                    <a:pt x="1878643" y="2314502"/>
                    <a:pt x="1866917" y="2320382"/>
                    <a:pt x="1861054" y="2320382"/>
                  </a:cubicBezTo>
                  <a:cubicBezTo>
                    <a:pt x="1855191" y="2320382"/>
                    <a:pt x="1849328" y="2314502"/>
                    <a:pt x="1843464" y="2308621"/>
                  </a:cubicBezTo>
                  <a:cubicBezTo>
                    <a:pt x="1843464" y="2290980"/>
                    <a:pt x="1878643" y="2314502"/>
                    <a:pt x="1878643" y="2290980"/>
                  </a:cubicBezTo>
                  <a:cubicBezTo>
                    <a:pt x="1872780" y="2290980"/>
                    <a:pt x="1855191" y="2296861"/>
                    <a:pt x="1855191" y="2285100"/>
                  </a:cubicBezTo>
                  <a:cubicBezTo>
                    <a:pt x="1855191" y="2273339"/>
                    <a:pt x="1866917" y="2273339"/>
                    <a:pt x="1872780" y="2273339"/>
                  </a:cubicBezTo>
                  <a:cubicBezTo>
                    <a:pt x="1884506" y="2273339"/>
                    <a:pt x="1896232" y="2261579"/>
                    <a:pt x="1902096" y="2261579"/>
                  </a:cubicBezTo>
                  <a:cubicBezTo>
                    <a:pt x="1919685" y="2243937"/>
                    <a:pt x="1919685" y="2220416"/>
                    <a:pt x="1907958" y="2196895"/>
                  </a:cubicBezTo>
                  <a:cubicBezTo>
                    <a:pt x="1907958" y="2191015"/>
                    <a:pt x="1896232" y="2185134"/>
                    <a:pt x="1902096" y="2179254"/>
                  </a:cubicBezTo>
                  <a:cubicBezTo>
                    <a:pt x="1907958" y="2179254"/>
                    <a:pt x="1907958" y="2167493"/>
                    <a:pt x="1913822" y="2167493"/>
                  </a:cubicBezTo>
                  <a:cubicBezTo>
                    <a:pt x="1919685" y="2167493"/>
                    <a:pt x="1919685" y="2173373"/>
                    <a:pt x="1919685" y="2179254"/>
                  </a:cubicBezTo>
                  <a:cubicBezTo>
                    <a:pt x="1925548" y="2185134"/>
                    <a:pt x="1919685" y="2191015"/>
                    <a:pt x="1919685" y="2191015"/>
                  </a:cubicBezTo>
                  <a:cubicBezTo>
                    <a:pt x="1925548" y="2196895"/>
                    <a:pt x="1937274" y="2196895"/>
                    <a:pt x="1937274" y="2202775"/>
                  </a:cubicBezTo>
                  <a:cubicBezTo>
                    <a:pt x="1937274" y="2208655"/>
                    <a:pt x="1937274" y="2214536"/>
                    <a:pt x="1937274" y="2220416"/>
                  </a:cubicBezTo>
                  <a:cubicBezTo>
                    <a:pt x="1931411" y="2226297"/>
                    <a:pt x="1931411" y="2226297"/>
                    <a:pt x="1931411" y="2226297"/>
                  </a:cubicBezTo>
                  <a:cubicBezTo>
                    <a:pt x="1937274" y="2232177"/>
                    <a:pt x="1943137" y="2238057"/>
                    <a:pt x="1943137" y="2249818"/>
                  </a:cubicBezTo>
                  <a:cubicBezTo>
                    <a:pt x="1943137" y="2255698"/>
                    <a:pt x="1937274" y="2261579"/>
                    <a:pt x="1931411" y="2267459"/>
                  </a:cubicBezTo>
                  <a:cubicBezTo>
                    <a:pt x="1925548" y="2273339"/>
                    <a:pt x="1913822" y="2261579"/>
                    <a:pt x="1913822" y="2273339"/>
                  </a:cubicBezTo>
                  <a:cubicBezTo>
                    <a:pt x="1913822" y="2279219"/>
                    <a:pt x="1907958" y="2285100"/>
                    <a:pt x="1902096" y="2290980"/>
                  </a:cubicBezTo>
                  <a:cubicBezTo>
                    <a:pt x="1890369" y="2290980"/>
                    <a:pt x="1884506" y="2285100"/>
                    <a:pt x="1878643" y="2279219"/>
                  </a:cubicBezTo>
                  <a:cubicBezTo>
                    <a:pt x="1878643" y="2279219"/>
                    <a:pt x="1878643" y="2285100"/>
                    <a:pt x="1878643" y="2285100"/>
                  </a:cubicBezTo>
                  <a:cubicBezTo>
                    <a:pt x="1878643" y="2296861"/>
                    <a:pt x="1890369" y="2296861"/>
                    <a:pt x="1896232" y="2296861"/>
                  </a:cubicBezTo>
                  <a:cubicBezTo>
                    <a:pt x="1907958" y="2296861"/>
                    <a:pt x="1919685" y="2290980"/>
                    <a:pt x="1919685" y="2279219"/>
                  </a:cubicBezTo>
                  <a:cubicBezTo>
                    <a:pt x="1931411" y="2273339"/>
                    <a:pt x="1943137" y="2267459"/>
                    <a:pt x="1949001" y="2255698"/>
                  </a:cubicBezTo>
                  <a:cubicBezTo>
                    <a:pt x="1949001" y="2243937"/>
                    <a:pt x="1949001" y="2232177"/>
                    <a:pt x="1943137" y="2226297"/>
                  </a:cubicBezTo>
                  <a:cubicBezTo>
                    <a:pt x="1949001" y="2220416"/>
                    <a:pt x="1949001" y="2208655"/>
                    <a:pt x="1943137" y="2196895"/>
                  </a:cubicBezTo>
                  <a:cubicBezTo>
                    <a:pt x="1943137" y="2191015"/>
                    <a:pt x="1931411" y="2191015"/>
                    <a:pt x="1931411" y="2185134"/>
                  </a:cubicBezTo>
                  <a:cubicBezTo>
                    <a:pt x="1931411" y="2173373"/>
                    <a:pt x="1925548" y="2167493"/>
                    <a:pt x="1919685" y="2161612"/>
                  </a:cubicBezTo>
                  <a:cubicBezTo>
                    <a:pt x="1913822" y="2161612"/>
                    <a:pt x="1913822" y="2155732"/>
                    <a:pt x="1913822" y="2149852"/>
                  </a:cubicBezTo>
                  <a:cubicBezTo>
                    <a:pt x="1919685" y="2149852"/>
                    <a:pt x="1913822" y="2143972"/>
                    <a:pt x="1919685" y="2143972"/>
                  </a:cubicBezTo>
                  <a:close/>
                  <a:moveTo>
                    <a:pt x="1649899" y="2143972"/>
                  </a:moveTo>
                  <a:cubicBezTo>
                    <a:pt x="1661610" y="2143972"/>
                    <a:pt x="1673322" y="2143972"/>
                    <a:pt x="1685033" y="2149820"/>
                  </a:cubicBezTo>
                  <a:cubicBezTo>
                    <a:pt x="1702600" y="2155669"/>
                    <a:pt x="1714311" y="2167366"/>
                    <a:pt x="1714311" y="2184913"/>
                  </a:cubicBezTo>
                  <a:cubicBezTo>
                    <a:pt x="1720167" y="2208308"/>
                    <a:pt x="1708456" y="2220005"/>
                    <a:pt x="1696744" y="2231703"/>
                  </a:cubicBezTo>
                  <a:cubicBezTo>
                    <a:pt x="1702600" y="2243400"/>
                    <a:pt x="1708456" y="2255098"/>
                    <a:pt x="1696744" y="2266795"/>
                  </a:cubicBezTo>
                  <a:cubicBezTo>
                    <a:pt x="1690889" y="2278492"/>
                    <a:pt x="1679178" y="2278492"/>
                    <a:pt x="1667466" y="2284341"/>
                  </a:cubicBezTo>
                  <a:cubicBezTo>
                    <a:pt x="1655755" y="2284341"/>
                    <a:pt x="1649899" y="2278492"/>
                    <a:pt x="1644044" y="2272644"/>
                  </a:cubicBezTo>
                  <a:cubicBezTo>
                    <a:pt x="1638188" y="2266795"/>
                    <a:pt x="1638188" y="2255098"/>
                    <a:pt x="1638188" y="2249249"/>
                  </a:cubicBezTo>
                  <a:cubicBezTo>
                    <a:pt x="1626477" y="2249249"/>
                    <a:pt x="1614766" y="2255098"/>
                    <a:pt x="1608910" y="2249249"/>
                  </a:cubicBezTo>
                  <a:cubicBezTo>
                    <a:pt x="1591343" y="2237551"/>
                    <a:pt x="1585488" y="2220005"/>
                    <a:pt x="1585488" y="2202459"/>
                  </a:cubicBezTo>
                  <a:cubicBezTo>
                    <a:pt x="1585488" y="2184913"/>
                    <a:pt x="1591343" y="2167366"/>
                    <a:pt x="1603055" y="2155669"/>
                  </a:cubicBezTo>
                  <a:cubicBezTo>
                    <a:pt x="1614766" y="2161518"/>
                    <a:pt x="1620622" y="2167366"/>
                    <a:pt x="1632333" y="2161518"/>
                  </a:cubicBezTo>
                  <a:cubicBezTo>
                    <a:pt x="1638188" y="2155669"/>
                    <a:pt x="1644044" y="2149820"/>
                    <a:pt x="1649899" y="2143972"/>
                  </a:cubicBezTo>
                  <a:close/>
                  <a:moveTo>
                    <a:pt x="1591006" y="2143972"/>
                  </a:moveTo>
                  <a:cubicBezTo>
                    <a:pt x="1596869" y="2143972"/>
                    <a:pt x="1596869" y="2143972"/>
                    <a:pt x="1596869" y="2149820"/>
                  </a:cubicBezTo>
                  <a:cubicBezTo>
                    <a:pt x="1591006" y="2161518"/>
                    <a:pt x="1579280" y="2179064"/>
                    <a:pt x="1567554" y="2190761"/>
                  </a:cubicBezTo>
                  <a:cubicBezTo>
                    <a:pt x="1555828" y="2202459"/>
                    <a:pt x="1544101" y="2214157"/>
                    <a:pt x="1526512" y="2208308"/>
                  </a:cubicBezTo>
                  <a:cubicBezTo>
                    <a:pt x="1520649" y="2208308"/>
                    <a:pt x="1508923" y="2202459"/>
                    <a:pt x="1508923" y="2190761"/>
                  </a:cubicBezTo>
                  <a:cubicBezTo>
                    <a:pt x="1503059" y="2184913"/>
                    <a:pt x="1503059" y="2196610"/>
                    <a:pt x="1497196" y="2196610"/>
                  </a:cubicBezTo>
                  <a:cubicBezTo>
                    <a:pt x="1485470" y="2196610"/>
                    <a:pt x="1479607" y="2190761"/>
                    <a:pt x="1479607" y="2190761"/>
                  </a:cubicBezTo>
                  <a:cubicBezTo>
                    <a:pt x="1473744" y="2184913"/>
                    <a:pt x="1467881" y="2184913"/>
                    <a:pt x="1473744" y="2179064"/>
                  </a:cubicBezTo>
                  <a:cubicBezTo>
                    <a:pt x="1508923" y="2167366"/>
                    <a:pt x="1508923" y="2167366"/>
                    <a:pt x="1508923" y="2167366"/>
                  </a:cubicBezTo>
                  <a:cubicBezTo>
                    <a:pt x="1520649" y="2179064"/>
                    <a:pt x="1538238" y="2173215"/>
                    <a:pt x="1549964" y="2167366"/>
                  </a:cubicBezTo>
                  <a:cubicBezTo>
                    <a:pt x="1544101" y="2173215"/>
                    <a:pt x="1538238" y="2179064"/>
                    <a:pt x="1532375" y="2184913"/>
                  </a:cubicBezTo>
                  <a:cubicBezTo>
                    <a:pt x="1532375" y="2190761"/>
                    <a:pt x="1538238" y="2196610"/>
                    <a:pt x="1544101" y="2196610"/>
                  </a:cubicBezTo>
                  <a:cubicBezTo>
                    <a:pt x="1555828" y="2196610"/>
                    <a:pt x="1567554" y="2179064"/>
                    <a:pt x="1579280" y="2173215"/>
                  </a:cubicBezTo>
                  <a:cubicBezTo>
                    <a:pt x="1579280" y="2167366"/>
                    <a:pt x="1585143" y="2161518"/>
                    <a:pt x="1579280" y="2161518"/>
                  </a:cubicBezTo>
                  <a:cubicBezTo>
                    <a:pt x="1567554" y="2161518"/>
                    <a:pt x="1561690" y="2167366"/>
                    <a:pt x="1555828" y="2167366"/>
                  </a:cubicBezTo>
                  <a:cubicBezTo>
                    <a:pt x="1561690" y="2155669"/>
                    <a:pt x="1579280" y="2149820"/>
                    <a:pt x="1591006" y="2143972"/>
                  </a:cubicBezTo>
                  <a:close/>
                  <a:moveTo>
                    <a:pt x="1749569" y="2131642"/>
                  </a:moveTo>
                  <a:cubicBezTo>
                    <a:pt x="1755449" y="2131642"/>
                    <a:pt x="1755449" y="2137536"/>
                    <a:pt x="1761329" y="2137536"/>
                  </a:cubicBezTo>
                  <a:cubicBezTo>
                    <a:pt x="1761329" y="2149323"/>
                    <a:pt x="1749569" y="2155217"/>
                    <a:pt x="1755449" y="2161111"/>
                  </a:cubicBezTo>
                  <a:cubicBezTo>
                    <a:pt x="1767209" y="2155217"/>
                    <a:pt x="1773090" y="2155217"/>
                    <a:pt x="1773090" y="2167005"/>
                  </a:cubicBezTo>
                  <a:cubicBezTo>
                    <a:pt x="1778970" y="2172899"/>
                    <a:pt x="1778970" y="2178793"/>
                    <a:pt x="1767209" y="2184687"/>
                  </a:cubicBezTo>
                  <a:cubicBezTo>
                    <a:pt x="1767209" y="2190581"/>
                    <a:pt x="1755449" y="2184687"/>
                    <a:pt x="1749569" y="2190581"/>
                  </a:cubicBezTo>
                  <a:cubicBezTo>
                    <a:pt x="1755449" y="2196475"/>
                    <a:pt x="1749569" y="2208263"/>
                    <a:pt x="1743688" y="2208263"/>
                  </a:cubicBezTo>
                  <a:cubicBezTo>
                    <a:pt x="1737808" y="2214157"/>
                    <a:pt x="1731927" y="2208263"/>
                    <a:pt x="1726047" y="2208263"/>
                  </a:cubicBezTo>
                  <a:cubicBezTo>
                    <a:pt x="1720167" y="2202368"/>
                    <a:pt x="1726047" y="2196475"/>
                    <a:pt x="1726047" y="2190581"/>
                  </a:cubicBezTo>
                  <a:cubicBezTo>
                    <a:pt x="1731927" y="2184687"/>
                    <a:pt x="1737808" y="2178793"/>
                    <a:pt x="1743688" y="2167005"/>
                  </a:cubicBezTo>
                  <a:cubicBezTo>
                    <a:pt x="1743688" y="2161111"/>
                    <a:pt x="1743688" y="2149323"/>
                    <a:pt x="1737808" y="2143429"/>
                  </a:cubicBezTo>
                  <a:cubicBezTo>
                    <a:pt x="1737808" y="2137536"/>
                    <a:pt x="1743688" y="2131642"/>
                    <a:pt x="1749569" y="2131642"/>
                  </a:cubicBezTo>
                  <a:close/>
                  <a:moveTo>
                    <a:pt x="668343" y="2125951"/>
                  </a:moveTo>
                  <a:cubicBezTo>
                    <a:pt x="674034" y="2132116"/>
                    <a:pt x="674034" y="2138281"/>
                    <a:pt x="674034" y="2138281"/>
                  </a:cubicBezTo>
                  <a:cubicBezTo>
                    <a:pt x="668343" y="2138281"/>
                    <a:pt x="668343" y="2132116"/>
                    <a:pt x="668343" y="2125951"/>
                  </a:cubicBezTo>
                  <a:close/>
                  <a:moveTo>
                    <a:pt x="1761628" y="2114570"/>
                  </a:moveTo>
                  <a:cubicBezTo>
                    <a:pt x="1767521" y="2114570"/>
                    <a:pt x="1773415" y="2120450"/>
                    <a:pt x="1773415" y="2126330"/>
                  </a:cubicBezTo>
                  <a:cubicBezTo>
                    <a:pt x="1779309" y="2132210"/>
                    <a:pt x="1767521" y="2143971"/>
                    <a:pt x="1773415" y="2143971"/>
                  </a:cubicBezTo>
                  <a:cubicBezTo>
                    <a:pt x="1785203" y="2149852"/>
                    <a:pt x="1791097" y="2161612"/>
                    <a:pt x="1796991" y="2167493"/>
                  </a:cubicBezTo>
                  <a:cubicBezTo>
                    <a:pt x="1796991" y="2179253"/>
                    <a:pt x="1796991" y="2191014"/>
                    <a:pt x="1791097" y="2196895"/>
                  </a:cubicBezTo>
                  <a:cubicBezTo>
                    <a:pt x="1785203" y="2202775"/>
                    <a:pt x="1773415" y="2208655"/>
                    <a:pt x="1767521" y="2208655"/>
                  </a:cubicBezTo>
                  <a:cubicBezTo>
                    <a:pt x="1767521" y="2220416"/>
                    <a:pt x="1749840" y="2226296"/>
                    <a:pt x="1738052" y="2232177"/>
                  </a:cubicBezTo>
                  <a:cubicBezTo>
                    <a:pt x="1738052" y="2232177"/>
                    <a:pt x="1726264" y="2232177"/>
                    <a:pt x="1726264" y="2226296"/>
                  </a:cubicBezTo>
                  <a:cubicBezTo>
                    <a:pt x="1720370" y="2226296"/>
                    <a:pt x="1714476" y="2220416"/>
                    <a:pt x="1720370" y="2214535"/>
                  </a:cubicBezTo>
                  <a:cubicBezTo>
                    <a:pt x="1726264" y="2214535"/>
                    <a:pt x="1738052" y="2220416"/>
                    <a:pt x="1743946" y="2220416"/>
                  </a:cubicBezTo>
                  <a:cubicBezTo>
                    <a:pt x="1749840" y="2214535"/>
                    <a:pt x="1761628" y="2208655"/>
                    <a:pt x="1761628" y="2196895"/>
                  </a:cubicBezTo>
                  <a:cubicBezTo>
                    <a:pt x="1773415" y="2196895"/>
                    <a:pt x="1779309" y="2185134"/>
                    <a:pt x="1785203" y="2179253"/>
                  </a:cubicBezTo>
                  <a:cubicBezTo>
                    <a:pt x="1785203" y="2167493"/>
                    <a:pt x="1785203" y="2161612"/>
                    <a:pt x="1779309" y="2155732"/>
                  </a:cubicBezTo>
                  <a:cubicBezTo>
                    <a:pt x="1767521" y="2149852"/>
                    <a:pt x="1767521" y="2149852"/>
                    <a:pt x="1767521" y="2149852"/>
                  </a:cubicBezTo>
                  <a:cubicBezTo>
                    <a:pt x="1767521" y="2138091"/>
                    <a:pt x="1761628" y="2126330"/>
                    <a:pt x="1755734" y="2120450"/>
                  </a:cubicBezTo>
                  <a:cubicBezTo>
                    <a:pt x="1755734" y="2120450"/>
                    <a:pt x="1755734" y="2114570"/>
                    <a:pt x="1761628" y="2114570"/>
                  </a:cubicBezTo>
                  <a:close/>
                  <a:moveTo>
                    <a:pt x="513045" y="2110341"/>
                  </a:moveTo>
                  <a:cubicBezTo>
                    <a:pt x="515973" y="2110341"/>
                    <a:pt x="518901" y="2111804"/>
                    <a:pt x="521829" y="2114727"/>
                  </a:cubicBezTo>
                  <a:cubicBezTo>
                    <a:pt x="533540" y="2132274"/>
                    <a:pt x="551107" y="2155668"/>
                    <a:pt x="574529" y="2149820"/>
                  </a:cubicBezTo>
                  <a:cubicBezTo>
                    <a:pt x="592096" y="2149820"/>
                    <a:pt x="609663" y="2143971"/>
                    <a:pt x="621374" y="2126425"/>
                  </a:cubicBezTo>
                  <a:cubicBezTo>
                    <a:pt x="627230" y="2132274"/>
                    <a:pt x="633086" y="2126425"/>
                    <a:pt x="638941" y="2132274"/>
                  </a:cubicBezTo>
                  <a:cubicBezTo>
                    <a:pt x="638941" y="2138123"/>
                    <a:pt x="633086" y="2143971"/>
                    <a:pt x="627230" y="2143971"/>
                  </a:cubicBezTo>
                  <a:cubicBezTo>
                    <a:pt x="621374" y="2143971"/>
                    <a:pt x="615518" y="2143971"/>
                    <a:pt x="615518" y="2149820"/>
                  </a:cubicBezTo>
                  <a:cubicBezTo>
                    <a:pt x="615518" y="2155668"/>
                    <a:pt x="621374" y="2161517"/>
                    <a:pt x="615518" y="2167366"/>
                  </a:cubicBezTo>
                  <a:cubicBezTo>
                    <a:pt x="609663" y="2167366"/>
                    <a:pt x="603807" y="2167366"/>
                    <a:pt x="597952" y="2167366"/>
                  </a:cubicBezTo>
                  <a:cubicBezTo>
                    <a:pt x="592096" y="2167366"/>
                    <a:pt x="586240" y="2161517"/>
                    <a:pt x="580385" y="2161517"/>
                  </a:cubicBezTo>
                  <a:cubicBezTo>
                    <a:pt x="580385" y="2167366"/>
                    <a:pt x="574529" y="2179064"/>
                    <a:pt x="562818" y="2179064"/>
                  </a:cubicBezTo>
                  <a:cubicBezTo>
                    <a:pt x="556963" y="2179064"/>
                    <a:pt x="551107" y="2173215"/>
                    <a:pt x="551107" y="2167366"/>
                  </a:cubicBezTo>
                  <a:cubicBezTo>
                    <a:pt x="545251" y="2167366"/>
                    <a:pt x="551107" y="2155668"/>
                    <a:pt x="545251" y="2155668"/>
                  </a:cubicBezTo>
                  <a:cubicBezTo>
                    <a:pt x="539395" y="2161517"/>
                    <a:pt x="533540" y="2155668"/>
                    <a:pt x="527684" y="2155668"/>
                  </a:cubicBezTo>
                  <a:cubicBezTo>
                    <a:pt x="521829" y="2155668"/>
                    <a:pt x="521829" y="2149820"/>
                    <a:pt x="521829" y="2138123"/>
                  </a:cubicBezTo>
                  <a:cubicBezTo>
                    <a:pt x="521829" y="2138123"/>
                    <a:pt x="527684" y="2132274"/>
                    <a:pt x="515973" y="2126425"/>
                  </a:cubicBezTo>
                  <a:cubicBezTo>
                    <a:pt x="510118" y="2132274"/>
                    <a:pt x="504262" y="2126425"/>
                    <a:pt x="504262" y="2120576"/>
                  </a:cubicBezTo>
                  <a:cubicBezTo>
                    <a:pt x="504262" y="2120576"/>
                    <a:pt x="504262" y="2114727"/>
                    <a:pt x="504262" y="2114727"/>
                  </a:cubicBezTo>
                  <a:cubicBezTo>
                    <a:pt x="507190" y="2111804"/>
                    <a:pt x="510118" y="2110341"/>
                    <a:pt x="513045" y="2110341"/>
                  </a:cubicBezTo>
                  <a:close/>
                  <a:moveTo>
                    <a:pt x="541416" y="2107550"/>
                  </a:moveTo>
                  <a:cubicBezTo>
                    <a:pt x="548256" y="2110065"/>
                    <a:pt x="552633" y="2120125"/>
                    <a:pt x="557010" y="2120125"/>
                  </a:cubicBezTo>
                  <a:cubicBezTo>
                    <a:pt x="562847" y="2132049"/>
                    <a:pt x="574520" y="2132049"/>
                    <a:pt x="586193" y="2132049"/>
                  </a:cubicBezTo>
                  <a:cubicBezTo>
                    <a:pt x="592030" y="2132049"/>
                    <a:pt x="603703" y="2108202"/>
                    <a:pt x="609540" y="2126087"/>
                  </a:cubicBezTo>
                  <a:cubicBezTo>
                    <a:pt x="609540" y="2132049"/>
                    <a:pt x="597866" y="2138010"/>
                    <a:pt x="592030" y="2143972"/>
                  </a:cubicBezTo>
                  <a:cubicBezTo>
                    <a:pt x="574520" y="2143972"/>
                    <a:pt x="557010" y="2143972"/>
                    <a:pt x="545337" y="2132049"/>
                  </a:cubicBezTo>
                  <a:cubicBezTo>
                    <a:pt x="545337" y="2126087"/>
                    <a:pt x="533664" y="2120125"/>
                    <a:pt x="533664" y="2108202"/>
                  </a:cubicBezTo>
                  <a:cubicBezTo>
                    <a:pt x="536582" y="2106712"/>
                    <a:pt x="539136" y="2106712"/>
                    <a:pt x="541416" y="2107550"/>
                  </a:cubicBezTo>
                  <a:close/>
                  <a:moveTo>
                    <a:pt x="480723" y="2102240"/>
                  </a:moveTo>
                  <a:cubicBezTo>
                    <a:pt x="486587" y="2102240"/>
                    <a:pt x="492450" y="2108154"/>
                    <a:pt x="498313" y="2108154"/>
                  </a:cubicBezTo>
                  <a:cubicBezTo>
                    <a:pt x="498313" y="2114068"/>
                    <a:pt x="492450" y="2119981"/>
                    <a:pt x="498313" y="2125895"/>
                  </a:cubicBezTo>
                  <a:cubicBezTo>
                    <a:pt x="498313" y="2131809"/>
                    <a:pt x="510039" y="2131809"/>
                    <a:pt x="510039" y="2137723"/>
                  </a:cubicBezTo>
                  <a:cubicBezTo>
                    <a:pt x="510039" y="2149551"/>
                    <a:pt x="515902" y="2155465"/>
                    <a:pt x="521765" y="2161378"/>
                  </a:cubicBezTo>
                  <a:cubicBezTo>
                    <a:pt x="527628" y="2167292"/>
                    <a:pt x="533491" y="2167292"/>
                    <a:pt x="539355" y="2167292"/>
                  </a:cubicBezTo>
                  <a:cubicBezTo>
                    <a:pt x="539355" y="2173206"/>
                    <a:pt x="551081" y="2179120"/>
                    <a:pt x="556944" y="2185033"/>
                  </a:cubicBezTo>
                  <a:cubicBezTo>
                    <a:pt x="568670" y="2185033"/>
                    <a:pt x="580396" y="2179120"/>
                    <a:pt x="586260" y="2173206"/>
                  </a:cubicBezTo>
                  <a:cubicBezTo>
                    <a:pt x="597986" y="2179120"/>
                    <a:pt x="603849" y="2179120"/>
                    <a:pt x="615575" y="2173206"/>
                  </a:cubicBezTo>
                  <a:cubicBezTo>
                    <a:pt x="621438" y="2167292"/>
                    <a:pt x="627301" y="2161378"/>
                    <a:pt x="627301" y="2155465"/>
                  </a:cubicBezTo>
                  <a:cubicBezTo>
                    <a:pt x="633164" y="2149551"/>
                    <a:pt x="644890" y="2149551"/>
                    <a:pt x="644890" y="2137723"/>
                  </a:cubicBezTo>
                  <a:cubicBezTo>
                    <a:pt x="644890" y="2125895"/>
                    <a:pt x="656616" y="2125895"/>
                    <a:pt x="662480" y="2125895"/>
                  </a:cubicBezTo>
                  <a:cubicBezTo>
                    <a:pt x="662480" y="2137723"/>
                    <a:pt x="668343" y="2143637"/>
                    <a:pt x="662480" y="2149551"/>
                  </a:cubicBezTo>
                  <a:cubicBezTo>
                    <a:pt x="656616" y="2161378"/>
                    <a:pt x="644890" y="2161378"/>
                    <a:pt x="633164" y="2161378"/>
                  </a:cubicBezTo>
                  <a:cubicBezTo>
                    <a:pt x="627301" y="2167292"/>
                    <a:pt x="633164" y="2179120"/>
                    <a:pt x="627301" y="2185033"/>
                  </a:cubicBezTo>
                  <a:cubicBezTo>
                    <a:pt x="615575" y="2185033"/>
                    <a:pt x="609712" y="2190948"/>
                    <a:pt x="597986" y="2185033"/>
                  </a:cubicBezTo>
                  <a:cubicBezTo>
                    <a:pt x="586260" y="2179120"/>
                    <a:pt x="586260" y="2196861"/>
                    <a:pt x="574534" y="2196861"/>
                  </a:cubicBezTo>
                  <a:cubicBezTo>
                    <a:pt x="574534" y="2202775"/>
                    <a:pt x="562807" y="2196861"/>
                    <a:pt x="556944" y="2196861"/>
                  </a:cubicBezTo>
                  <a:cubicBezTo>
                    <a:pt x="545218" y="2196861"/>
                    <a:pt x="539355" y="2185033"/>
                    <a:pt x="533491" y="2179120"/>
                  </a:cubicBezTo>
                  <a:cubicBezTo>
                    <a:pt x="521765" y="2173206"/>
                    <a:pt x="515902" y="2173206"/>
                    <a:pt x="504176" y="2173206"/>
                  </a:cubicBezTo>
                  <a:cubicBezTo>
                    <a:pt x="498313" y="2161378"/>
                    <a:pt x="492450" y="2149551"/>
                    <a:pt x="498313" y="2143637"/>
                  </a:cubicBezTo>
                  <a:cubicBezTo>
                    <a:pt x="504176" y="2125895"/>
                    <a:pt x="486587" y="2131809"/>
                    <a:pt x="480723" y="2119981"/>
                  </a:cubicBezTo>
                  <a:cubicBezTo>
                    <a:pt x="480723" y="2114068"/>
                    <a:pt x="474861" y="2102240"/>
                    <a:pt x="480723" y="2102240"/>
                  </a:cubicBezTo>
                  <a:close/>
                  <a:moveTo>
                    <a:pt x="1943051" y="2085168"/>
                  </a:moveTo>
                  <a:cubicBezTo>
                    <a:pt x="1943051" y="2085168"/>
                    <a:pt x="1943051" y="2090859"/>
                    <a:pt x="1943051" y="2090859"/>
                  </a:cubicBezTo>
                  <a:cubicBezTo>
                    <a:pt x="1943051" y="2096550"/>
                    <a:pt x="1943051" y="2096550"/>
                    <a:pt x="1943051" y="2096550"/>
                  </a:cubicBezTo>
                  <a:cubicBezTo>
                    <a:pt x="1937360" y="2096550"/>
                    <a:pt x="1937360" y="2090859"/>
                    <a:pt x="1943051" y="2085168"/>
                  </a:cubicBezTo>
                  <a:close/>
                  <a:moveTo>
                    <a:pt x="1761537" y="2067148"/>
                  </a:moveTo>
                  <a:cubicBezTo>
                    <a:pt x="1767408" y="2067148"/>
                    <a:pt x="1773279" y="2067148"/>
                    <a:pt x="1773279" y="2073057"/>
                  </a:cubicBezTo>
                  <a:cubicBezTo>
                    <a:pt x="1773279" y="2078967"/>
                    <a:pt x="1767408" y="2090785"/>
                    <a:pt x="1761537" y="2090785"/>
                  </a:cubicBezTo>
                  <a:cubicBezTo>
                    <a:pt x="1755666" y="2090785"/>
                    <a:pt x="1749795" y="2090785"/>
                    <a:pt x="1749795" y="2096695"/>
                  </a:cubicBezTo>
                  <a:cubicBezTo>
                    <a:pt x="1755666" y="2108514"/>
                    <a:pt x="1743923" y="2120333"/>
                    <a:pt x="1738052" y="2132153"/>
                  </a:cubicBezTo>
                  <a:cubicBezTo>
                    <a:pt x="1720438" y="2138062"/>
                    <a:pt x="1708695" y="2143972"/>
                    <a:pt x="1691081" y="2143972"/>
                  </a:cubicBezTo>
                  <a:cubicBezTo>
                    <a:pt x="1679338" y="2138062"/>
                    <a:pt x="1667596" y="2138062"/>
                    <a:pt x="1655854" y="2132153"/>
                  </a:cubicBezTo>
                  <a:cubicBezTo>
                    <a:pt x="1649982" y="2132153"/>
                    <a:pt x="1649982" y="2126243"/>
                    <a:pt x="1649982" y="2126243"/>
                  </a:cubicBezTo>
                  <a:cubicBezTo>
                    <a:pt x="1661725" y="2120333"/>
                    <a:pt x="1667596" y="2114424"/>
                    <a:pt x="1679338" y="2114424"/>
                  </a:cubicBezTo>
                  <a:cubicBezTo>
                    <a:pt x="1685210" y="2114424"/>
                    <a:pt x="1691081" y="2114424"/>
                    <a:pt x="1696952" y="2108514"/>
                  </a:cubicBezTo>
                  <a:cubicBezTo>
                    <a:pt x="1696952" y="2114424"/>
                    <a:pt x="1696952" y="2114424"/>
                    <a:pt x="1696952" y="2114424"/>
                  </a:cubicBezTo>
                  <a:cubicBezTo>
                    <a:pt x="1696952" y="2120333"/>
                    <a:pt x="1691081" y="2114424"/>
                    <a:pt x="1685210" y="2120333"/>
                  </a:cubicBezTo>
                  <a:cubicBezTo>
                    <a:pt x="1679338" y="2120333"/>
                    <a:pt x="1673467" y="2120333"/>
                    <a:pt x="1673467" y="2126243"/>
                  </a:cubicBezTo>
                  <a:cubicBezTo>
                    <a:pt x="1667596" y="2138062"/>
                    <a:pt x="1685210" y="2132153"/>
                    <a:pt x="1685210" y="2138062"/>
                  </a:cubicBezTo>
                  <a:cubicBezTo>
                    <a:pt x="1702824" y="2138062"/>
                    <a:pt x="1720438" y="2138062"/>
                    <a:pt x="1726309" y="2120333"/>
                  </a:cubicBezTo>
                  <a:cubicBezTo>
                    <a:pt x="1726309" y="2114424"/>
                    <a:pt x="1720438" y="2114424"/>
                    <a:pt x="1714566" y="2108514"/>
                  </a:cubicBezTo>
                  <a:cubicBezTo>
                    <a:pt x="1720438" y="2102605"/>
                    <a:pt x="1738052" y="2096695"/>
                    <a:pt x="1738052" y="2084876"/>
                  </a:cubicBezTo>
                  <a:cubicBezTo>
                    <a:pt x="1749795" y="2078967"/>
                    <a:pt x="1755666" y="2073057"/>
                    <a:pt x="1761537" y="2067148"/>
                  </a:cubicBezTo>
                  <a:close/>
                  <a:moveTo>
                    <a:pt x="837436" y="2064423"/>
                  </a:moveTo>
                  <a:cubicBezTo>
                    <a:pt x="839269" y="2063870"/>
                    <a:pt x="841469" y="2064607"/>
                    <a:pt x="844402" y="2067554"/>
                  </a:cubicBezTo>
                  <a:cubicBezTo>
                    <a:pt x="844402" y="2067554"/>
                    <a:pt x="850269" y="2067554"/>
                    <a:pt x="850269" y="2073448"/>
                  </a:cubicBezTo>
                  <a:cubicBezTo>
                    <a:pt x="850269" y="2079342"/>
                    <a:pt x="856135" y="2085236"/>
                    <a:pt x="850269" y="2091130"/>
                  </a:cubicBezTo>
                  <a:cubicBezTo>
                    <a:pt x="844402" y="2097023"/>
                    <a:pt x="832670" y="2108812"/>
                    <a:pt x="826803" y="2108812"/>
                  </a:cubicBezTo>
                  <a:cubicBezTo>
                    <a:pt x="820937" y="2102917"/>
                    <a:pt x="815071" y="2108812"/>
                    <a:pt x="803338" y="2108812"/>
                  </a:cubicBezTo>
                  <a:cubicBezTo>
                    <a:pt x="797472" y="2108812"/>
                    <a:pt x="803338" y="2114705"/>
                    <a:pt x="803338" y="2120599"/>
                  </a:cubicBezTo>
                  <a:cubicBezTo>
                    <a:pt x="791606" y="2126493"/>
                    <a:pt x="785739" y="2138281"/>
                    <a:pt x="774007" y="2138281"/>
                  </a:cubicBezTo>
                  <a:cubicBezTo>
                    <a:pt x="762274" y="2138281"/>
                    <a:pt x="750541" y="2132387"/>
                    <a:pt x="744675" y="2126493"/>
                  </a:cubicBezTo>
                  <a:cubicBezTo>
                    <a:pt x="744675" y="2114705"/>
                    <a:pt x="732942" y="2126493"/>
                    <a:pt x="732942" y="2126493"/>
                  </a:cubicBezTo>
                  <a:cubicBezTo>
                    <a:pt x="715343" y="2126493"/>
                    <a:pt x="703611" y="2120599"/>
                    <a:pt x="697745" y="2114705"/>
                  </a:cubicBezTo>
                  <a:cubicBezTo>
                    <a:pt x="697745" y="2102917"/>
                    <a:pt x="709477" y="2102917"/>
                    <a:pt x="709477" y="2097023"/>
                  </a:cubicBezTo>
                  <a:cubicBezTo>
                    <a:pt x="715343" y="2097023"/>
                    <a:pt x="715343" y="2091130"/>
                    <a:pt x="721210" y="2091130"/>
                  </a:cubicBezTo>
                  <a:cubicBezTo>
                    <a:pt x="727076" y="2097023"/>
                    <a:pt x="738809" y="2102917"/>
                    <a:pt x="750541" y="2102917"/>
                  </a:cubicBezTo>
                  <a:cubicBezTo>
                    <a:pt x="762274" y="2102917"/>
                    <a:pt x="768140" y="2091130"/>
                    <a:pt x="779873" y="2091130"/>
                  </a:cubicBezTo>
                  <a:cubicBezTo>
                    <a:pt x="797472" y="2097023"/>
                    <a:pt x="809204" y="2091130"/>
                    <a:pt x="820937" y="2079342"/>
                  </a:cubicBezTo>
                  <a:cubicBezTo>
                    <a:pt x="829736" y="2079342"/>
                    <a:pt x="831936" y="2066081"/>
                    <a:pt x="837436" y="2064423"/>
                  </a:cubicBezTo>
                  <a:close/>
                  <a:moveTo>
                    <a:pt x="819868" y="2055237"/>
                  </a:moveTo>
                  <a:cubicBezTo>
                    <a:pt x="821607" y="2054423"/>
                    <a:pt x="823804" y="2054423"/>
                    <a:pt x="826733" y="2055871"/>
                  </a:cubicBezTo>
                  <a:cubicBezTo>
                    <a:pt x="826733" y="2061668"/>
                    <a:pt x="826733" y="2067464"/>
                    <a:pt x="820876" y="2073260"/>
                  </a:cubicBezTo>
                  <a:cubicBezTo>
                    <a:pt x="815017" y="2079056"/>
                    <a:pt x="803301" y="2084852"/>
                    <a:pt x="791585" y="2084852"/>
                  </a:cubicBezTo>
                  <a:cubicBezTo>
                    <a:pt x="779869" y="2079056"/>
                    <a:pt x="779869" y="2079056"/>
                    <a:pt x="779869" y="2079056"/>
                  </a:cubicBezTo>
                  <a:cubicBezTo>
                    <a:pt x="768153" y="2090648"/>
                    <a:pt x="750578" y="2102240"/>
                    <a:pt x="733005" y="2090648"/>
                  </a:cubicBezTo>
                  <a:cubicBezTo>
                    <a:pt x="733005" y="2090648"/>
                    <a:pt x="727147" y="2084852"/>
                    <a:pt x="727147" y="2079056"/>
                  </a:cubicBezTo>
                  <a:cubicBezTo>
                    <a:pt x="727147" y="2073260"/>
                    <a:pt x="733005" y="2084852"/>
                    <a:pt x="738863" y="2084852"/>
                  </a:cubicBezTo>
                  <a:cubicBezTo>
                    <a:pt x="750578" y="2090648"/>
                    <a:pt x="762295" y="2084852"/>
                    <a:pt x="774011" y="2073260"/>
                  </a:cubicBezTo>
                  <a:cubicBezTo>
                    <a:pt x="785727" y="2079056"/>
                    <a:pt x="797443" y="2073260"/>
                    <a:pt x="809159" y="2067464"/>
                  </a:cubicBezTo>
                  <a:cubicBezTo>
                    <a:pt x="813553" y="2067464"/>
                    <a:pt x="814651" y="2057683"/>
                    <a:pt x="819868" y="2055237"/>
                  </a:cubicBezTo>
                  <a:close/>
                  <a:moveTo>
                    <a:pt x="1811341" y="2053005"/>
                  </a:moveTo>
                  <a:cubicBezTo>
                    <a:pt x="1824516" y="2053005"/>
                    <a:pt x="1837691" y="2055935"/>
                    <a:pt x="1849402" y="2061796"/>
                  </a:cubicBezTo>
                  <a:cubicBezTo>
                    <a:pt x="1884536" y="2073516"/>
                    <a:pt x="1907958" y="2108676"/>
                    <a:pt x="1907958" y="2143836"/>
                  </a:cubicBezTo>
                  <a:cubicBezTo>
                    <a:pt x="1907958" y="2167276"/>
                    <a:pt x="1896247" y="2184856"/>
                    <a:pt x="1884536" y="2196576"/>
                  </a:cubicBezTo>
                  <a:cubicBezTo>
                    <a:pt x="1872825" y="2202436"/>
                    <a:pt x="1861114" y="2214157"/>
                    <a:pt x="1849402" y="2208296"/>
                  </a:cubicBezTo>
                  <a:cubicBezTo>
                    <a:pt x="1837691" y="2208296"/>
                    <a:pt x="1825980" y="2202436"/>
                    <a:pt x="1825980" y="2190716"/>
                  </a:cubicBezTo>
                  <a:cubicBezTo>
                    <a:pt x="1820125" y="2184856"/>
                    <a:pt x="1825980" y="2178996"/>
                    <a:pt x="1831836" y="2173136"/>
                  </a:cubicBezTo>
                  <a:cubicBezTo>
                    <a:pt x="1825980" y="2167276"/>
                    <a:pt x="1825980" y="2155556"/>
                    <a:pt x="1825980" y="2149696"/>
                  </a:cubicBezTo>
                  <a:cubicBezTo>
                    <a:pt x="1831836" y="2137976"/>
                    <a:pt x="1843547" y="2132116"/>
                    <a:pt x="1855258" y="2132116"/>
                  </a:cubicBezTo>
                  <a:cubicBezTo>
                    <a:pt x="1861114" y="2132116"/>
                    <a:pt x="1866970" y="2137976"/>
                    <a:pt x="1866970" y="2149696"/>
                  </a:cubicBezTo>
                  <a:cubicBezTo>
                    <a:pt x="1872825" y="2155556"/>
                    <a:pt x="1861114" y="2167276"/>
                    <a:pt x="1861114" y="2173136"/>
                  </a:cubicBezTo>
                  <a:cubicBezTo>
                    <a:pt x="1872825" y="2178996"/>
                    <a:pt x="1872825" y="2167276"/>
                    <a:pt x="1884536" y="2161416"/>
                  </a:cubicBezTo>
                  <a:cubicBezTo>
                    <a:pt x="1884536" y="2149696"/>
                    <a:pt x="1890392" y="2132116"/>
                    <a:pt x="1884536" y="2120396"/>
                  </a:cubicBezTo>
                  <a:cubicBezTo>
                    <a:pt x="1884536" y="2114536"/>
                    <a:pt x="1884536" y="2114536"/>
                    <a:pt x="1884536" y="2114536"/>
                  </a:cubicBezTo>
                  <a:cubicBezTo>
                    <a:pt x="1872825" y="2091096"/>
                    <a:pt x="1837691" y="2073516"/>
                    <a:pt x="1814269" y="2067655"/>
                  </a:cubicBezTo>
                  <a:cubicBezTo>
                    <a:pt x="1802558" y="2067655"/>
                    <a:pt x="1790847" y="2067655"/>
                    <a:pt x="1779135" y="2067655"/>
                  </a:cubicBezTo>
                  <a:cubicBezTo>
                    <a:pt x="1779135" y="2067655"/>
                    <a:pt x="1773279" y="2067655"/>
                    <a:pt x="1773279" y="2061796"/>
                  </a:cubicBezTo>
                  <a:cubicBezTo>
                    <a:pt x="1784991" y="2055935"/>
                    <a:pt x="1798166" y="2053005"/>
                    <a:pt x="1811341" y="2053005"/>
                  </a:cubicBezTo>
                  <a:close/>
                  <a:moveTo>
                    <a:pt x="779988" y="2026365"/>
                  </a:moveTo>
                  <a:cubicBezTo>
                    <a:pt x="785883" y="2026365"/>
                    <a:pt x="791776" y="2038167"/>
                    <a:pt x="797670" y="2038167"/>
                  </a:cubicBezTo>
                  <a:cubicBezTo>
                    <a:pt x="803564" y="2038167"/>
                    <a:pt x="809458" y="2044069"/>
                    <a:pt x="815352" y="2049970"/>
                  </a:cubicBezTo>
                  <a:cubicBezTo>
                    <a:pt x="809458" y="2061773"/>
                    <a:pt x="803564" y="2061773"/>
                    <a:pt x="797670" y="2067675"/>
                  </a:cubicBezTo>
                  <a:cubicBezTo>
                    <a:pt x="785883" y="2067675"/>
                    <a:pt x="779988" y="2067675"/>
                    <a:pt x="774094" y="2061773"/>
                  </a:cubicBezTo>
                  <a:cubicBezTo>
                    <a:pt x="768201" y="2061773"/>
                    <a:pt x="768201" y="2067675"/>
                    <a:pt x="762307" y="2073576"/>
                  </a:cubicBezTo>
                  <a:cubicBezTo>
                    <a:pt x="756413" y="2079478"/>
                    <a:pt x="750519" y="2079478"/>
                    <a:pt x="744625" y="2079478"/>
                  </a:cubicBezTo>
                  <a:cubicBezTo>
                    <a:pt x="738731" y="2079478"/>
                    <a:pt x="732837" y="2073576"/>
                    <a:pt x="732837" y="2067675"/>
                  </a:cubicBezTo>
                  <a:cubicBezTo>
                    <a:pt x="732837" y="2044069"/>
                    <a:pt x="732837" y="2044069"/>
                    <a:pt x="732837" y="2044069"/>
                  </a:cubicBezTo>
                  <a:cubicBezTo>
                    <a:pt x="750519" y="2044069"/>
                    <a:pt x="768201" y="2044069"/>
                    <a:pt x="779988" y="2026365"/>
                  </a:cubicBezTo>
                  <a:close/>
                  <a:moveTo>
                    <a:pt x="2084369" y="2008344"/>
                  </a:moveTo>
                  <a:cubicBezTo>
                    <a:pt x="2084369" y="2008344"/>
                    <a:pt x="2090060" y="2008344"/>
                    <a:pt x="2090060" y="2014246"/>
                  </a:cubicBezTo>
                  <a:cubicBezTo>
                    <a:pt x="2084369" y="2020147"/>
                    <a:pt x="2084369" y="2026048"/>
                    <a:pt x="2084369" y="2031950"/>
                  </a:cubicBezTo>
                  <a:cubicBezTo>
                    <a:pt x="2084369" y="2037851"/>
                    <a:pt x="2084369" y="2049654"/>
                    <a:pt x="2090060" y="2055555"/>
                  </a:cubicBezTo>
                  <a:cubicBezTo>
                    <a:pt x="2090060" y="2055555"/>
                    <a:pt x="2090060" y="2055555"/>
                    <a:pt x="2090060" y="2061457"/>
                  </a:cubicBezTo>
                  <a:cubicBezTo>
                    <a:pt x="2084369" y="2061457"/>
                    <a:pt x="2078678" y="2049654"/>
                    <a:pt x="2078678" y="2049654"/>
                  </a:cubicBezTo>
                  <a:cubicBezTo>
                    <a:pt x="2072988" y="2031950"/>
                    <a:pt x="2072988" y="2020147"/>
                    <a:pt x="2084369" y="2008344"/>
                  </a:cubicBezTo>
                  <a:close/>
                  <a:moveTo>
                    <a:pt x="2254682" y="2002653"/>
                  </a:moveTo>
                  <a:cubicBezTo>
                    <a:pt x="2266606" y="2002653"/>
                    <a:pt x="2272568" y="2008533"/>
                    <a:pt x="2284491" y="2008533"/>
                  </a:cubicBezTo>
                  <a:cubicBezTo>
                    <a:pt x="2284491" y="2014414"/>
                    <a:pt x="2272568" y="2020295"/>
                    <a:pt x="2272568" y="2026175"/>
                  </a:cubicBezTo>
                  <a:cubicBezTo>
                    <a:pt x="2266606" y="2032055"/>
                    <a:pt x="2260644" y="2032055"/>
                    <a:pt x="2254682" y="2032055"/>
                  </a:cubicBezTo>
                  <a:cubicBezTo>
                    <a:pt x="2242759" y="2032055"/>
                    <a:pt x="2242759" y="2020295"/>
                    <a:pt x="2242759" y="2014414"/>
                  </a:cubicBezTo>
                  <a:cubicBezTo>
                    <a:pt x="2242759" y="2008533"/>
                    <a:pt x="2248721" y="2002653"/>
                    <a:pt x="2254682" y="2002653"/>
                  </a:cubicBezTo>
                  <a:close/>
                  <a:moveTo>
                    <a:pt x="251299" y="1990700"/>
                  </a:moveTo>
                  <a:lnTo>
                    <a:pt x="255049" y="1996873"/>
                  </a:lnTo>
                  <a:lnTo>
                    <a:pt x="256103" y="1998282"/>
                  </a:lnTo>
                  <a:close/>
                  <a:moveTo>
                    <a:pt x="2061080" y="1978943"/>
                  </a:moveTo>
                  <a:cubicBezTo>
                    <a:pt x="2061080" y="1978943"/>
                    <a:pt x="2066876" y="1978943"/>
                    <a:pt x="2066876" y="1978943"/>
                  </a:cubicBezTo>
                  <a:cubicBezTo>
                    <a:pt x="2072672" y="1984833"/>
                    <a:pt x="2078468" y="1996613"/>
                    <a:pt x="2078468" y="2002504"/>
                  </a:cubicBezTo>
                  <a:cubicBezTo>
                    <a:pt x="2066876" y="2014284"/>
                    <a:pt x="2066876" y="2037846"/>
                    <a:pt x="2072672" y="2055517"/>
                  </a:cubicBezTo>
                  <a:cubicBezTo>
                    <a:pt x="2084264" y="2067298"/>
                    <a:pt x="2084264" y="2067298"/>
                    <a:pt x="2084264" y="2067298"/>
                  </a:cubicBezTo>
                  <a:cubicBezTo>
                    <a:pt x="2084264" y="2079078"/>
                    <a:pt x="2090060" y="2090859"/>
                    <a:pt x="2078468" y="2090859"/>
                  </a:cubicBezTo>
                  <a:cubicBezTo>
                    <a:pt x="2066876" y="2090859"/>
                    <a:pt x="2061080" y="2090859"/>
                    <a:pt x="2055284" y="2084969"/>
                  </a:cubicBezTo>
                  <a:cubicBezTo>
                    <a:pt x="2055284" y="2079078"/>
                    <a:pt x="2055284" y="2067298"/>
                    <a:pt x="2055284" y="2061407"/>
                  </a:cubicBezTo>
                  <a:cubicBezTo>
                    <a:pt x="2049488" y="2055517"/>
                    <a:pt x="2049488" y="2061407"/>
                    <a:pt x="2043692" y="2061407"/>
                  </a:cubicBezTo>
                  <a:cubicBezTo>
                    <a:pt x="2037895" y="2055517"/>
                    <a:pt x="2037895" y="2043736"/>
                    <a:pt x="2037895" y="2031956"/>
                  </a:cubicBezTo>
                  <a:cubicBezTo>
                    <a:pt x="2037895" y="2026065"/>
                    <a:pt x="2043692" y="2014284"/>
                    <a:pt x="2049488" y="2014284"/>
                  </a:cubicBezTo>
                  <a:cubicBezTo>
                    <a:pt x="2055284" y="2008394"/>
                    <a:pt x="2049488" y="2008394"/>
                    <a:pt x="2049488" y="2002504"/>
                  </a:cubicBezTo>
                  <a:cubicBezTo>
                    <a:pt x="2049488" y="1990723"/>
                    <a:pt x="2055284" y="1984833"/>
                    <a:pt x="2061080" y="1978943"/>
                  </a:cubicBezTo>
                  <a:close/>
                  <a:moveTo>
                    <a:pt x="1890650" y="1978943"/>
                  </a:moveTo>
                  <a:cubicBezTo>
                    <a:pt x="1896459" y="1978943"/>
                    <a:pt x="1902268" y="1990679"/>
                    <a:pt x="1902268" y="1990679"/>
                  </a:cubicBezTo>
                  <a:cubicBezTo>
                    <a:pt x="1902268" y="2002417"/>
                    <a:pt x="1902268" y="2008285"/>
                    <a:pt x="1902268" y="2014154"/>
                  </a:cubicBezTo>
                  <a:cubicBezTo>
                    <a:pt x="1896459" y="2020022"/>
                    <a:pt x="1884841" y="2020022"/>
                    <a:pt x="1890650" y="2025890"/>
                  </a:cubicBezTo>
                  <a:cubicBezTo>
                    <a:pt x="1896459" y="2031759"/>
                    <a:pt x="1896459" y="2043496"/>
                    <a:pt x="1902268" y="2049365"/>
                  </a:cubicBezTo>
                  <a:cubicBezTo>
                    <a:pt x="1896459" y="2061101"/>
                    <a:pt x="1890650" y="2066970"/>
                    <a:pt x="1884841" y="2072839"/>
                  </a:cubicBezTo>
                  <a:cubicBezTo>
                    <a:pt x="1873222" y="2066970"/>
                    <a:pt x="1867413" y="2061101"/>
                    <a:pt x="1861604" y="2055233"/>
                  </a:cubicBezTo>
                  <a:cubicBezTo>
                    <a:pt x="1867413" y="2043496"/>
                    <a:pt x="1867413" y="2025890"/>
                    <a:pt x="1861604" y="2014154"/>
                  </a:cubicBezTo>
                  <a:cubicBezTo>
                    <a:pt x="1861604" y="2008285"/>
                    <a:pt x="1855794" y="2008285"/>
                    <a:pt x="1861604" y="2002417"/>
                  </a:cubicBezTo>
                  <a:cubicBezTo>
                    <a:pt x="1867413" y="1996548"/>
                    <a:pt x="1879031" y="1984811"/>
                    <a:pt x="1890650" y="1978943"/>
                  </a:cubicBezTo>
                  <a:close/>
                  <a:moveTo>
                    <a:pt x="2242158" y="1978397"/>
                  </a:moveTo>
                  <a:cubicBezTo>
                    <a:pt x="2247315" y="1980602"/>
                    <a:pt x="2251736" y="1985013"/>
                    <a:pt x="2254683" y="1990893"/>
                  </a:cubicBezTo>
                  <a:cubicBezTo>
                    <a:pt x="2248789" y="1996773"/>
                    <a:pt x="2237001" y="1996773"/>
                    <a:pt x="2237001" y="2008534"/>
                  </a:cubicBezTo>
                  <a:cubicBezTo>
                    <a:pt x="2237001" y="2014414"/>
                    <a:pt x="2237001" y="2026175"/>
                    <a:pt x="2242895" y="2037936"/>
                  </a:cubicBezTo>
                  <a:cubicBezTo>
                    <a:pt x="2248789" y="2037936"/>
                    <a:pt x="2254683" y="2043816"/>
                    <a:pt x="2260577" y="2043816"/>
                  </a:cubicBezTo>
                  <a:cubicBezTo>
                    <a:pt x="2266471" y="2043816"/>
                    <a:pt x="2266471" y="2049697"/>
                    <a:pt x="2260577" y="2049697"/>
                  </a:cubicBezTo>
                  <a:cubicBezTo>
                    <a:pt x="2260577" y="2061457"/>
                    <a:pt x="2242895" y="2061457"/>
                    <a:pt x="2237001" y="2061457"/>
                  </a:cubicBezTo>
                  <a:cubicBezTo>
                    <a:pt x="2231107" y="2061457"/>
                    <a:pt x="2225213" y="2055577"/>
                    <a:pt x="2219320" y="2049697"/>
                  </a:cubicBezTo>
                  <a:cubicBezTo>
                    <a:pt x="2219320" y="2049697"/>
                    <a:pt x="2225213" y="2043816"/>
                    <a:pt x="2219320" y="2043816"/>
                  </a:cubicBezTo>
                  <a:cubicBezTo>
                    <a:pt x="2219320" y="2037936"/>
                    <a:pt x="2213425" y="2049697"/>
                    <a:pt x="2207531" y="2043816"/>
                  </a:cubicBezTo>
                  <a:cubicBezTo>
                    <a:pt x="2201638" y="2043816"/>
                    <a:pt x="2195744" y="2043816"/>
                    <a:pt x="2189850" y="2037936"/>
                  </a:cubicBezTo>
                  <a:cubicBezTo>
                    <a:pt x="2183956" y="2032055"/>
                    <a:pt x="2189850" y="2026175"/>
                    <a:pt x="2189850" y="2020295"/>
                  </a:cubicBezTo>
                  <a:cubicBezTo>
                    <a:pt x="2189850" y="2014414"/>
                    <a:pt x="2195744" y="2008534"/>
                    <a:pt x="2201638" y="2002653"/>
                  </a:cubicBezTo>
                  <a:cubicBezTo>
                    <a:pt x="2207531" y="2002653"/>
                    <a:pt x="2213425" y="2008534"/>
                    <a:pt x="2213425" y="2002653"/>
                  </a:cubicBezTo>
                  <a:cubicBezTo>
                    <a:pt x="2213425" y="1990893"/>
                    <a:pt x="2213425" y="1985013"/>
                    <a:pt x="2225213" y="1979132"/>
                  </a:cubicBezTo>
                  <a:cubicBezTo>
                    <a:pt x="2231107" y="1976192"/>
                    <a:pt x="2237001" y="1976192"/>
                    <a:pt x="2242158" y="1978397"/>
                  </a:cubicBezTo>
                  <a:close/>
                  <a:moveTo>
                    <a:pt x="1955381" y="1973252"/>
                  </a:moveTo>
                  <a:lnTo>
                    <a:pt x="1956329" y="1973252"/>
                  </a:lnTo>
                  <a:lnTo>
                    <a:pt x="1956329" y="1974201"/>
                  </a:lnTo>
                  <a:lnTo>
                    <a:pt x="1955381" y="1974201"/>
                  </a:lnTo>
                  <a:close/>
                  <a:moveTo>
                    <a:pt x="697745" y="1973252"/>
                  </a:moveTo>
                  <a:cubicBezTo>
                    <a:pt x="709505" y="1973252"/>
                    <a:pt x="709505" y="1985013"/>
                    <a:pt x="715386" y="1985013"/>
                  </a:cubicBezTo>
                  <a:cubicBezTo>
                    <a:pt x="721266" y="2002653"/>
                    <a:pt x="727147" y="2014414"/>
                    <a:pt x="727147" y="2032055"/>
                  </a:cubicBezTo>
                  <a:cubicBezTo>
                    <a:pt x="727147" y="2049697"/>
                    <a:pt x="721266" y="2067338"/>
                    <a:pt x="715386" y="2084979"/>
                  </a:cubicBezTo>
                  <a:cubicBezTo>
                    <a:pt x="697745" y="2108500"/>
                    <a:pt x="662462" y="2120261"/>
                    <a:pt x="633060" y="2120261"/>
                  </a:cubicBezTo>
                  <a:cubicBezTo>
                    <a:pt x="615420" y="2120261"/>
                    <a:pt x="591898" y="2108500"/>
                    <a:pt x="586018" y="2084979"/>
                  </a:cubicBezTo>
                  <a:cubicBezTo>
                    <a:pt x="580138" y="2079098"/>
                    <a:pt x="586018" y="2067338"/>
                    <a:pt x="591898" y="2055577"/>
                  </a:cubicBezTo>
                  <a:cubicBezTo>
                    <a:pt x="597778" y="2055577"/>
                    <a:pt x="603659" y="2043816"/>
                    <a:pt x="609539" y="2049697"/>
                  </a:cubicBezTo>
                  <a:cubicBezTo>
                    <a:pt x="615420" y="2049697"/>
                    <a:pt x="621300" y="2049697"/>
                    <a:pt x="621300" y="2043816"/>
                  </a:cubicBezTo>
                  <a:cubicBezTo>
                    <a:pt x="627180" y="2037936"/>
                    <a:pt x="633060" y="2037936"/>
                    <a:pt x="638941" y="2043816"/>
                  </a:cubicBezTo>
                  <a:cubicBezTo>
                    <a:pt x="644821" y="2043816"/>
                    <a:pt x="656582" y="2049697"/>
                    <a:pt x="656582" y="2061457"/>
                  </a:cubicBezTo>
                  <a:cubicBezTo>
                    <a:pt x="656582" y="2067338"/>
                    <a:pt x="650702" y="2073218"/>
                    <a:pt x="650702" y="2079098"/>
                  </a:cubicBezTo>
                  <a:cubicBezTo>
                    <a:pt x="644821" y="2079098"/>
                    <a:pt x="638941" y="2084979"/>
                    <a:pt x="638941" y="2079098"/>
                  </a:cubicBezTo>
                  <a:cubicBezTo>
                    <a:pt x="638941" y="2079098"/>
                    <a:pt x="638941" y="2079098"/>
                    <a:pt x="633060" y="2079098"/>
                  </a:cubicBezTo>
                  <a:cubicBezTo>
                    <a:pt x="627180" y="2079098"/>
                    <a:pt x="621300" y="2079098"/>
                    <a:pt x="621300" y="2084979"/>
                  </a:cubicBezTo>
                  <a:cubicBezTo>
                    <a:pt x="627180" y="2096740"/>
                    <a:pt x="638941" y="2096740"/>
                    <a:pt x="644821" y="2096740"/>
                  </a:cubicBezTo>
                  <a:cubicBezTo>
                    <a:pt x="668343" y="2096740"/>
                    <a:pt x="691865" y="2079098"/>
                    <a:pt x="703625" y="2055577"/>
                  </a:cubicBezTo>
                  <a:cubicBezTo>
                    <a:pt x="715386" y="2032055"/>
                    <a:pt x="715386" y="2002653"/>
                    <a:pt x="697745" y="1979132"/>
                  </a:cubicBezTo>
                  <a:cubicBezTo>
                    <a:pt x="697745" y="1979132"/>
                    <a:pt x="697745" y="1973252"/>
                    <a:pt x="697745" y="1973252"/>
                  </a:cubicBezTo>
                  <a:close/>
                  <a:moveTo>
                    <a:pt x="1902742" y="1967561"/>
                  </a:moveTo>
                  <a:cubicBezTo>
                    <a:pt x="1914440" y="1973452"/>
                    <a:pt x="1914440" y="1991123"/>
                    <a:pt x="1920289" y="1997013"/>
                  </a:cubicBezTo>
                  <a:cubicBezTo>
                    <a:pt x="1920289" y="2008793"/>
                    <a:pt x="1914440" y="2020574"/>
                    <a:pt x="1908591" y="2020574"/>
                  </a:cubicBezTo>
                  <a:cubicBezTo>
                    <a:pt x="1914440" y="2038245"/>
                    <a:pt x="1914440" y="2055916"/>
                    <a:pt x="1908591" y="2067697"/>
                  </a:cubicBezTo>
                  <a:cubicBezTo>
                    <a:pt x="1902742" y="2073587"/>
                    <a:pt x="1896894" y="2079478"/>
                    <a:pt x="1891045" y="2079478"/>
                  </a:cubicBezTo>
                  <a:cubicBezTo>
                    <a:pt x="1885196" y="2073587"/>
                    <a:pt x="1902742" y="2073587"/>
                    <a:pt x="1902742" y="2067697"/>
                  </a:cubicBezTo>
                  <a:cubicBezTo>
                    <a:pt x="1908591" y="2050026"/>
                    <a:pt x="1908591" y="2038245"/>
                    <a:pt x="1896894" y="2026465"/>
                  </a:cubicBezTo>
                  <a:cubicBezTo>
                    <a:pt x="1908591" y="2020574"/>
                    <a:pt x="1914440" y="2002903"/>
                    <a:pt x="1908591" y="1997013"/>
                  </a:cubicBezTo>
                  <a:cubicBezTo>
                    <a:pt x="1908591" y="1985232"/>
                    <a:pt x="1902742" y="1979342"/>
                    <a:pt x="1896894" y="1973452"/>
                  </a:cubicBezTo>
                  <a:cubicBezTo>
                    <a:pt x="1896894" y="1973452"/>
                    <a:pt x="1902742" y="1967561"/>
                    <a:pt x="1902742" y="1967561"/>
                  </a:cubicBezTo>
                  <a:close/>
                  <a:moveTo>
                    <a:pt x="533806" y="1961871"/>
                  </a:moveTo>
                  <a:cubicBezTo>
                    <a:pt x="545472" y="1961871"/>
                    <a:pt x="539639" y="1973597"/>
                    <a:pt x="545472" y="1979460"/>
                  </a:cubicBezTo>
                  <a:cubicBezTo>
                    <a:pt x="551305" y="1985323"/>
                    <a:pt x="557138" y="1991186"/>
                    <a:pt x="562971" y="1991186"/>
                  </a:cubicBezTo>
                  <a:cubicBezTo>
                    <a:pt x="568804" y="1997049"/>
                    <a:pt x="574637" y="2002912"/>
                    <a:pt x="580470" y="2002912"/>
                  </a:cubicBezTo>
                  <a:cubicBezTo>
                    <a:pt x="592135" y="2008775"/>
                    <a:pt x="603802" y="2002912"/>
                    <a:pt x="609635" y="1991186"/>
                  </a:cubicBezTo>
                  <a:cubicBezTo>
                    <a:pt x="609635" y="1985323"/>
                    <a:pt x="615467" y="1991186"/>
                    <a:pt x="621300" y="1991186"/>
                  </a:cubicBezTo>
                  <a:cubicBezTo>
                    <a:pt x="627133" y="1985323"/>
                    <a:pt x="632966" y="1979460"/>
                    <a:pt x="632966" y="1973597"/>
                  </a:cubicBezTo>
                  <a:cubicBezTo>
                    <a:pt x="632966" y="1967733"/>
                    <a:pt x="632966" y="1961871"/>
                    <a:pt x="644632" y="1961871"/>
                  </a:cubicBezTo>
                  <a:cubicBezTo>
                    <a:pt x="644632" y="1961871"/>
                    <a:pt x="644632" y="1973597"/>
                    <a:pt x="644632" y="1973597"/>
                  </a:cubicBezTo>
                  <a:cubicBezTo>
                    <a:pt x="644632" y="1979460"/>
                    <a:pt x="644632" y="1985323"/>
                    <a:pt x="644632" y="1991186"/>
                  </a:cubicBezTo>
                  <a:cubicBezTo>
                    <a:pt x="632966" y="2002912"/>
                    <a:pt x="627133" y="2002912"/>
                    <a:pt x="615467" y="2002912"/>
                  </a:cubicBezTo>
                  <a:cubicBezTo>
                    <a:pt x="609635" y="2002912"/>
                    <a:pt x="615467" y="2008775"/>
                    <a:pt x="615467" y="2008775"/>
                  </a:cubicBezTo>
                  <a:cubicBezTo>
                    <a:pt x="609635" y="2020501"/>
                    <a:pt x="597969" y="2026365"/>
                    <a:pt x="586303" y="2026365"/>
                  </a:cubicBezTo>
                  <a:cubicBezTo>
                    <a:pt x="574637" y="2026365"/>
                    <a:pt x="568804" y="2014638"/>
                    <a:pt x="562971" y="2008775"/>
                  </a:cubicBezTo>
                  <a:cubicBezTo>
                    <a:pt x="557138" y="2002912"/>
                    <a:pt x="562971" y="1997049"/>
                    <a:pt x="551305" y="1991186"/>
                  </a:cubicBezTo>
                  <a:cubicBezTo>
                    <a:pt x="545472" y="1997049"/>
                    <a:pt x="539639" y="1991186"/>
                    <a:pt x="533806" y="1985323"/>
                  </a:cubicBezTo>
                  <a:cubicBezTo>
                    <a:pt x="533806" y="1979460"/>
                    <a:pt x="527973" y="1979460"/>
                    <a:pt x="527973" y="1973597"/>
                  </a:cubicBezTo>
                  <a:cubicBezTo>
                    <a:pt x="533806" y="1967733"/>
                    <a:pt x="533806" y="1961871"/>
                    <a:pt x="533806" y="1961871"/>
                  </a:cubicBezTo>
                  <a:close/>
                  <a:moveTo>
                    <a:pt x="568465" y="1955231"/>
                  </a:moveTo>
                  <a:cubicBezTo>
                    <a:pt x="574374" y="1961193"/>
                    <a:pt x="580284" y="1967154"/>
                    <a:pt x="592103" y="1967154"/>
                  </a:cubicBezTo>
                  <a:cubicBezTo>
                    <a:pt x="598013" y="1967154"/>
                    <a:pt x="609832" y="1961193"/>
                    <a:pt x="615741" y="1955231"/>
                  </a:cubicBezTo>
                  <a:cubicBezTo>
                    <a:pt x="621650" y="1955231"/>
                    <a:pt x="621650" y="1961193"/>
                    <a:pt x="627560" y="1961193"/>
                  </a:cubicBezTo>
                  <a:cubicBezTo>
                    <a:pt x="627560" y="1967154"/>
                    <a:pt x="627560" y="1979078"/>
                    <a:pt x="621650" y="1979078"/>
                  </a:cubicBezTo>
                  <a:cubicBezTo>
                    <a:pt x="615741" y="1985040"/>
                    <a:pt x="603922" y="1967154"/>
                    <a:pt x="598013" y="1985040"/>
                  </a:cubicBezTo>
                  <a:cubicBezTo>
                    <a:pt x="603922" y="1991001"/>
                    <a:pt x="598013" y="1991001"/>
                    <a:pt x="592103" y="1996963"/>
                  </a:cubicBezTo>
                  <a:cubicBezTo>
                    <a:pt x="586193" y="1996963"/>
                    <a:pt x="580284" y="1996963"/>
                    <a:pt x="574374" y="1991001"/>
                  </a:cubicBezTo>
                  <a:cubicBezTo>
                    <a:pt x="574374" y="1985040"/>
                    <a:pt x="574374" y="1979078"/>
                    <a:pt x="568465" y="1979078"/>
                  </a:cubicBezTo>
                  <a:cubicBezTo>
                    <a:pt x="568465" y="1979078"/>
                    <a:pt x="556645" y="1979078"/>
                    <a:pt x="556645" y="1979078"/>
                  </a:cubicBezTo>
                  <a:cubicBezTo>
                    <a:pt x="550736" y="1973116"/>
                    <a:pt x="550736" y="1967154"/>
                    <a:pt x="550736" y="1961193"/>
                  </a:cubicBezTo>
                  <a:cubicBezTo>
                    <a:pt x="556645" y="1961193"/>
                    <a:pt x="562555" y="1955231"/>
                    <a:pt x="568465" y="1955231"/>
                  </a:cubicBezTo>
                  <a:close/>
                  <a:moveTo>
                    <a:pt x="380361" y="1955231"/>
                  </a:moveTo>
                  <a:cubicBezTo>
                    <a:pt x="380361" y="1955231"/>
                    <a:pt x="386224" y="1955231"/>
                    <a:pt x="386224" y="1961141"/>
                  </a:cubicBezTo>
                  <a:cubicBezTo>
                    <a:pt x="380361" y="1972960"/>
                    <a:pt x="386224" y="1984779"/>
                    <a:pt x="392087" y="1990688"/>
                  </a:cubicBezTo>
                  <a:cubicBezTo>
                    <a:pt x="403814" y="2002508"/>
                    <a:pt x="415540" y="2008417"/>
                    <a:pt x="427266" y="2014327"/>
                  </a:cubicBezTo>
                  <a:cubicBezTo>
                    <a:pt x="433129" y="2014327"/>
                    <a:pt x="433129" y="2020236"/>
                    <a:pt x="427266" y="2020236"/>
                  </a:cubicBezTo>
                  <a:cubicBezTo>
                    <a:pt x="409676" y="2032055"/>
                    <a:pt x="392087" y="2014327"/>
                    <a:pt x="374498" y="2002508"/>
                  </a:cubicBezTo>
                  <a:cubicBezTo>
                    <a:pt x="368635" y="1990688"/>
                    <a:pt x="368635" y="1978869"/>
                    <a:pt x="368635" y="1967050"/>
                  </a:cubicBezTo>
                  <a:cubicBezTo>
                    <a:pt x="368635" y="1961141"/>
                    <a:pt x="368635" y="1955231"/>
                    <a:pt x="380361" y="1955231"/>
                  </a:cubicBezTo>
                  <a:close/>
                  <a:moveTo>
                    <a:pt x="461575" y="1952466"/>
                  </a:moveTo>
                  <a:cubicBezTo>
                    <a:pt x="463411" y="1951916"/>
                    <a:pt x="465613" y="1952649"/>
                    <a:pt x="468550" y="1955583"/>
                  </a:cubicBezTo>
                  <a:cubicBezTo>
                    <a:pt x="456803" y="1979048"/>
                    <a:pt x="445058" y="2020112"/>
                    <a:pt x="462677" y="2043577"/>
                  </a:cubicBezTo>
                  <a:cubicBezTo>
                    <a:pt x="480296" y="2067042"/>
                    <a:pt x="503788" y="2078775"/>
                    <a:pt x="533153" y="2072909"/>
                  </a:cubicBezTo>
                  <a:cubicBezTo>
                    <a:pt x="533153" y="2072909"/>
                    <a:pt x="539027" y="2072909"/>
                    <a:pt x="544900" y="2067042"/>
                  </a:cubicBezTo>
                  <a:cubicBezTo>
                    <a:pt x="539027" y="2055310"/>
                    <a:pt x="527280" y="2067042"/>
                    <a:pt x="521408" y="2061176"/>
                  </a:cubicBezTo>
                  <a:cubicBezTo>
                    <a:pt x="515534" y="2055310"/>
                    <a:pt x="509661" y="2049443"/>
                    <a:pt x="509661" y="2037711"/>
                  </a:cubicBezTo>
                  <a:cubicBezTo>
                    <a:pt x="509661" y="2037711"/>
                    <a:pt x="515534" y="2031845"/>
                    <a:pt x="521408" y="2025978"/>
                  </a:cubicBezTo>
                  <a:cubicBezTo>
                    <a:pt x="521408" y="2025978"/>
                    <a:pt x="533153" y="2025978"/>
                    <a:pt x="539027" y="2025978"/>
                  </a:cubicBezTo>
                  <a:cubicBezTo>
                    <a:pt x="539027" y="2031845"/>
                    <a:pt x="544900" y="2037711"/>
                    <a:pt x="550773" y="2037711"/>
                  </a:cubicBezTo>
                  <a:cubicBezTo>
                    <a:pt x="556646" y="2031845"/>
                    <a:pt x="562519" y="2037711"/>
                    <a:pt x="568392" y="2037711"/>
                  </a:cubicBezTo>
                  <a:cubicBezTo>
                    <a:pt x="574265" y="2043577"/>
                    <a:pt x="574265" y="2055310"/>
                    <a:pt x="580138" y="2061176"/>
                  </a:cubicBezTo>
                  <a:cubicBezTo>
                    <a:pt x="574265" y="2067042"/>
                    <a:pt x="574265" y="2078775"/>
                    <a:pt x="568392" y="2090508"/>
                  </a:cubicBezTo>
                  <a:cubicBezTo>
                    <a:pt x="556646" y="2096374"/>
                    <a:pt x="544900" y="2102240"/>
                    <a:pt x="533153" y="2102240"/>
                  </a:cubicBezTo>
                  <a:cubicBezTo>
                    <a:pt x="515534" y="2102240"/>
                    <a:pt x="497915" y="2102240"/>
                    <a:pt x="486169" y="2090508"/>
                  </a:cubicBezTo>
                  <a:cubicBezTo>
                    <a:pt x="480296" y="2084641"/>
                    <a:pt x="468550" y="2078775"/>
                    <a:pt x="462677" y="2067042"/>
                  </a:cubicBezTo>
                  <a:cubicBezTo>
                    <a:pt x="439184" y="2043577"/>
                    <a:pt x="427438" y="2002513"/>
                    <a:pt x="445058" y="1967315"/>
                  </a:cubicBezTo>
                  <a:cubicBezTo>
                    <a:pt x="453867" y="1967315"/>
                    <a:pt x="456070" y="1954116"/>
                    <a:pt x="461575" y="1952466"/>
                  </a:cubicBezTo>
                  <a:close/>
                  <a:moveTo>
                    <a:pt x="1923845" y="1948269"/>
                  </a:moveTo>
                  <a:cubicBezTo>
                    <a:pt x="1926125" y="1947901"/>
                    <a:pt x="1928678" y="1948269"/>
                    <a:pt x="1931597" y="1949742"/>
                  </a:cubicBezTo>
                  <a:cubicBezTo>
                    <a:pt x="1943270" y="1961525"/>
                    <a:pt x="1954943" y="1979201"/>
                    <a:pt x="1949106" y="2002768"/>
                  </a:cubicBezTo>
                  <a:cubicBezTo>
                    <a:pt x="1943270" y="2002768"/>
                    <a:pt x="1943270" y="2008660"/>
                    <a:pt x="1943270" y="2008660"/>
                  </a:cubicBezTo>
                  <a:cubicBezTo>
                    <a:pt x="1943270" y="2014552"/>
                    <a:pt x="1949106" y="2014552"/>
                    <a:pt x="1949106" y="2014552"/>
                  </a:cubicBezTo>
                  <a:cubicBezTo>
                    <a:pt x="1949106" y="2008660"/>
                    <a:pt x="1949106" y="2002768"/>
                    <a:pt x="1949106" y="2002768"/>
                  </a:cubicBezTo>
                  <a:cubicBezTo>
                    <a:pt x="1960780" y="2014552"/>
                    <a:pt x="1966616" y="2026336"/>
                    <a:pt x="1972453" y="2038120"/>
                  </a:cubicBezTo>
                  <a:cubicBezTo>
                    <a:pt x="1966616" y="2044012"/>
                    <a:pt x="1972453" y="2049903"/>
                    <a:pt x="1966616" y="2049903"/>
                  </a:cubicBezTo>
                  <a:lnTo>
                    <a:pt x="1964964" y="2049347"/>
                  </a:lnTo>
                  <a:lnTo>
                    <a:pt x="1966616" y="2044012"/>
                  </a:lnTo>
                  <a:cubicBezTo>
                    <a:pt x="1966616" y="2046957"/>
                    <a:pt x="1965157" y="2048430"/>
                    <a:pt x="1964428" y="2049167"/>
                  </a:cubicBezTo>
                  <a:lnTo>
                    <a:pt x="1964964" y="2049347"/>
                  </a:lnTo>
                  <a:lnTo>
                    <a:pt x="1962968" y="2055795"/>
                  </a:lnTo>
                  <a:cubicBezTo>
                    <a:pt x="1960780" y="2060214"/>
                    <a:pt x="1957861" y="2064633"/>
                    <a:pt x="1954943" y="2067579"/>
                  </a:cubicBezTo>
                  <a:cubicBezTo>
                    <a:pt x="1949106" y="2073470"/>
                    <a:pt x="1937433" y="2067579"/>
                    <a:pt x="1937433" y="2073470"/>
                  </a:cubicBezTo>
                  <a:cubicBezTo>
                    <a:pt x="1937433" y="2079362"/>
                    <a:pt x="1937433" y="2085254"/>
                    <a:pt x="1937433" y="2091146"/>
                  </a:cubicBezTo>
                  <a:cubicBezTo>
                    <a:pt x="1937433" y="2097038"/>
                    <a:pt x="1931597" y="2102930"/>
                    <a:pt x="1931597" y="2108822"/>
                  </a:cubicBezTo>
                  <a:cubicBezTo>
                    <a:pt x="1925760" y="2114714"/>
                    <a:pt x="1919923" y="2114714"/>
                    <a:pt x="1919923" y="2120605"/>
                  </a:cubicBezTo>
                  <a:cubicBezTo>
                    <a:pt x="1914087" y="2120605"/>
                    <a:pt x="1914087" y="2132389"/>
                    <a:pt x="1919923" y="2132389"/>
                  </a:cubicBezTo>
                  <a:cubicBezTo>
                    <a:pt x="1925760" y="2138281"/>
                    <a:pt x="1931597" y="2138281"/>
                    <a:pt x="1937433" y="2138281"/>
                  </a:cubicBezTo>
                  <a:cubicBezTo>
                    <a:pt x="1931597" y="2138281"/>
                    <a:pt x="1919923" y="2138281"/>
                    <a:pt x="1914087" y="2138281"/>
                  </a:cubicBezTo>
                  <a:cubicBezTo>
                    <a:pt x="1914087" y="2132389"/>
                    <a:pt x="1914087" y="2120605"/>
                    <a:pt x="1914087" y="2114714"/>
                  </a:cubicBezTo>
                  <a:cubicBezTo>
                    <a:pt x="1908251" y="2108822"/>
                    <a:pt x="1902414" y="2097038"/>
                    <a:pt x="1896577" y="2091146"/>
                  </a:cubicBezTo>
                  <a:cubicBezTo>
                    <a:pt x="1896577" y="2085254"/>
                    <a:pt x="1902414" y="2079362"/>
                    <a:pt x="1908251" y="2079362"/>
                  </a:cubicBezTo>
                  <a:cubicBezTo>
                    <a:pt x="1919923" y="2067579"/>
                    <a:pt x="1925760" y="2049903"/>
                    <a:pt x="1919923" y="2032228"/>
                  </a:cubicBezTo>
                  <a:cubicBezTo>
                    <a:pt x="1914087" y="2020444"/>
                    <a:pt x="1925760" y="2014552"/>
                    <a:pt x="1925760" y="2008660"/>
                  </a:cubicBezTo>
                  <a:cubicBezTo>
                    <a:pt x="1925760" y="1990985"/>
                    <a:pt x="1919923" y="1973309"/>
                    <a:pt x="1908251" y="1961525"/>
                  </a:cubicBezTo>
                  <a:cubicBezTo>
                    <a:pt x="1912628" y="1957107"/>
                    <a:pt x="1917006" y="1949373"/>
                    <a:pt x="1923845" y="1948269"/>
                  </a:cubicBezTo>
                  <a:close/>
                  <a:moveTo>
                    <a:pt x="1931670" y="1943850"/>
                  </a:moveTo>
                  <a:cubicBezTo>
                    <a:pt x="1943684" y="1943850"/>
                    <a:pt x="1949691" y="1949857"/>
                    <a:pt x="1949691" y="1955863"/>
                  </a:cubicBezTo>
                  <a:cubicBezTo>
                    <a:pt x="1949691" y="1961871"/>
                    <a:pt x="1949691" y="1961871"/>
                    <a:pt x="1949691" y="1961871"/>
                  </a:cubicBezTo>
                  <a:cubicBezTo>
                    <a:pt x="1943684" y="1955863"/>
                    <a:pt x="1937677" y="1949857"/>
                    <a:pt x="1931670" y="1943850"/>
                  </a:cubicBezTo>
                  <a:close/>
                  <a:moveTo>
                    <a:pt x="2072305" y="1933937"/>
                  </a:moveTo>
                  <a:cubicBezTo>
                    <a:pt x="2076001" y="1933937"/>
                    <a:pt x="2078958" y="1935406"/>
                    <a:pt x="2078958" y="1938343"/>
                  </a:cubicBezTo>
                  <a:cubicBezTo>
                    <a:pt x="2073044" y="1950094"/>
                    <a:pt x="2073044" y="1961844"/>
                    <a:pt x="2073044" y="1967719"/>
                  </a:cubicBezTo>
                  <a:cubicBezTo>
                    <a:pt x="2061216" y="1973594"/>
                    <a:pt x="2049389" y="1973594"/>
                    <a:pt x="2043474" y="1985344"/>
                  </a:cubicBezTo>
                  <a:cubicBezTo>
                    <a:pt x="2043474" y="1997094"/>
                    <a:pt x="2043474" y="2002969"/>
                    <a:pt x="2043474" y="2008845"/>
                  </a:cubicBezTo>
                  <a:cubicBezTo>
                    <a:pt x="2037561" y="2014719"/>
                    <a:pt x="2031647" y="2020595"/>
                    <a:pt x="2031647" y="2026470"/>
                  </a:cubicBezTo>
                  <a:cubicBezTo>
                    <a:pt x="2025733" y="2038220"/>
                    <a:pt x="2025733" y="2055845"/>
                    <a:pt x="2037561" y="2061720"/>
                  </a:cubicBezTo>
                  <a:cubicBezTo>
                    <a:pt x="2049389" y="2067596"/>
                    <a:pt x="2043474" y="2079346"/>
                    <a:pt x="2049389" y="2091096"/>
                  </a:cubicBezTo>
                  <a:cubicBezTo>
                    <a:pt x="2061216" y="2096971"/>
                    <a:pt x="2067130" y="2102846"/>
                    <a:pt x="2078958" y="2096971"/>
                  </a:cubicBezTo>
                  <a:cubicBezTo>
                    <a:pt x="2090785" y="2102846"/>
                    <a:pt x="2084871" y="2114596"/>
                    <a:pt x="2090785" y="2126347"/>
                  </a:cubicBezTo>
                  <a:cubicBezTo>
                    <a:pt x="2096699" y="2126347"/>
                    <a:pt x="2096699" y="2132221"/>
                    <a:pt x="2096699" y="2132221"/>
                  </a:cubicBezTo>
                  <a:cubicBezTo>
                    <a:pt x="2084871" y="2143972"/>
                    <a:pt x="2073044" y="2132221"/>
                    <a:pt x="2061216" y="2126347"/>
                  </a:cubicBezTo>
                  <a:cubicBezTo>
                    <a:pt x="2061216" y="2120471"/>
                    <a:pt x="2055303" y="2114596"/>
                    <a:pt x="2049389" y="2108721"/>
                  </a:cubicBezTo>
                  <a:cubicBezTo>
                    <a:pt x="2049389" y="2102846"/>
                    <a:pt x="2049389" y="2108721"/>
                    <a:pt x="2043474" y="2108721"/>
                  </a:cubicBezTo>
                  <a:cubicBezTo>
                    <a:pt x="2037561" y="2108721"/>
                    <a:pt x="2031647" y="2108721"/>
                    <a:pt x="2025733" y="2102846"/>
                  </a:cubicBezTo>
                  <a:cubicBezTo>
                    <a:pt x="2019819" y="2096971"/>
                    <a:pt x="2013906" y="2091096"/>
                    <a:pt x="2013906" y="2079346"/>
                  </a:cubicBezTo>
                  <a:cubicBezTo>
                    <a:pt x="2013906" y="2073470"/>
                    <a:pt x="2019819" y="2067596"/>
                    <a:pt x="2013906" y="2061720"/>
                  </a:cubicBezTo>
                  <a:cubicBezTo>
                    <a:pt x="2007992" y="2055845"/>
                    <a:pt x="2002078" y="2044095"/>
                    <a:pt x="2002078" y="2032345"/>
                  </a:cubicBezTo>
                  <a:cubicBezTo>
                    <a:pt x="1996164" y="2026470"/>
                    <a:pt x="1996164" y="2014719"/>
                    <a:pt x="2002078" y="2008845"/>
                  </a:cubicBezTo>
                  <a:cubicBezTo>
                    <a:pt x="2002078" y="2002969"/>
                    <a:pt x="2013906" y="2002969"/>
                    <a:pt x="2013906" y="2002969"/>
                  </a:cubicBezTo>
                  <a:cubicBezTo>
                    <a:pt x="2013906" y="1991220"/>
                    <a:pt x="2013906" y="1973594"/>
                    <a:pt x="2019819" y="1967719"/>
                  </a:cubicBezTo>
                  <a:cubicBezTo>
                    <a:pt x="2025733" y="1961844"/>
                    <a:pt x="2031647" y="1961844"/>
                    <a:pt x="2037561" y="1961844"/>
                  </a:cubicBezTo>
                  <a:cubicBezTo>
                    <a:pt x="2043474" y="1961844"/>
                    <a:pt x="2043474" y="1967719"/>
                    <a:pt x="2049389" y="1961844"/>
                  </a:cubicBezTo>
                  <a:cubicBezTo>
                    <a:pt x="2049389" y="1961844"/>
                    <a:pt x="2049389" y="1955969"/>
                    <a:pt x="2049389" y="1955969"/>
                  </a:cubicBezTo>
                  <a:cubicBezTo>
                    <a:pt x="2049389" y="1950094"/>
                    <a:pt x="2055303" y="1938343"/>
                    <a:pt x="2061216" y="1938343"/>
                  </a:cubicBezTo>
                  <a:cubicBezTo>
                    <a:pt x="2064173" y="1935406"/>
                    <a:pt x="2068608" y="1933937"/>
                    <a:pt x="2072305" y="1933937"/>
                  </a:cubicBezTo>
                  <a:close/>
                  <a:moveTo>
                    <a:pt x="345323" y="1932469"/>
                  </a:moveTo>
                  <a:cubicBezTo>
                    <a:pt x="351213" y="1944195"/>
                    <a:pt x="362994" y="1944195"/>
                    <a:pt x="362994" y="1950058"/>
                  </a:cubicBezTo>
                  <a:cubicBezTo>
                    <a:pt x="357104" y="1967647"/>
                    <a:pt x="362994" y="1991099"/>
                    <a:pt x="374774" y="2008689"/>
                  </a:cubicBezTo>
                  <a:cubicBezTo>
                    <a:pt x="386555" y="2026278"/>
                    <a:pt x="410116" y="2038004"/>
                    <a:pt x="427787" y="2032141"/>
                  </a:cubicBezTo>
                  <a:cubicBezTo>
                    <a:pt x="433678" y="2032141"/>
                    <a:pt x="433678" y="2032141"/>
                    <a:pt x="433678" y="2032141"/>
                  </a:cubicBezTo>
                  <a:cubicBezTo>
                    <a:pt x="433678" y="2038004"/>
                    <a:pt x="445459" y="2049730"/>
                    <a:pt x="439568" y="2055594"/>
                  </a:cubicBezTo>
                  <a:cubicBezTo>
                    <a:pt x="433678" y="2061457"/>
                    <a:pt x="421897" y="2061457"/>
                    <a:pt x="416007" y="2061457"/>
                  </a:cubicBezTo>
                  <a:cubicBezTo>
                    <a:pt x="404226" y="2061457"/>
                    <a:pt x="398336" y="2049730"/>
                    <a:pt x="392446" y="2038004"/>
                  </a:cubicBezTo>
                  <a:cubicBezTo>
                    <a:pt x="386555" y="2038004"/>
                    <a:pt x="380665" y="2049730"/>
                    <a:pt x="368884" y="2043868"/>
                  </a:cubicBezTo>
                  <a:cubicBezTo>
                    <a:pt x="357104" y="2043868"/>
                    <a:pt x="351213" y="2032141"/>
                    <a:pt x="339432" y="2026278"/>
                  </a:cubicBezTo>
                  <a:cubicBezTo>
                    <a:pt x="333542" y="2014552"/>
                    <a:pt x="333542" y="1996963"/>
                    <a:pt x="339432" y="1985236"/>
                  </a:cubicBezTo>
                  <a:cubicBezTo>
                    <a:pt x="345323" y="1985236"/>
                    <a:pt x="351213" y="1979373"/>
                    <a:pt x="345323" y="1979373"/>
                  </a:cubicBezTo>
                  <a:cubicBezTo>
                    <a:pt x="339432" y="1973510"/>
                    <a:pt x="333542" y="1967647"/>
                    <a:pt x="333542" y="1961784"/>
                  </a:cubicBezTo>
                  <a:cubicBezTo>
                    <a:pt x="333542" y="1950058"/>
                    <a:pt x="333542" y="1938331"/>
                    <a:pt x="345323" y="1932469"/>
                  </a:cubicBezTo>
                  <a:close/>
                  <a:moveTo>
                    <a:pt x="597842" y="1920139"/>
                  </a:moveTo>
                  <a:cubicBezTo>
                    <a:pt x="597842" y="1920139"/>
                    <a:pt x="597842" y="1926100"/>
                    <a:pt x="597842" y="1932062"/>
                  </a:cubicBezTo>
                  <a:cubicBezTo>
                    <a:pt x="597842" y="1938024"/>
                    <a:pt x="609540" y="1949947"/>
                    <a:pt x="603691" y="1955909"/>
                  </a:cubicBezTo>
                  <a:cubicBezTo>
                    <a:pt x="597842" y="1961871"/>
                    <a:pt x="586144" y="1961871"/>
                    <a:pt x="580295" y="1961871"/>
                  </a:cubicBezTo>
                  <a:cubicBezTo>
                    <a:pt x="580295" y="1955909"/>
                    <a:pt x="574447" y="1955909"/>
                    <a:pt x="574447" y="1949947"/>
                  </a:cubicBezTo>
                  <a:cubicBezTo>
                    <a:pt x="580295" y="1938024"/>
                    <a:pt x="591993" y="1932062"/>
                    <a:pt x="597842" y="1920139"/>
                  </a:cubicBezTo>
                  <a:close/>
                  <a:moveTo>
                    <a:pt x="2255510" y="1907454"/>
                  </a:moveTo>
                  <a:cubicBezTo>
                    <a:pt x="2260674" y="1905992"/>
                    <a:pt x="2266576" y="1905992"/>
                    <a:pt x="2272477" y="1908916"/>
                  </a:cubicBezTo>
                  <a:cubicBezTo>
                    <a:pt x="2278379" y="1914765"/>
                    <a:pt x="2278379" y="1920613"/>
                    <a:pt x="2284280" y="1926462"/>
                  </a:cubicBezTo>
                  <a:cubicBezTo>
                    <a:pt x="2290181" y="1932311"/>
                    <a:pt x="2290181" y="1920613"/>
                    <a:pt x="2296083" y="1920613"/>
                  </a:cubicBezTo>
                  <a:cubicBezTo>
                    <a:pt x="2307886" y="1914765"/>
                    <a:pt x="2313787" y="1920613"/>
                    <a:pt x="2319689" y="1920613"/>
                  </a:cubicBezTo>
                  <a:cubicBezTo>
                    <a:pt x="2337393" y="1932311"/>
                    <a:pt x="2343294" y="1949857"/>
                    <a:pt x="2343294" y="1967403"/>
                  </a:cubicBezTo>
                  <a:cubicBezTo>
                    <a:pt x="2337393" y="1973252"/>
                    <a:pt x="2331492" y="1973252"/>
                    <a:pt x="2325590" y="1984949"/>
                  </a:cubicBezTo>
                  <a:cubicBezTo>
                    <a:pt x="2325590" y="1990798"/>
                    <a:pt x="2325590" y="2002496"/>
                    <a:pt x="2319689" y="2002496"/>
                  </a:cubicBezTo>
                  <a:cubicBezTo>
                    <a:pt x="2296083" y="2008345"/>
                    <a:pt x="2272477" y="2008345"/>
                    <a:pt x="2260674" y="1990798"/>
                  </a:cubicBezTo>
                  <a:cubicBezTo>
                    <a:pt x="2248872" y="1979101"/>
                    <a:pt x="2260674" y="1967403"/>
                    <a:pt x="2248872" y="1961555"/>
                  </a:cubicBezTo>
                  <a:cubicBezTo>
                    <a:pt x="2242970" y="1955706"/>
                    <a:pt x="2237069" y="1949857"/>
                    <a:pt x="2237069" y="1938159"/>
                  </a:cubicBezTo>
                  <a:cubicBezTo>
                    <a:pt x="2237069" y="1926462"/>
                    <a:pt x="2237069" y="1920613"/>
                    <a:pt x="2242970" y="1914765"/>
                  </a:cubicBezTo>
                  <a:cubicBezTo>
                    <a:pt x="2245921" y="1911840"/>
                    <a:pt x="2250347" y="1908916"/>
                    <a:pt x="2255510" y="1907454"/>
                  </a:cubicBezTo>
                  <a:close/>
                  <a:moveTo>
                    <a:pt x="315818" y="1896428"/>
                  </a:moveTo>
                  <a:cubicBezTo>
                    <a:pt x="315818" y="1908188"/>
                    <a:pt x="345309" y="1925829"/>
                    <a:pt x="327614" y="1937590"/>
                  </a:cubicBezTo>
                  <a:cubicBezTo>
                    <a:pt x="327614" y="1949351"/>
                    <a:pt x="321716" y="1961111"/>
                    <a:pt x="327614" y="1966992"/>
                  </a:cubicBezTo>
                  <a:cubicBezTo>
                    <a:pt x="339411" y="1978753"/>
                    <a:pt x="339411" y="1978753"/>
                    <a:pt x="339411" y="1978753"/>
                  </a:cubicBezTo>
                  <a:cubicBezTo>
                    <a:pt x="327614" y="1990513"/>
                    <a:pt x="327614" y="2008155"/>
                    <a:pt x="333512" y="2019915"/>
                  </a:cubicBezTo>
                  <a:cubicBezTo>
                    <a:pt x="339411" y="2037556"/>
                    <a:pt x="357105" y="2055197"/>
                    <a:pt x="374799" y="2049317"/>
                  </a:cubicBezTo>
                  <a:cubicBezTo>
                    <a:pt x="380698" y="2049317"/>
                    <a:pt x="386596" y="2049317"/>
                    <a:pt x="392494" y="2049317"/>
                  </a:cubicBezTo>
                  <a:cubicBezTo>
                    <a:pt x="398392" y="2061078"/>
                    <a:pt x="410188" y="2072838"/>
                    <a:pt x="421985" y="2072838"/>
                  </a:cubicBezTo>
                  <a:cubicBezTo>
                    <a:pt x="427883" y="2078719"/>
                    <a:pt x="427883" y="2066958"/>
                    <a:pt x="433781" y="2066958"/>
                  </a:cubicBezTo>
                  <a:cubicBezTo>
                    <a:pt x="439679" y="2066958"/>
                    <a:pt x="439679" y="2061078"/>
                    <a:pt x="445577" y="2061078"/>
                  </a:cubicBezTo>
                  <a:cubicBezTo>
                    <a:pt x="469170" y="2090480"/>
                    <a:pt x="469170" y="2090480"/>
                    <a:pt x="469170" y="2090480"/>
                  </a:cubicBezTo>
                  <a:cubicBezTo>
                    <a:pt x="463271" y="2096360"/>
                    <a:pt x="457373" y="2096360"/>
                    <a:pt x="451475" y="2102240"/>
                  </a:cubicBezTo>
                  <a:cubicBezTo>
                    <a:pt x="433781" y="2102240"/>
                    <a:pt x="427883" y="2078719"/>
                    <a:pt x="416086" y="2090480"/>
                  </a:cubicBezTo>
                  <a:cubicBezTo>
                    <a:pt x="416086" y="2102240"/>
                    <a:pt x="404290" y="2102240"/>
                    <a:pt x="398392" y="2102240"/>
                  </a:cubicBezTo>
                  <a:cubicBezTo>
                    <a:pt x="386596" y="2102240"/>
                    <a:pt x="380698" y="2096360"/>
                    <a:pt x="374799" y="2090480"/>
                  </a:cubicBezTo>
                  <a:cubicBezTo>
                    <a:pt x="363003" y="2072838"/>
                    <a:pt x="363003" y="2072838"/>
                    <a:pt x="363003" y="2072838"/>
                  </a:cubicBezTo>
                  <a:cubicBezTo>
                    <a:pt x="357105" y="2078719"/>
                    <a:pt x="339411" y="2078719"/>
                    <a:pt x="327614" y="2072838"/>
                  </a:cubicBezTo>
                  <a:cubicBezTo>
                    <a:pt x="315818" y="2061078"/>
                    <a:pt x="309920" y="2049317"/>
                    <a:pt x="304022" y="2031676"/>
                  </a:cubicBezTo>
                  <a:cubicBezTo>
                    <a:pt x="298124" y="2019915"/>
                    <a:pt x="315818" y="2014035"/>
                    <a:pt x="309920" y="2008155"/>
                  </a:cubicBezTo>
                  <a:cubicBezTo>
                    <a:pt x="298124" y="2002274"/>
                    <a:pt x="286327" y="1996394"/>
                    <a:pt x="286327" y="1984633"/>
                  </a:cubicBezTo>
                  <a:cubicBezTo>
                    <a:pt x="280429" y="1972872"/>
                    <a:pt x="280429" y="1961111"/>
                    <a:pt x="292225" y="1949351"/>
                  </a:cubicBezTo>
                  <a:cubicBezTo>
                    <a:pt x="292225" y="1943471"/>
                    <a:pt x="304022" y="1949351"/>
                    <a:pt x="298124" y="1937590"/>
                  </a:cubicBezTo>
                  <a:cubicBezTo>
                    <a:pt x="298124" y="1931710"/>
                    <a:pt x="298124" y="1925829"/>
                    <a:pt x="292225" y="1919949"/>
                  </a:cubicBezTo>
                  <a:cubicBezTo>
                    <a:pt x="298124" y="1908188"/>
                    <a:pt x="298124" y="1896428"/>
                    <a:pt x="315818" y="1896428"/>
                  </a:cubicBezTo>
                  <a:close/>
                  <a:moveTo>
                    <a:pt x="2143383" y="1895889"/>
                  </a:moveTo>
                  <a:cubicBezTo>
                    <a:pt x="2155116" y="1893681"/>
                    <a:pt x="2166848" y="1893681"/>
                    <a:pt x="2178581" y="1896625"/>
                  </a:cubicBezTo>
                  <a:cubicBezTo>
                    <a:pt x="2196180" y="1896625"/>
                    <a:pt x="2213779" y="1908402"/>
                    <a:pt x="2225512" y="1920179"/>
                  </a:cubicBezTo>
                  <a:cubicBezTo>
                    <a:pt x="2231378" y="1920179"/>
                    <a:pt x="2231378" y="1926066"/>
                    <a:pt x="2225512" y="1926066"/>
                  </a:cubicBezTo>
                  <a:cubicBezTo>
                    <a:pt x="2219645" y="1926066"/>
                    <a:pt x="2219645" y="1920179"/>
                    <a:pt x="2213779" y="1920179"/>
                  </a:cubicBezTo>
                  <a:cubicBezTo>
                    <a:pt x="2190314" y="1908402"/>
                    <a:pt x="2166848" y="1908402"/>
                    <a:pt x="2143383" y="1914290"/>
                  </a:cubicBezTo>
                  <a:cubicBezTo>
                    <a:pt x="2125784" y="1926066"/>
                    <a:pt x="2108185" y="1937843"/>
                    <a:pt x="2102319" y="1955508"/>
                  </a:cubicBezTo>
                  <a:cubicBezTo>
                    <a:pt x="2102319" y="1967285"/>
                    <a:pt x="2096453" y="1973172"/>
                    <a:pt x="2102319" y="1984949"/>
                  </a:cubicBezTo>
                  <a:cubicBezTo>
                    <a:pt x="2108185" y="1990838"/>
                    <a:pt x="2114052" y="1990838"/>
                    <a:pt x="2119918" y="1990838"/>
                  </a:cubicBezTo>
                  <a:cubicBezTo>
                    <a:pt x="2125784" y="1984949"/>
                    <a:pt x="2114052" y="1979061"/>
                    <a:pt x="2119918" y="1973172"/>
                  </a:cubicBezTo>
                  <a:cubicBezTo>
                    <a:pt x="2125784" y="1967285"/>
                    <a:pt x="2125784" y="1961396"/>
                    <a:pt x="2131651" y="1961396"/>
                  </a:cubicBezTo>
                  <a:cubicBezTo>
                    <a:pt x="2137517" y="1961396"/>
                    <a:pt x="2143383" y="1961396"/>
                    <a:pt x="2149250" y="1967285"/>
                  </a:cubicBezTo>
                  <a:cubicBezTo>
                    <a:pt x="2155116" y="1973172"/>
                    <a:pt x="2155116" y="1979061"/>
                    <a:pt x="2155116" y="1979061"/>
                  </a:cubicBezTo>
                  <a:cubicBezTo>
                    <a:pt x="2155116" y="1984949"/>
                    <a:pt x="2149250" y="1984949"/>
                    <a:pt x="2155116" y="1990838"/>
                  </a:cubicBezTo>
                  <a:cubicBezTo>
                    <a:pt x="2160982" y="1990838"/>
                    <a:pt x="2160982" y="1996726"/>
                    <a:pt x="2166848" y="2002614"/>
                  </a:cubicBezTo>
                  <a:cubicBezTo>
                    <a:pt x="2166848" y="2008502"/>
                    <a:pt x="2166848" y="2014391"/>
                    <a:pt x="2160982" y="2020279"/>
                  </a:cubicBezTo>
                  <a:cubicBezTo>
                    <a:pt x="2149250" y="2032055"/>
                    <a:pt x="2131651" y="2032055"/>
                    <a:pt x="2119918" y="2026167"/>
                  </a:cubicBezTo>
                  <a:cubicBezTo>
                    <a:pt x="2102319" y="2026167"/>
                    <a:pt x="2096453" y="2008502"/>
                    <a:pt x="2090587" y="2002614"/>
                  </a:cubicBezTo>
                  <a:cubicBezTo>
                    <a:pt x="2078854" y="1984949"/>
                    <a:pt x="2072988" y="1961396"/>
                    <a:pt x="2084720" y="1937843"/>
                  </a:cubicBezTo>
                  <a:cubicBezTo>
                    <a:pt x="2090587" y="1931955"/>
                    <a:pt x="2102319" y="1920179"/>
                    <a:pt x="2108185" y="1908402"/>
                  </a:cubicBezTo>
                  <a:cubicBezTo>
                    <a:pt x="2119918" y="1902513"/>
                    <a:pt x="2131651" y="1898097"/>
                    <a:pt x="2143383" y="1895889"/>
                  </a:cubicBezTo>
                  <a:close/>
                  <a:moveTo>
                    <a:pt x="2340330" y="1883766"/>
                  </a:moveTo>
                  <a:cubicBezTo>
                    <a:pt x="2343294" y="1885236"/>
                    <a:pt x="2346258" y="1888176"/>
                    <a:pt x="2349222" y="1891116"/>
                  </a:cubicBezTo>
                  <a:cubicBezTo>
                    <a:pt x="2367005" y="1902877"/>
                    <a:pt x="2337366" y="1920518"/>
                    <a:pt x="2343294" y="1938159"/>
                  </a:cubicBezTo>
                  <a:cubicBezTo>
                    <a:pt x="2337366" y="1926399"/>
                    <a:pt x="2319583" y="1914638"/>
                    <a:pt x="2319583" y="1896997"/>
                  </a:cubicBezTo>
                  <a:cubicBezTo>
                    <a:pt x="2319583" y="1891116"/>
                    <a:pt x="2325511" y="1885236"/>
                    <a:pt x="2331439" y="1885236"/>
                  </a:cubicBezTo>
                  <a:cubicBezTo>
                    <a:pt x="2334402" y="1882296"/>
                    <a:pt x="2337366" y="1882296"/>
                    <a:pt x="2340330" y="1883766"/>
                  </a:cubicBezTo>
                  <a:close/>
                  <a:moveTo>
                    <a:pt x="604016" y="1873665"/>
                  </a:moveTo>
                  <a:cubicBezTo>
                    <a:pt x="609874" y="1873665"/>
                    <a:pt x="615732" y="1885402"/>
                    <a:pt x="621590" y="1885402"/>
                  </a:cubicBezTo>
                  <a:cubicBezTo>
                    <a:pt x="627449" y="1903007"/>
                    <a:pt x="633307" y="1920613"/>
                    <a:pt x="645022" y="1926482"/>
                  </a:cubicBezTo>
                  <a:cubicBezTo>
                    <a:pt x="650880" y="1938218"/>
                    <a:pt x="662597" y="1932350"/>
                    <a:pt x="668455" y="1938218"/>
                  </a:cubicBezTo>
                  <a:cubicBezTo>
                    <a:pt x="680171" y="1949956"/>
                    <a:pt x="686029" y="1955824"/>
                    <a:pt x="697745" y="1967561"/>
                  </a:cubicBezTo>
                  <a:cubicBezTo>
                    <a:pt x="697745" y="1967561"/>
                    <a:pt x="691887" y="1967561"/>
                    <a:pt x="686029" y="1967561"/>
                  </a:cubicBezTo>
                  <a:cubicBezTo>
                    <a:pt x="674313" y="1967561"/>
                    <a:pt x="662597" y="1961693"/>
                    <a:pt x="662597" y="1949956"/>
                  </a:cubicBezTo>
                  <a:cubicBezTo>
                    <a:pt x="656739" y="1944087"/>
                    <a:pt x="650880" y="1955824"/>
                    <a:pt x="645022" y="1955824"/>
                  </a:cubicBezTo>
                  <a:cubicBezTo>
                    <a:pt x="633307" y="1955824"/>
                    <a:pt x="615732" y="1949956"/>
                    <a:pt x="609874" y="1938218"/>
                  </a:cubicBezTo>
                  <a:cubicBezTo>
                    <a:pt x="604016" y="1926482"/>
                    <a:pt x="604016" y="1908876"/>
                    <a:pt x="598158" y="1891271"/>
                  </a:cubicBezTo>
                  <a:cubicBezTo>
                    <a:pt x="604016" y="1885402"/>
                    <a:pt x="598158" y="1879533"/>
                    <a:pt x="604016" y="1873665"/>
                  </a:cubicBezTo>
                  <a:close/>
                  <a:moveTo>
                    <a:pt x="281244" y="1856477"/>
                  </a:moveTo>
                  <a:lnTo>
                    <a:pt x="287578" y="1863201"/>
                  </a:lnTo>
                  <a:cubicBezTo>
                    <a:pt x="292704" y="1866138"/>
                    <a:pt x="298562" y="1867607"/>
                    <a:pt x="304420" y="1867607"/>
                  </a:cubicBezTo>
                  <a:cubicBezTo>
                    <a:pt x="310278" y="1867607"/>
                    <a:pt x="310278" y="1873482"/>
                    <a:pt x="310278" y="1879356"/>
                  </a:cubicBezTo>
                  <a:cubicBezTo>
                    <a:pt x="304420" y="1879356"/>
                    <a:pt x="298562" y="1873482"/>
                    <a:pt x="292704" y="1873482"/>
                  </a:cubicBezTo>
                  <a:cubicBezTo>
                    <a:pt x="289775" y="1870544"/>
                    <a:pt x="286846" y="1867607"/>
                    <a:pt x="284649" y="1864670"/>
                  </a:cubicBezTo>
                  <a:close/>
                  <a:moveTo>
                    <a:pt x="280662" y="1855859"/>
                  </a:moveTo>
                  <a:lnTo>
                    <a:pt x="280987" y="1855859"/>
                  </a:lnTo>
                  <a:lnTo>
                    <a:pt x="281244" y="1856477"/>
                  </a:lnTo>
                  <a:close/>
                  <a:moveTo>
                    <a:pt x="2160922" y="1837624"/>
                  </a:moveTo>
                  <a:cubicBezTo>
                    <a:pt x="2166748" y="1837624"/>
                    <a:pt x="2172574" y="1837624"/>
                    <a:pt x="2172574" y="1843552"/>
                  </a:cubicBezTo>
                  <a:cubicBezTo>
                    <a:pt x="2166748" y="1849480"/>
                    <a:pt x="2160922" y="1843552"/>
                    <a:pt x="2149270" y="1849480"/>
                  </a:cubicBezTo>
                  <a:cubicBezTo>
                    <a:pt x="2137617" y="1849480"/>
                    <a:pt x="2137617" y="1867263"/>
                    <a:pt x="2137617" y="1879119"/>
                  </a:cubicBezTo>
                  <a:cubicBezTo>
                    <a:pt x="2137617" y="1879119"/>
                    <a:pt x="2143444" y="1885046"/>
                    <a:pt x="2143444" y="1885046"/>
                  </a:cubicBezTo>
                  <a:cubicBezTo>
                    <a:pt x="2137617" y="1885046"/>
                    <a:pt x="2137617" y="1879119"/>
                    <a:pt x="2131791" y="1879119"/>
                  </a:cubicBezTo>
                  <a:cubicBezTo>
                    <a:pt x="2137617" y="1867263"/>
                    <a:pt x="2131791" y="1855407"/>
                    <a:pt x="2143444" y="1849480"/>
                  </a:cubicBezTo>
                  <a:cubicBezTo>
                    <a:pt x="2143444" y="1843552"/>
                    <a:pt x="2149270" y="1837624"/>
                    <a:pt x="2160922" y="1837624"/>
                  </a:cubicBezTo>
                  <a:close/>
                  <a:moveTo>
                    <a:pt x="2325545" y="1830663"/>
                  </a:moveTo>
                  <a:cubicBezTo>
                    <a:pt x="2329965" y="1830663"/>
                    <a:pt x="2334386" y="1832137"/>
                    <a:pt x="2337333" y="1838031"/>
                  </a:cubicBezTo>
                  <a:cubicBezTo>
                    <a:pt x="2343227" y="1843924"/>
                    <a:pt x="2337333" y="1849819"/>
                    <a:pt x="2343227" y="1855712"/>
                  </a:cubicBezTo>
                  <a:cubicBezTo>
                    <a:pt x="2349121" y="1849819"/>
                    <a:pt x="2355015" y="1855712"/>
                    <a:pt x="2360909" y="1855712"/>
                  </a:cubicBezTo>
                  <a:cubicBezTo>
                    <a:pt x="2366802" y="1861606"/>
                    <a:pt x="2372696" y="1873394"/>
                    <a:pt x="2366802" y="1885182"/>
                  </a:cubicBezTo>
                  <a:cubicBezTo>
                    <a:pt x="2366802" y="1891076"/>
                    <a:pt x="2366802" y="1896970"/>
                    <a:pt x="2360909" y="1896970"/>
                  </a:cubicBezTo>
                  <a:cubicBezTo>
                    <a:pt x="2355015" y="1891076"/>
                    <a:pt x="2349121" y="1879288"/>
                    <a:pt x="2337333" y="1879288"/>
                  </a:cubicBezTo>
                  <a:cubicBezTo>
                    <a:pt x="2331439" y="1873394"/>
                    <a:pt x="2325545" y="1879288"/>
                    <a:pt x="2319651" y="1879288"/>
                  </a:cubicBezTo>
                  <a:cubicBezTo>
                    <a:pt x="2313757" y="1885182"/>
                    <a:pt x="2313757" y="1896970"/>
                    <a:pt x="2307863" y="1908758"/>
                  </a:cubicBezTo>
                  <a:cubicBezTo>
                    <a:pt x="2307863" y="1908758"/>
                    <a:pt x="2301970" y="1908758"/>
                    <a:pt x="2296075" y="1902864"/>
                  </a:cubicBezTo>
                  <a:cubicBezTo>
                    <a:pt x="2290181" y="1896970"/>
                    <a:pt x="2290181" y="1885182"/>
                    <a:pt x="2290181" y="1879288"/>
                  </a:cubicBezTo>
                  <a:cubicBezTo>
                    <a:pt x="2290181" y="1867500"/>
                    <a:pt x="2296075" y="1867500"/>
                    <a:pt x="2301970" y="1861606"/>
                  </a:cubicBezTo>
                  <a:cubicBezTo>
                    <a:pt x="2296075" y="1861606"/>
                    <a:pt x="2296075" y="1849819"/>
                    <a:pt x="2296075" y="1843924"/>
                  </a:cubicBezTo>
                  <a:cubicBezTo>
                    <a:pt x="2301970" y="1838031"/>
                    <a:pt x="2307863" y="1832137"/>
                    <a:pt x="2313757" y="1832137"/>
                  </a:cubicBezTo>
                  <a:cubicBezTo>
                    <a:pt x="2316704" y="1832137"/>
                    <a:pt x="2321125" y="1830663"/>
                    <a:pt x="2325545" y="1830663"/>
                  </a:cubicBezTo>
                  <a:close/>
                  <a:moveTo>
                    <a:pt x="513712" y="1829175"/>
                  </a:moveTo>
                  <a:cubicBezTo>
                    <a:pt x="527697" y="1827708"/>
                    <a:pt x="542417" y="1829174"/>
                    <a:pt x="557138" y="1832106"/>
                  </a:cubicBezTo>
                  <a:cubicBezTo>
                    <a:pt x="557138" y="1849695"/>
                    <a:pt x="557138" y="1867284"/>
                    <a:pt x="568915" y="1873148"/>
                  </a:cubicBezTo>
                  <a:cubicBezTo>
                    <a:pt x="574803" y="1873148"/>
                    <a:pt x="580691" y="1873148"/>
                    <a:pt x="586579" y="1879010"/>
                  </a:cubicBezTo>
                  <a:cubicBezTo>
                    <a:pt x="592468" y="1896600"/>
                    <a:pt x="592468" y="1925916"/>
                    <a:pt x="574803" y="1937642"/>
                  </a:cubicBezTo>
                  <a:cubicBezTo>
                    <a:pt x="563026" y="1949368"/>
                    <a:pt x="551250" y="1955231"/>
                    <a:pt x="533585" y="1949368"/>
                  </a:cubicBezTo>
                  <a:cubicBezTo>
                    <a:pt x="527697" y="1949368"/>
                    <a:pt x="521808" y="1943505"/>
                    <a:pt x="510032" y="1943505"/>
                  </a:cubicBezTo>
                  <a:cubicBezTo>
                    <a:pt x="504144" y="1949368"/>
                    <a:pt x="498255" y="1955231"/>
                    <a:pt x="492367" y="1949368"/>
                  </a:cubicBezTo>
                  <a:cubicBezTo>
                    <a:pt x="474702" y="1949368"/>
                    <a:pt x="468814" y="1943505"/>
                    <a:pt x="457038" y="1937642"/>
                  </a:cubicBezTo>
                  <a:cubicBezTo>
                    <a:pt x="451149" y="1931779"/>
                    <a:pt x="451149" y="1914189"/>
                    <a:pt x="457038" y="1908326"/>
                  </a:cubicBezTo>
                  <a:cubicBezTo>
                    <a:pt x="457038" y="1896600"/>
                    <a:pt x="462925" y="1890737"/>
                    <a:pt x="474702" y="1890737"/>
                  </a:cubicBezTo>
                  <a:cubicBezTo>
                    <a:pt x="480591" y="1879010"/>
                    <a:pt x="468814" y="1879010"/>
                    <a:pt x="468814" y="1873148"/>
                  </a:cubicBezTo>
                  <a:cubicBezTo>
                    <a:pt x="468814" y="1861422"/>
                    <a:pt x="474702" y="1855558"/>
                    <a:pt x="474702" y="1843832"/>
                  </a:cubicBezTo>
                  <a:cubicBezTo>
                    <a:pt x="486479" y="1835037"/>
                    <a:pt x="499727" y="1830640"/>
                    <a:pt x="513712" y="1829175"/>
                  </a:cubicBezTo>
                  <a:close/>
                  <a:moveTo>
                    <a:pt x="2119651" y="1802532"/>
                  </a:moveTo>
                  <a:cubicBezTo>
                    <a:pt x="2125532" y="1802532"/>
                    <a:pt x="2131412" y="1802532"/>
                    <a:pt x="2137292" y="1808400"/>
                  </a:cubicBezTo>
                  <a:cubicBezTo>
                    <a:pt x="2137292" y="1808400"/>
                    <a:pt x="2137292" y="1814269"/>
                    <a:pt x="2143173" y="1814269"/>
                  </a:cubicBezTo>
                  <a:cubicBezTo>
                    <a:pt x="2149053" y="1814269"/>
                    <a:pt x="2154934" y="1808400"/>
                    <a:pt x="2160814" y="1808400"/>
                  </a:cubicBezTo>
                  <a:cubicBezTo>
                    <a:pt x="2166694" y="1814269"/>
                    <a:pt x="2172574" y="1814269"/>
                    <a:pt x="2172574" y="1820138"/>
                  </a:cubicBezTo>
                  <a:cubicBezTo>
                    <a:pt x="2166694" y="1826006"/>
                    <a:pt x="2172574" y="1831874"/>
                    <a:pt x="2166694" y="1831874"/>
                  </a:cubicBezTo>
                  <a:cubicBezTo>
                    <a:pt x="2154934" y="1831874"/>
                    <a:pt x="2137292" y="1831874"/>
                    <a:pt x="2131412" y="1843612"/>
                  </a:cubicBezTo>
                  <a:cubicBezTo>
                    <a:pt x="2125532" y="1861217"/>
                    <a:pt x="2125532" y="1872954"/>
                    <a:pt x="2131412" y="1890560"/>
                  </a:cubicBezTo>
                  <a:cubicBezTo>
                    <a:pt x="2125532" y="1896428"/>
                    <a:pt x="2119651" y="1896428"/>
                    <a:pt x="2107890" y="1896428"/>
                  </a:cubicBezTo>
                  <a:cubicBezTo>
                    <a:pt x="2102010" y="1896428"/>
                    <a:pt x="2102010" y="1896428"/>
                    <a:pt x="2102010" y="1890560"/>
                  </a:cubicBezTo>
                  <a:cubicBezTo>
                    <a:pt x="2102010" y="1884691"/>
                    <a:pt x="2102010" y="1872954"/>
                    <a:pt x="2096130" y="1872954"/>
                  </a:cubicBezTo>
                  <a:cubicBezTo>
                    <a:pt x="2090250" y="1872954"/>
                    <a:pt x="2090250" y="1867085"/>
                    <a:pt x="2084369" y="1867085"/>
                  </a:cubicBezTo>
                  <a:cubicBezTo>
                    <a:pt x="2084369" y="1855349"/>
                    <a:pt x="2090250" y="1849480"/>
                    <a:pt x="2096130" y="1849480"/>
                  </a:cubicBezTo>
                  <a:cubicBezTo>
                    <a:pt x="2090250" y="1843612"/>
                    <a:pt x="2084369" y="1837743"/>
                    <a:pt x="2084369" y="1826006"/>
                  </a:cubicBezTo>
                  <a:cubicBezTo>
                    <a:pt x="2090250" y="1826006"/>
                    <a:pt x="2090250" y="1820138"/>
                    <a:pt x="2096130" y="1820138"/>
                  </a:cubicBezTo>
                  <a:cubicBezTo>
                    <a:pt x="2102010" y="1814269"/>
                    <a:pt x="2102010" y="1826006"/>
                    <a:pt x="2107890" y="1820138"/>
                  </a:cubicBezTo>
                  <a:cubicBezTo>
                    <a:pt x="2113771" y="1814269"/>
                    <a:pt x="2113771" y="1808400"/>
                    <a:pt x="2119651" y="1802532"/>
                  </a:cubicBezTo>
                  <a:close/>
                  <a:moveTo>
                    <a:pt x="486597" y="1802532"/>
                  </a:moveTo>
                  <a:cubicBezTo>
                    <a:pt x="504026" y="1814293"/>
                    <a:pt x="504026" y="1814293"/>
                    <a:pt x="504026" y="1814293"/>
                  </a:cubicBezTo>
                  <a:cubicBezTo>
                    <a:pt x="509834" y="1820173"/>
                    <a:pt x="515644" y="1820173"/>
                    <a:pt x="515644" y="1820173"/>
                  </a:cubicBezTo>
                  <a:cubicBezTo>
                    <a:pt x="504026" y="1826054"/>
                    <a:pt x="492407" y="1826054"/>
                    <a:pt x="480788" y="1831934"/>
                  </a:cubicBezTo>
                  <a:cubicBezTo>
                    <a:pt x="474979" y="1831934"/>
                    <a:pt x="474979" y="1826054"/>
                    <a:pt x="474979" y="1826054"/>
                  </a:cubicBezTo>
                  <a:cubicBezTo>
                    <a:pt x="469170" y="1820173"/>
                    <a:pt x="474979" y="1814293"/>
                    <a:pt x="474979" y="1808412"/>
                  </a:cubicBezTo>
                  <a:cubicBezTo>
                    <a:pt x="480788" y="1802532"/>
                    <a:pt x="486597" y="1802532"/>
                    <a:pt x="486597" y="1802532"/>
                  </a:cubicBezTo>
                  <a:close/>
                  <a:moveTo>
                    <a:pt x="368824" y="1801246"/>
                  </a:moveTo>
                  <a:cubicBezTo>
                    <a:pt x="374705" y="1802714"/>
                    <a:pt x="380586" y="1805651"/>
                    <a:pt x="386466" y="1808587"/>
                  </a:cubicBezTo>
                  <a:cubicBezTo>
                    <a:pt x="386466" y="1814461"/>
                    <a:pt x="392346" y="1820334"/>
                    <a:pt x="392346" y="1820334"/>
                  </a:cubicBezTo>
                  <a:cubicBezTo>
                    <a:pt x="386466" y="1826206"/>
                    <a:pt x="386466" y="1826206"/>
                    <a:pt x="380586" y="1832080"/>
                  </a:cubicBezTo>
                  <a:cubicBezTo>
                    <a:pt x="386466" y="1837953"/>
                    <a:pt x="398226" y="1843826"/>
                    <a:pt x="398226" y="1855572"/>
                  </a:cubicBezTo>
                  <a:cubicBezTo>
                    <a:pt x="392346" y="1861445"/>
                    <a:pt x="392346" y="1867318"/>
                    <a:pt x="386466" y="1867318"/>
                  </a:cubicBezTo>
                  <a:cubicBezTo>
                    <a:pt x="374705" y="1873191"/>
                    <a:pt x="368824" y="1867318"/>
                    <a:pt x="362944" y="1867318"/>
                  </a:cubicBezTo>
                  <a:cubicBezTo>
                    <a:pt x="357064" y="1861445"/>
                    <a:pt x="351184" y="1855572"/>
                    <a:pt x="345303" y="1849699"/>
                  </a:cubicBezTo>
                  <a:cubicBezTo>
                    <a:pt x="345303" y="1849699"/>
                    <a:pt x="339423" y="1849699"/>
                    <a:pt x="339423" y="1849699"/>
                  </a:cubicBezTo>
                  <a:cubicBezTo>
                    <a:pt x="333542" y="1861445"/>
                    <a:pt x="333542" y="1873191"/>
                    <a:pt x="339423" y="1884937"/>
                  </a:cubicBezTo>
                  <a:cubicBezTo>
                    <a:pt x="351184" y="1914303"/>
                    <a:pt x="380586" y="1931922"/>
                    <a:pt x="409987" y="1937795"/>
                  </a:cubicBezTo>
                  <a:cubicBezTo>
                    <a:pt x="445269" y="1931922"/>
                    <a:pt x="445269" y="1931922"/>
                    <a:pt x="445269" y="1931922"/>
                  </a:cubicBezTo>
                  <a:cubicBezTo>
                    <a:pt x="445269" y="1931922"/>
                    <a:pt x="451150" y="1937795"/>
                    <a:pt x="451150" y="1943668"/>
                  </a:cubicBezTo>
                  <a:cubicBezTo>
                    <a:pt x="439389" y="1949541"/>
                    <a:pt x="427628" y="1949541"/>
                    <a:pt x="415868" y="1949541"/>
                  </a:cubicBezTo>
                  <a:cubicBezTo>
                    <a:pt x="392346" y="1949541"/>
                    <a:pt x="374705" y="1943668"/>
                    <a:pt x="351184" y="1931922"/>
                  </a:cubicBezTo>
                  <a:cubicBezTo>
                    <a:pt x="327662" y="1908430"/>
                    <a:pt x="304141" y="1879064"/>
                    <a:pt x="315902" y="1843826"/>
                  </a:cubicBezTo>
                  <a:cubicBezTo>
                    <a:pt x="315902" y="1826206"/>
                    <a:pt x="333542" y="1808587"/>
                    <a:pt x="351184" y="1802714"/>
                  </a:cubicBezTo>
                  <a:cubicBezTo>
                    <a:pt x="357064" y="1799778"/>
                    <a:pt x="362944" y="1799778"/>
                    <a:pt x="368824" y="1801246"/>
                  </a:cubicBezTo>
                  <a:close/>
                  <a:moveTo>
                    <a:pt x="470806" y="1781031"/>
                  </a:moveTo>
                  <a:cubicBezTo>
                    <a:pt x="475951" y="1781767"/>
                    <a:pt x="480361" y="1784715"/>
                    <a:pt x="480361" y="1790608"/>
                  </a:cubicBezTo>
                  <a:cubicBezTo>
                    <a:pt x="486242" y="1796502"/>
                    <a:pt x="474481" y="1796502"/>
                    <a:pt x="468601" y="1802397"/>
                  </a:cubicBezTo>
                  <a:cubicBezTo>
                    <a:pt x="462721" y="1808290"/>
                    <a:pt x="462721" y="1820078"/>
                    <a:pt x="462721" y="1825972"/>
                  </a:cubicBezTo>
                  <a:cubicBezTo>
                    <a:pt x="468601" y="1831866"/>
                    <a:pt x="468601" y="1831866"/>
                    <a:pt x="474481" y="1837760"/>
                  </a:cubicBezTo>
                  <a:cubicBezTo>
                    <a:pt x="462721" y="1843654"/>
                    <a:pt x="468601" y="1861336"/>
                    <a:pt x="456840" y="1849547"/>
                  </a:cubicBezTo>
                  <a:cubicBezTo>
                    <a:pt x="445079" y="1849547"/>
                    <a:pt x="445079" y="1837760"/>
                    <a:pt x="450960" y="1831866"/>
                  </a:cubicBezTo>
                  <a:cubicBezTo>
                    <a:pt x="445079" y="1825972"/>
                    <a:pt x="433319" y="1825972"/>
                    <a:pt x="427438" y="1814184"/>
                  </a:cubicBezTo>
                  <a:cubicBezTo>
                    <a:pt x="427438" y="1814184"/>
                    <a:pt x="427438" y="1808290"/>
                    <a:pt x="427438" y="1802397"/>
                  </a:cubicBezTo>
                  <a:cubicBezTo>
                    <a:pt x="433319" y="1796502"/>
                    <a:pt x="439199" y="1796502"/>
                    <a:pt x="445079" y="1796502"/>
                  </a:cubicBezTo>
                  <a:cubicBezTo>
                    <a:pt x="450960" y="1796502"/>
                    <a:pt x="450960" y="1802397"/>
                    <a:pt x="456840" y="1796502"/>
                  </a:cubicBezTo>
                  <a:cubicBezTo>
                    <a:pt x="462721" y="1796502"/>
                    <a:pt x="456840" y="1790608"/>
                    <a:pt x="456840" y="1784715"/>
                  </a:cubicBezTo>
                  <a:cubicBezTo>
                    <a:pt x="459781" y="1781767"/>
                    <a:pt x="465661" y="1780294"/>
                    <a:pt x="470806" y="1781031"/>
                  </a:cubicBezTo>
                  <a:close/>
                  <a:moveTo>
                    <a:pt x="2166884" y="1767439"/>
                  </a:moveTo>
                  <a:cubicBezTo>
                    <a:pt x="2172574" y="1767439"/>
                    <a:pt x="2178265" y="1767439"/>
                    <a:pt x="2178265" y="1778821"/>
                  </a:cubicBezTo>
                  <a:cubicBezTo>
                    <a:pt x="2172574" y="1773130"/>
                    <a:pt x="2166884" y="1773130"/>
                    <a:pt x="2166884" y="1767439"/>
                  </a:cubicBezTo>
                  <a:close/>
                  <a:moveTo>
                    <a:pt x="2113944" y="1761749"/>
                  </a:moveTo>
                  <a:cubicBezTo>
                    <a:pt x="2119807" y="1761749"/>
                    <a:pt x="2125670" y="1767615"/>
                    <a:pt x="2125670" y="1767615"/>
                  </a:cubicBezTo>
                  <a:cubicBezTo>
                    <a:pt x="2131533" y="1773481"/>
                    <a:pt x="2131533" y="1773481"/>
                    <a:pt x="2131533" y="1773481"/>
                  </a:cubicBezTo>
                  <a:cubicBezTo>
                    <a:pt x="2137396" y="1773481"/>
                    <a:pt x="2137396" y="1773481"/>
                    <a:pt x="2137396" y="1773481"/>
                  </a:cubicBezTo>
                  <a:cubicBezTo>
                    <a:pt x="2143259" y="1773481"/>
                    <a:pt x="2149122" y="1761749"/>
                    <a:pt x="2154985" y="1767615"/>
                  </a:cubicBezTo>
                  <a:cubicBezTo>
                    <a:pt x="2160848" y="1773481"/>
                    <a:pt x="2172574" y="1779348"/>
                    <a:pt x="2172574" y="1785214"/>
                  </a:cubicBezTo>
                  <a:cubicBezTo>
                    <a:pt x="2172574" y="1791080"/>
                    <a:pt x="2172574" y="1796947"/>
                    <a:pt x="2172574" y="1808679"/>
                  </a:cubicBezTo>
                  <a:cubicBezTo>
                    <a:pt x="2160848" y="1802813"/>
                    <a:pt x="2154985" y="1796947"/>
                    <a:pt x="2149122" y="1802813"/>
                  </a:cubicBezTo>
                  <a:cubicBezTo>
                    <a:pt x="2137396" y="1808679"/>
                    <a:pt x="2137396" y="1796947"/>
                    <a:pt x="2125670" y="1796947"/>
                  </a:cubicBezTo>
                  <a:cubicBezTo>
                    <a:pt x="2113944" y="1796947"/>
                    <a:pt x="2108080" y="1802813"/>
                    <a:pt x="2102218" y="1808679"/>
                  </a:cubicBezTo>
                  <a:cubicBezTo>
                    <a:pt x="2096354" y="1808679"/>
                    <a:pt x="2090491" y="1808679"/>
                    <a:pt x="2084628" y="1814546"/>
                  </a:cubicBezTo>
                  <a:cubicBezTo>
                    <a:pt x="2078765" y="1826278"/>
                    <a:pt x="2078765" y="1838011"/>
                    <a:pt x="2084628" y="1849743"/>
                  </a:cubicBezTo>
                  <a:cubicBezTo>
                    <a:pt x="2078765" y="1855610"/>
                    <a:pt x="2078765" y="1867342"/>
                    <a:pt x="2084628" y="1879075"/>
                  </a:cubicBezTo>
                  <a:cubicBezTo>
                    <a:pt x="2096354" y="1884941"/>
                    <a:pt x="2090491" y="1896674"/>
                    <a:pt x="2102218" y="1902540"/>
                  </a:cubicBezTo>
                  <a:cubicBezTo>
                    <a:pt x="2102218" y="1908407"/>
                    <a:pt x="2096354" y="1914273"/>
                    <a:pt x="2090491" y="1920139"/>
                  </a:cubicBezTo>
                  <a:cubicBezTo>
                    <a:pt x="2078765" y="1920139"/>
                    <a:pt x="2072902" y="1908407"/>
                    <a:pt x="2067039" y="1896674"/>
                  </a:cubicBezTo>
                  <a:cubicBezTo>
                    <a:pt x="2067039" y="1884941"/>
                    <a:pt x="2061176" y="1879075"/>
                    <a:pt x="2055313" y="1867342"/>
                  </a:cubicBezTo>
                  <a:cubicBezTo>
                    <a:pt x="2043586" y="1861476"/>
                    <a:pt x="2049449" y="1849743"/>
                    <a:pt x="2049449" y="1838011"/>
                  </a:cubicBezTo>
                  <a:cubicBezTo>
                    <a:pt x="2055313" y="1838011"/>
                    <a:pt x="2055313" y="1832144"/>
                    <a:pt x="2061176" y="1826278"/>
                  </a:cubicBezTo>
                  <a:cubicBezTo>
                    <a:pt x="2055313" y="1820412"/>
                    <a:pt x="2055313" y="1808679"/>
                    <a:pt x="2049449" y="1808679"/>
                  </a:cubicBezTo>
                  <a:cubicBezTo>
                    <a:pt x="2049449" y="1796947"/>
                    <a:pt x="2061176" y="1785214"/>
                    <a:pt x="2067039" y="1785214"/>
                  </a:cubicBezTo>
                  <a:cubicBezTo>
                    <a:pt x="2078765" y="1779348"/>
                    <a:pt x="2084628" y="1785214"/>
                    <a:pt x="2090491" y="1791080"/>
                  </a:cubicBezTo>
                  <a:cubicBezTo>
                    <a:pt x="2096354" y="1785214"/>
                    <a:pt x="2096354" y="1779348"/>
                    <a:pt x="2096354" y="1779348"/>
                  </a:cubicBezTo>
                  <a:cubicBezTo>
                    <a:pt x="2102218" y="1773481"/>
                    <a:pt x="2102218" y="1761749"/>
                    <a:pt x="2113944" y="1761749"/>
                  </a:cubicBezTo>
                  <a:close/>
                  <a:moveTo>
                    <a:pt x="459185" y="1758248"/>
                  </a:moveTo>
                  <a:cubicBezTo>
                    <a:pt x="465817" y="1757518"/>
                    <a:pt x="471710" y="1758978"/>
                    <a:pt x="474658" y="1761898"/>
                  </a:cubicBezTo>
                  <a:cubicBezTo>
                    <a:pt x="474658" y="1761898"/>
                    <a:pt x="480551" y="1767739"/>
                    <a:pt x="474658" y="1767739"/>
                  </a:cubicBezTo>
                  <a:cubicBezTo>
                    <a:pt x="474658" y="1773579"/>
                    <a:pt x="468763" y="1767739"/>
                    <a:pt x="462869" y="1773579"/>
                  </a:cubicBezTo>
                  <a:cubicBezTo>
                    <a:pt x="456976" y="1779419"/>
                    <a:pt x="451082" y="1779419"/>
                    <a:pt x="445187" y="1791101"/>
                  </a:cubicBezTo>
                  <a:cubicBezTo>
                    <a:pt x="439294" y="1785260"/>
                    <a:pt x="427506" y="1791101"/>
                    <a:pt x="421612" y="1796941"/>
                  </a:cubicBezTo>
                  <a:cubicBezTo>
                    <a:pt x="415718" y="1808622"/>
                    <a:pt x="421612" y="1814463"/>
                    <a:pt x="421612" y="1826143"/>
                  </a:cubicBezTo>
                  <a:cubicBezTo>
                    <a:pt x="427506" y="1826143"/>
                    <a:pt x="433400" y="1831984"/>
                    <a:pt x="439294" y="1837824"/>
                  </a:cubicBezTo>
                  <a:cubicBezTo>
                    <a:pt x="439294" y="1843664"/>
                    <a:pt x="439294" y="1849505"/>
                    <a:pt x="445187" y="1855345"/>
                  </a:cubicBezTo>
                  <a:cubicBezTo>
                    <a:pt x="451082" y="1861186"/>
                    <a:pt x="451082" y="1861186"/>
                    <a:pt x="456976" y="1861186"/>
                  </a:cubicBezTo>
                  <a:cubicBezTo>
                    <a:pt x="456976" y="1867026"/>
                    <a:pt x="456976" y="1867026"/>
                    <a:pt x="451082" y="1867026"/>
                  </a:cubicBezTo>
                  <a:cubicBezTo>
                    <a:pt x="439294" y="1867026"/>
                    <a:pt x="433400" y="1861186"/>
                    <a:pt x="421612" y="1855345"/>
                  </a:cubicBezTo>
                  <a:cubicBezTo>
                    <a:pt x="421612" y="1849505"/>
                    <a:pt x="415718" y="1837824"/>
                    <a:pt x="415718" y="1831984"/>
                  </a:cubicBezTo>
                  <a:cubicBezTo>
                    <a:pt x="421612" y="1826143"/>
                    <a:pt x="421612" y="1826143"/>
                    <a:pt x="415718" y="1826143"/>
                  </a:cubicBezTo>
                  <a:cubicBezTo>
                    <a:pt x="409824" y="1820303"/>
                    <a:pt x="403930" y="1814463"/>
                    <a:pt x="403930" y="1808622"/>
                  </a:cubicBezTo>
                  <a:cubicBezTo>
                    <a:pt x="398036" y="1796941"/>
                    <a:pt x="403930" y="1791101"/>
                    <a:pt x="409824" y="1785260"/>
                  </a:cubicBezTo>
                  <a:cubicBezTo>
                    <a:pt x="415718" y="1779419"/>
                    <a:pt x="427506" y="1779419"/>
                    <a:pt x="433400" y="1785260"/>
                  </a:cubicBezTo>
                  <a:cubicBezTo>
                    <a:pt x="439294" y="1785260"/>
                    <a:pt x="439294" y="1779419"/>
                    <a:pt x="439294" y="1779419"/>
                  </a:cubicBezTo>
                  <a:cubicBezTo>
                    <a:pt x="439294" y="1773579"/>
                    <a:pt x="439294" y="1767739"/>
                    <a:pt x="439294" y="1767739"/>
                  </a:cubicBezTo>
                  <a:cubicBezTo>
                    <a:pt x="445188" y="1761898"/>
                    <a:pt x="452555" y="1758978"/>
                    <a:pt x="459185" y="1758248"/>
                  </a:cubicBezTo>
                  <a:close/>
                  <a:moveTo>
                    <a:pt x="2119462" y="1756058"/>
                  </a:moveTo>
                  <a:cubicBezTo>
                    <a:pt x="2125469" y="1756058"/>
                    <a:pt x="2131476" y="1756058"/>
                    <a:pt x="2131476" y="1761749"/>
                  </a:cubicBezTo>
                  <a:cubicBezTo>
                    <a:pt x="2137482" y="1767439"/>
                    <a:pt x="2137482" y="1767439"/>
                    <a:pt x="2137482" y="1767439"/>
                  </a:cubicBezTo>
                  <a:cubicBezTo>
                    <a:pt x="2131476" y="1767439"/>
                    <a:pt x="2125469" y="1761749"/>
                    <a:pt x="2119462" y="1756058"/>
                  </a:cubicBezTo>
                  <a:close/>
                  <a:moveTo>
                    <a:pt x="318506" y="1753840"/>
                  </a:moveTo>
                  <a:cubicBezTo>
                    <a:pt x="320699" y="1755313"/>
                    <a:pt x="322162" y="1758260"/>
                    <a:pt x="322162" y="1761207"/>
                  </a:cubicBezTo>
                  <a:cubicBezTo>
                    <a:pt x="322162" y="1767101"/>
                    <a:pt x="310464" y="1767101"/>
                    <a:pt x="310464" y="1772995"/>
                  </a:cubicBezTo>
                  <a:cubicBezTo>
                    <a:pt x="298766" y="1784783"/>
                    <a:pt x="298766" y="1802465"/>
                    <a:pt x="304615" y="1814252"/>
                  </a:cubicBezTo>
                  <a:cubicBezTo>
                    <a:pt x="310464" y="1820146"/>
                    <a:pt x="316313" y="1826040"/>
                    <a:pt x="310464" y="1831934"/>
                  </a:cubicBezTo>
                  <a:cubicBezTo>
                    <a:pt x="310464" y="1831934"/>
                    <a:pt x="304615" y="1831934"/>
                    <a:pt x="304615" y="1831934"/>
                  </a:cubicBezTo>
                  <a:cubicBezTo>
                    <a:pt x="292917" y="1808358"/>
                    <a:pt x="292917" y="1808358"/>
                    <a:pt x="292917" y="1808358"/>
                  </a:cubicBezTo>
                  <a:cubicBezTo>
                    <a:pt x="287069" y="1790676"/>
                    <a:pt x="292917" y="1767101"/>
                    <a:pt x="310464" y="1755313"/>
                  </a:cubicBezTo>
                  <a:cubicBezTo>
                    <a:pt x="313388" y="1752366"/>
                    <a:pt x="316313" y="1752366"/>
                    <a:pt x="318506" y="1753840"/>
                  </a:cubicBezTo>
                  <a:close/>
                  <a:moveTo>
                    <a:pt x="2250369" y="1748880"/>
                  </a:moveTo>
                  <a:cubicBezTo>
                    <a:pt x="2265048" y="1749615"/>
                    <a:pt x="2278258" y="1755502"/>
                    <a:pt x="2284129" y="1767276"/>
                  </a:cubicBezTo>
                  <a:cubicBezTo>
                    <a:pt x="2290001" y="1779050"/>
                    <a:pt x="2295872" y="1796711"/>
                    <a:pt x="2295872" y="1808484"/>
                  </a:cubicBezTo>
                  <a:cubicBezTo>
                    <a:pt x="2290001" y="1814371"/>
                    <a:pt x="2284129" y="1820258"/>
                    <a:pt x="2278258" y="1826145"/>
                  </a:cubicBezTo>
                  <a:cubicBezTo>
                    <a:pt x="2272387" y="1826145"/>
                    <a:pt x="2266515" y="1808484"/>
                    <a:pt x="2260644" y="1826145"/>
                  </a:cubicBezTo>
                  <a:cubicBezTo>
                    <a:pt x="2254773" y="1826145"/>
                    <a:pt x="2243030" y="1826145"/>
                    <a:pt x="2237159" y="1826145"/>
                  </a:cubicBezTo>
                  <a:cubicBezTo>
                    <a:pt x="2231288" y="1820258"/>
                    <a:pt x="2231288" y="1808484"/>
                    <a:pt x="2231288" y="1802597"/>
                  </a:cubicBezTo>
                  <a:cubicBezTo>
                    <a:pt x="2237159" y="1796711"/>
                    <a:pt x="2237159" y="1790823"/>
                    <a:pt x="2248902" y="1790823"/>
                  </a:cubicBezTo>
                  <a:cubicBezTo>
                    <a:pt x="2248902" y="1790823"/>
                    <a:pt x="2260644" y="1796711"/>
                    <a:pt x="2260644" y="1790823"/>
                  </a:cubicBezTo>
                  <a:cubicBezTo>
                    <a:pt x="2254773" y="1779050"/>
                    <a:pt x="2248902" y="1779050"/>
                    <a:pt x="2237159" y="1773163"/>
                  </a:cubicBezTo>
                  <a:cubicBezTo>
                    <a:pt x="2225417" y="1773163"/>
                    <a:pt x="2207803" y="1784937"/>
                    <a:pt x="2201931" y="1796711"/>
                  </a:cubicBezTo>
                  <a:cubicBezTo>
                    <a:pt x="2190188" y="1826145"/>
                    <a:pt x="2196060" y="1867353"/>
                    <a:pt x="2219545" y="1890901"/>
                  </a:cubicBezTo>
                  <a:cubicBezTo>
                    <a:pt x="2237159" y="1908561"/>
                    <a:pt x="2237159" y="1908561"/>
                    <a:pt x="2237159" y="1908561"/>
                  </a:cubicBezTo>
                  <a:cubicBezTo>
                    <a:pt x="2237159" y="1908561"/>
                    <a:pt x="2237159" y="1908561"/>
                    <a:pt x="2231288" y="1914448"/>
                  </a:cubicBezTo>
                  <a:cubicBezTo>
                    <a:pt x="2225417" y="1908561"/>
                    <a:pt x="2225417" y="1908561"/>
                    <a:pt x="2225417" y="1908561"/>
                  </a:cubicBezTo>
                  <a:cubicBezTo>
                    <a:pt x="2201931" y="1890901"/>
                    <a:pt x="2178446" y="1867353"/>
                    <a:pt x="2178446" y="1832032"/>
                  </a:cubicBezTo>
                  <a:cubicBezTo>
                    <a:pt x="2172574" y="1802597"/>
                    <a:pt x="2184317" y="1773163"/>
                    <a:pt x="2207803" y="1761389"/>
                  </a:cubicBezTo>
                  <a:cubicBezTo>
                    <a:pt x="2219546" y="1752559"/>
                    <a:pt x="2235691" y="1748144"/>
                    <a:pt x="2250369" y="1748880"/>
                  </a:cubicBezTo>
                  <a:close/>
                  <a:moveTo>
                    <a:pt x="313270" y="1721489"/>
                  </a:moveTo>
                  <a:cubicBezTo>
                    <a:pt x="316234" y="1721489"/>
                    <a:pt x="319198" y="1722961"/>
                    <a:pt x="322162" y="1725906"/>
                  </a:cubicBezTo>
                  <a:cubicBezTo>
                    <a:pt x="322162" y="1731793"/>
                    <a:pt x="322162" y="1743570"/>
                    <a:pt x="316234" y="1743570"/>
                  </a:cubicBezTo>
                  <a:cubicBezTo>
                    <a:pt x="298450" y="1755347"/>
                    <a:pt x="274739" y="1773012"/>
                    <a:pt x="280667" y="1796565"/>
                  </a:cubicBezTo>
                  <a:cubicBezTo>
                    <a:pt x="280667" y="1814230"/>
                    <a:pt x="292522" y="1831894"/>
                    <a:pt x="304378" y="1843671"/>
                  </a:cubicBezTo>
                  <a:cubicBezTo>
                    <a:pt x="310306" y="1849559"/>
                    <a:pt x="304378" y="1855447"/>
                    <a:pt x="304378" y="1861336"/>
                  </a:cubicBezTo>
                  <a:cubicBezTo>
                    <a:pt x="298450" y="1861336"/>
                    <a:pt x="292522" y="1861336"/>
                    <a:pt x="292522" y="1855447"/>
                  </a:cubicBezTo>
                  <a:cubicBezTo>
                    <a:pt x="280667" y="1849559"/>
                    <a:pt x="292522" y="1837783"/>
                    <a:pt x="280667" y="1837783"/>
                  </a:cubicBezTo>
                  <a:cubicBezTo>
                    <a:pt x="274739" y="1837783"/>
                    <a:pt x="268812" y="1837783"/>
                    <a:pt x="268812" y="1831894"/>
                  </a:cubicBezTo>
                  <a:cubicBezTo>
                    <a:pt x="262884" y="1831894"/>
                    <a:pt x="262884" y="1826006"/>
                    <a:pt x="262884" y="1820118"/>
                  </a:cubicBezTo>
                  <a:cubicBezTo>
                    <a:pt x="262884" y="1814230"/>
                    <a:pt x="274739" y="1814230"/>
                    <a:pt x="268812" y="1808341"/>
                  </a:cubicBezTo>
                  <a:cubicBezTo>
                    <a:pt x="262884" y="1808341"/>
                    <a:pt x="251028" y="1802453"/>
                    <a:pt x="251028" y="1790676"/>
                  </a:cubicBezTo>
                  <a:cubicBezTo>
                    <a:pt x="251028" y="1784788"/>
                    <a:pt x="256956" y="1778900"/>
                    <a:pt x="262884" y="1778900"/>
                  </a:cubicBezTo>
                  <a:cubicBezTo>
                    <a:pt x="262884" y="1778900"/>
                    <a:pt x="268812" y="1778900"/>
                    <a:pt x="268812" y="1773012"/>
                  </a:cubicBezTo>
                  <a:cubicBezTo>
                    <a:pt x="268812" y="1767123"/>
                    <a:pt x="262884" y="1767123"/>
                    <a:pt x="268812" y="1761235"/>
                  </a:cubicBezTo>
                  <a:cubicBezTo>
                    <a:pt x="268812" y="1755347"/>
                    <a:pt x="268812" y="1749459"/>
                    <a:pt x="274739" y="1743570"/>
                  </a:cubicBezTo>
                  <a:cubicBezTo>
                    <a:pt x="280667" y="1743570"/>
                    <a:pt x="286594" y="1749459"/>
                    <a:pt x="292522" y="1749459"/>
                  </a:cubicBezTo>
                  <a:cubicBezTo>
                    <a:pt x="292522" y="1737682"/>
                    <a:pt x="298450" y="1725906"/>
                    <a:pt x="304378" y="1725906"/>
                  </a:cubicBezTo>
                  <a:cubicBezTo>
                    <a:pt x="307342" y="1722961"/>
                    <a:pt x="310306" y="1721489"/>
                    <a:pt x="313270" y="1721489"/>
                  </a:cubicBezTo>
                  <a:close/>
                  <a:moveTo>
                    <a:pt x="2293382" y="1718737"/>
                  </a:moveTo>
                  <a:cubicBezTo>
                    <a:pt x="2299310" y="1720207"/>
                    <a:pt x="2305238" y="1723147"/>
                    <a:pt x="2308202" y="1726087"/>
                  </a:cubicBezTo>
                  <a:cubicBezTo>
                    <a:pt x="2308202" y="1737848"/>
                    <a:pt x="2302274" y="1726087"/>
                    <a:pt x="2296346" y="1726087"/>
                  </a:cubicBezTo>
                  <a:cubicBezTo>
                    <a:pt x="2284491" y="1726087"/>
                    <a:pt x="2272635" y="1731968"/>
                    <a:pt x="2266707" y="1743729"/>
                  </a:cubicBezTo>
                  <a:cubicBezTo>
                    <a:pt x="2260779" y="1743729"/>
                    <a:pt x="2260779" y="1743729"/>
                    <a:pt x="2260779" y="1743729"/>
                  </a:cubicBezTo>
                  <a:cubicBezTo>
                    <a:pt x="2260779" y="1731968"/>
                    <a:pt x="2272635" y="1726087"/>
                    <a:pt x="2278563" y="1720207"/>
                  </a:cubicBezTo>
                  <a:cubicBezTo>
                    <a:pt x="2281527" y="1717267"/>
                    <a:pt x="2287455" y="1717267"/>
                    <a:pt x="2293382" y="1718737"/>
                  </a:cubicBezTo>
                  <a:close/>
                  <a:moveTo>
                    <a:pt x="498061" y="1714327"/>
                  </a:moveTo>
                  <a:cubicBezTo>
                    <a:pt x="503971" y="1726107"/>
                    <a:pt x="515790" y="1737888"/>
                    <a:pt x="515790" y="1755559"/>
                  </a:cubicBezTo>
                  <a:cubicBezTo>
                    <a:pt x="515790" y="1773230"/>
                    <a:pt x="527608" y="1785010"/>
                    <a:pt x="545338" y="1796791"/>
                  </a:cubicBezTo>
                  <a:cubicBezTo>
                    <a:pt x="557156" y="1796791"/>
                    <a:pt x="557156" y="1814462"/>
                    <a:pt x="563066" y="1820353"/>
                  </a:cubicBezTo>
                  <a:cubicBezTo>
                    <a:pt x="563066" y="1820353"/>
                    <a:pt x="563066" y="1826243"/>
                    <a:pt x="563066" y="1826243"/>
                  </a:cubicBezTo>
                  <a:cubicBezTo>
                    <a:pt x="551247" y="1820353"/>
                    <a:pt x="533518" y="1820353"/>
                    <a:pt x="521699" y="1814462"/>
                  </a:cubicBezTo>
                  <a:cubicBezTo>
                    <a:pt x="509880" y="1814462"/>
                    <a:pt x="498061" y="1802682"/>
                    <a:pt x="486242" y="1790900"/>
                  </a:cubicBezTo>
                  <a:cubicBezTo>
                    <a:pt x="486242" y="1779120"/>
                    <a:pt x="486242" y="1767340"/>
                    <a:pt x="492151" y="1755559"/>
                  </a:cubicBezTo>
                  <a:cubicBezTo>
                    <a:pt x="492151" y="1755559"/>
                    <a:pt x="498061" y="1755559"/>
                    <a:pt x="498061" y="1749668"/>
                  </a:cubicBezTo>
                  <a:cubicBezTo>
                    <a:pt x="492151" y="1743778"/>
                    <a:pt x="486242" y="1743778"/>
                    <a:pt x="486242" y="1731998"/>
                  </a:cubicBezTo>
                  <a:cubicBezTo>
                    <a:pt x="486242" y="1726107"/>
                    <a:pt x="486242" y="1714327"/>
                    <a:pt x="498061" y="1714327"/>
                  </a:cubicBezTo>
                  <a:close/>
                  <a:moveTo>
                    <a:pt x="310278" y="1698723"/>
                  </a:moveTo>
                  <a:cubicBezTo>
                    <a:pt x="316136" y="1698723"/>
                    <a:pt x="321994" y="1700192"/>
                    <a:pt x="327852" y="1703129"/>
                  </a:cubicBezTo>
                  <a:cubicBezTo>
                    <a:pt x="327852" y="1709003"/>
                    <a:pt x="327852" y="1709003"/>
                    <a:pt x="327852" y="1709003"/>
                  </a:cubicBezTo>
                  <a:cubicBezTo>
                    <a:pt x="327852" y="1720752"/>
                    <a:pt x="310278" y="1714877"/>
                    <a:pt x="298562" y="1720752"/>
                  </a:cubicBezTo>
                  <a:cubicBezTo>
                    <a:pt x="292704" y="1726626"/>
                    <a:pt x="286846" y="1732500"/>
                    <a:pt x="280987" y="1738374"/>
                  </a:cubicBezTo>
                  <a:cubicBezTo>
                    <a:pt x="275129" y="1738374"/>
                    <a:pt x="269272" y="1744248"/>
                    <a:pt x="263414" y="1744248"/>
                  </a:cubicBezTo>
                  <a:cubicBezTo>
                    <a:pt x="257556" y="1755997"/>
                    <a:pt x="257556" y="1761871"/>
                    <a:pt x="257556" y="1773619"/>
                  </a:cubicBezTo>
                  <a:cubicBezTo>
                    <a:pt x="251697" y="1779493"/>
                    <a:pt x="245839" y="1785368"/>
                    <a:pt x="245839" y="1791242"/>
                  </a:cubicBezTo>
                  <a:cubicBezTo>
                    <a:pt x="245839" y="1802990"/>
                    <a:pt x="251697" y="1808865"/>
                    <a:pt x="257556" y="1814739"/>
                  </a:cubicBezTo>
                  <a:cubicBezTo>
                    <a:pt x="251697" y="1820613"/>
                    <a:pt x="251697" y="1826487"/>
                    <a:pt x="257556" y="1838236"/>
                  </a:cubicBezTo>
                  <a:cubicBezTo>
                    <a:pt x="269272" y="1844110"/>
                    <a:pt x="269272" y="1844110"/>
                    <a:pt x="269272" y="1844110"/>
                  </a:cubicBezTo>
                  <a:cubicBezTo>
                    <a:pt x="275129" y="1849984"/>
                    <a:pt x="275129" y="1849984"/>
                    <a:pt x="275129" y="1849984"/>
                  </a:cubicBezTo>
                  <a:lnTo>
                    <a:pt x="280662" y="1855859"/>
                  </a:lnTo>
                  <a:lnTo>
                    <a:pt x="270827" y="1855859"/>
                  </a:lnTo>
                  <a:cubicBezTo>
                    <a:pt x="263414" y="1855859"/>
                    <a:pt x="263414" y="1855859"/>
                    <a:pt x="263414" y="1855859"/>
                  </a:cubicBezTo>
                  <a:cubicBezTo>
                    <a:pt x="251697" y="1844110"/>
                    <a:pt x="239981" y="1838236"/>
                    <a:pt x="245839" y="1826487"/>
                  </a:cubicBezTo>
                  <a:cubicBezTo>
                    <a:pt x="245839" y="1826487"/>
                    <a:pt x="245839" y="1814739"/>
                    <a:pt x="239981" y="1814739"/>
                  </a:cubicBezTo>
                  <a:cubicBezTo>
                    <a:pt x="234123" y="1808865"/>
                    <a:pt x="234123" y="1797116"/>
                    <a:pt x="228265" y="1791242"/>
                  </a:cubicBezTo>
                  <a:cubicBezTo>
                    <a:pt x="228265" y="1779493"/>
                    <a:pt x="234123" y="1773619"/>
                    <a:pt x="239981" y="1767745"/>
                  </a:cubicBezTo>
                  <a:cubicBezTo>
                    <a:pt x="239981" y="1761871"/>
                    <a:pt x="251697" y="1761871"/>
                    <a:pt x="251697" y="1755997"/>
                  </a:cubicBezTo>
                  <a:cubicBezTo>
                    <a:pt x="251697" y="1750123"/>
                    <a:pt x="251697" y="1732500"/>
                    <a:pt x="263414" y="1726626"/>
                  </a:cubicBezTo>
                  <a:cubicBezTo>
                    <a:pt x="269272" y="1732500"/>
                    <a:pt x="269272" y="1720752"/>
                    <a:pt x="275129" y="1720752"/>
                  </a:cubicBezTo>
                  <a:cubicBezTo>
                    <a:pt x="275129" y="1726626"/>
                    <a:pt x="275129" y="1726626"/>
                    <a:pt x="275129" y="1726626"/>
                  </a:cubicBezTo>
                  <a:cubicBezTo>
                    <a:pt x="280987" y="1720752"/>
                    <a:pt x="292704" y="1714877"/>
                    <a:pt x="292704" y="1703129"/>
                  </a:cubicBezTo>
                  <a:cubicBezTo>
                    <a:pt x="298562" y="1700192"/>
                    <a:pt x="304420" y="1698723"/>
                    <a:pt x="310278" y="1698723"/>
                  </a:cubicBezTo>
                  <a:close/>
                  <a:moveTo>
                    <a:pt x="316470" y="1690616"/>
                  </a:moveTo>
                  <a:cubicBezTo>
                    <a:pt x="322161" y="1690616"/>
                    <a:pt x="327852" y="1690616"/>
                    <a:pt x="327852" y="1690616"/>
                  </a:cubicBezTo>
                  <a:cubicBezTo>
                    <a:pt x="333542" y="1697255"/>
                    <a:pt x="333542" y="1697255"/>
                    <a:pt x="333542" y="1697255"/>
                  </a:cubicBezTo>
                  <a:cubicBezTo>
                    <a:pt x="327852" y="1697255"/>
                    <a:pt x="322161" y="1697255"/>
                    <a:pt x="316470" y="1690616"/>
                  </a:cubicBezTo>
                  <a:close/>
                  <a:moveTo>
                    <a:pt x="2277306" y="1683632"/>
                  </a:moveTo>
                  <a:cubicBezTo>
                    <a:pt x="2282452" y="1683632"/>
                    <a:pt x="2286861" y="1685098"/>
                    <a:pt x="2289802" y="1690961"/>
                  </a:cubicBezTo>
                  <a:cubicBezTo>
                    <a:pt x="2289802" y="1696824"/>
                    <a:pt x="2289802" y="1702687"/>
                    <a:pt x="2295682" y="1696824"/>
                  </a:cubicBezTo>
                  <a:cubicBezTo>
                    <a:pt x="2301563" y="1690961"/>
                    <a:pt x="2313323" y="1690961"/>
                    <a:pt x="2319203" y="1696824"/>
                  </a:cubicBezTo>
                  <a:cubicBezTo>
                    <a:pt x="2325084" y="1702687"/>
                    <a:pt x="2330964" y="1708550"/>
                    <a:pt x="2330964" y="1714413"/>
                  </a:cubicBezTo>
                  <a:cubicBezTo>
                    <a:pt x="2330964" y="1714413"/>
                    <a:pt x="2325084" y="1720276"/>
                    <a:pt x="2313323" y="1720276"/>
                  </a:cubicBezTo>
                  <a:cubicBezTo>
                    <a:pt x="2307443" y="1714413"/>
                    <a:pt x="2295682" y="1708550"/>
                    <a:pt x="2283921" y="1714413"/>
                  </a:cubicBezTo>
                  <a:cubicBezTo>
                    <a:pt x="2266281" y="1714413"/>
                    <a:pt x="2254520" y="1726139"/>
                    <a:pt x="2248639" y="1737865"/>
                  </a:cubicBezTo>
                  <a:cubicBezTo>
                    <a:pt x="2219238" y="1743729"/>
                    <a:pt x="2219238" y="1743729"/>
                    <a:pt x="2219238" y="1743729"/>
                  </a:cubicBezTo>
                  <a:cubicBezTo>
                    <a:pt x="2213357" y="1737865"/>
                    <a:pt x="2219238" y="1732003"/>
                    <a:pt x="2219238" y="1720276"/>
                  </a:cubicBezTo>
                  <a:cubicBezTo>
                    <a:pt x="2230999" y="1714413"/>
                    <a:pt x="2230999" y="1714413"/>
                    <a:pt x="2230999" y="1714413"/>
                  </a:cubicBezTo>
                  <a:cubicBezTo>
                    <a:pt x="2236879" y="1714413"/>
                    <a:pt x="2242759" y="1714413"/>
                    <a:pt x="2242759" y="1708550"/>
                  </a:cubicBezTo>
                  <a:cubicBezTo>
                    <a:pt x="2242759" y="1696824"/>
                    <a:pt x="2248639" y="1690961"/>
                    <a:pt x="2260400" y="1685098"/>
                  </a:cubicBezTo>
                  <a:cubicBezTo>
                    <a:pt x="2266281" y="1685098"/>
                    <a:pt x="2272161" y="1683632"/>
                    <a:pt x="2277306" y="1683632"/>
                  </a:cubicBezTo>
                  <a:close/>
                  <a:moveTo>
                    <a:pt x="2360366" y="1679234"/>
                  </a:moveTo>
                  <a:cubicBezTo>
                    <a:pt x="2366294" y="1679234"/>
                    <a:pt x="2372222" y="1679234"/>
                    <a:pt x="2372222" y="1685115"/>
                  </a:cubicBezTo>
                  <a:cubicBezTo>
                    <a:pt x="2378150" y="1690995"/>
                    <a:pt x="2378150" y="1696876"/>
                    <a:pt x="2378150" y="1696876"/>
                  </a:cubicBezTo>
                  <a:cubicBezTo>
                    <a:pt x="2378150" y="1702756"/>
                    <a:pt x="2384078" y="1708637"/>
                    <a:pt x="2384078" y="1708637"/>
                  </a:cubicBezTo>
                  <a:cubicBezTo>
                    <a:pt x="2378150" y="1708637"/>
                    <a:pt x="2378150" y="1708637"/>
                    <a:pt x="2378150" y="1708637"/>
                  </a:cubicBezTo>
                  <a:cubicBezTo>
                    <a:pt x="2372222" y="1696876"/>
                    <a:pt x="2372222" y="1690995"/>
                    <a:pt x="2366294" y="1685115"/>
                  </a:cubicBezTo>
                  <a:cubicBezTo>
                    <a:pt x="2360366" y="1679234"/>
                    <a:pt x="2360366" y="1679234"/>
                    <a:pt x="2360366" y="1679234"/>
                  </a:cubicBezTo>
                  <a:close/>
                  <a:moveTo>
                    <a:pt x="433391" y="1667853"/>
                  </a:moveTo>
                  <a:cubicBezTo>
                    <a:pt x="439245" y="1673724"/>
                    <a:pt x="439245" y="1673724"/>
                    <a:pt x="445099" y="1673724"/>
                  </a:cubicBezTo>
                  <a:cubicBezTo>
                    <a:pt x="462661" y="1679596"/>
                    <a:pt x="480224" y="1685467"/>
                    <a:pt x="491933" y="1703081"/>
                  </a:cubicBezTo>
                  <a:cubicBezTo>
                    <a:pt x="491933" y="1708953"/>
                    <a:pt x="486078" y="1708953"/>
                    <a:pt x="486078" y="1708953"/>
                  </a:cubicBezTo>
                  <a:cubicBezTo>
                    <a:pt x="474370" y="1703081"/>
                    <a:pt x="462661" y="1697210"/>
                    <a:pt x="450953" y="1691338"/>
                  </a:cubicBezTo>
                  <a:cubicBezTo>
                    <a:pt x="433391" y="1685467"/>
                    <a:pt x="421682" y="1691338"/>
                    <a:pt x="409974" y="1691338"/>
                  </a:cubicBezTo>
                  <a:cubicBezTo>
                    <a:pt x="386557" y="1691338"/>
                    <a:pt x="368995" y="1703081"/>
                    <a:pt x="357286" y="1720695"/>
                  </a:cubicBezTo>
                  <a:cubicBezTo>
                    <a:pt x="351432" y="1726566"/>
                    <a:pt x="351432" y="1738309"/>
                    <a:pt x="351432" y="1750051"/>
                  </a:cubicBezTo>
                  <a:cubicBezTo>
                    <a:pt x="357286" y="1750051"/>
                    <a:pt x="363140" y="1761794"/>
                    <a:pt x="368995" y="1755922"/>
                  </a:cubicBezTo>
                  <a:cubicBezTo>
                    <a:pt x="374848" y="1750051"/>
                    <a:pt x="363140" y="1744180"/>
                    <a:pt x="363140" y="1732438"/>
                  </a:cubicBezTo>
                  <a:cubicBezTo>
                    <a:pt x="368995" y="1726566"/>
                    <a:pt x="374848" y="1726566"/>
                    <a:pt x="380703" y="1720695"/>
                  </a:cubicBezTo>
                  <a:cubicBezTo>
                    <a:pt x="392411" y="1720695"/>
                    <a:pt x="398265" y="1726566"/>
                    <a:pt x="404120" y="1732438"/>
                  </a:cubicBezTo>
                  <a:cubicBezTo>
                    <a:pt x="409974" y="1738309"/>
                    <a:pt x="409974" y="1750051"/>
                    <a:pt x="409974" y="1755922"/>
                  </a:cubicBezTo>
                  <a:cubicBezTo>
                    <a:pt x="404120" y="1767665"/>
                    <a:pt x="380703" y="1755922"/>
                    <a:pt x="392411" y="1773537"/>
                  </a:cubicBezTo>
                  <a:cubicBezTo>
                    <a:pt x="386557" y="1779408"/>
                    <a:pt x="386557" y="1785279"/>
                    <a:pt x="380703" y="1785279"/>
                  </a:cubicBezTo>
                  <a:cubicBezTo>
                    <a:pt x="374848" y="1791151"/>
                    <a:pt x="363140" y="1791151"/>
                    <a:pt x="351432" y="1791151"/>
                  </a:cubicBezTo>
                  <a:cubicBezTo>
                    <a:pt x="339723" y="1785279"/>
                    <a:pt x="328015" y="1767665"/>
                    <a:pt x="328015" y="1755922"/>
                  </a:cubicBezTo>
                  <a:cubicBezTo>
                    <a:pt x="322161" y="1732438"/>
                    <a:pt x="333869" y="1708953"/>
                    <a:pt x="345578" y="1697210"/>
                  </a:cubicBezTo>
                  <a:cubicBezTo>
                    <a:pt x="363140" y="1685467"/>
                    <a:pt x="380703" y="1673724"/>
                    <a:pt x="398265" y="1673724"/>
                  </a:cubicBezTo>
                  <a:cubicBezTo>
                    <a:pt x="409974" y="1673724"/>
                    <a:pt x="421682" y="1673724"/>
                    <a:pt x="433391" y="1667853"/>
                  </a:cubicBezTo>
                  <a:close/>
                  <a:moveTo>
                    <a:pt x="2254859" y="1644142"/>
                  </a:moveTo>
                  <a:cubicBezTo>
                    <a:pt x="2266643" y="1650013"/>
                    <a:pt x="2278427" y="1650013"/>
                    <a:pt x="2284319" y="1661756"/>
                  </a:cubicBezTo>
                  <a:cubicBezTo>
                    <a:pt x="2290211" y="1667627"/>
                    <a:pt x="2290211" y="1655885"/>
                    <a:pt x="2296102" y="1650013"/>
                  </a:cubicBezTo>
                  <a:cubicBezTo>
                    <a:pt x="2307886" y="1650013"/>
                    <a:pt x="2319669" y="1650013"/>
                    <a:pt x="2325561" y="1655885"/>
                  </a:cubicBezTo>
                  <a:cubicBezTo>
                    <a:pt x="2325561" y="1661756"/>
                    <a:pt x="2331453" y="1661756"/>
                    <a:pt x="2331453" y="1667627"/>
                  </a:cubicBezTo>
                  <a:cubicBezTo>
                    <a:pt x="2331453" y="1667627"/>
                    <a:pt x="2325561" y="1673498"/>
                    <a:pt x="2331453" y="1679370"/>
                  </a:cubicBezTo>
                  <a:cubicBezTo>
                    <a:pt x="2337345" y="1679370"/>
                    <a:pt x="2343237" y="1673498"/>
                    <a:pt x="2349129" y="1673498"/>
                  </a:cubicBezTo>
                  <a:cubicBezTo>
                    <a:pt x="2360913" y="1679370"/>
                    <a:pt x="2366804" y="1696983"/>
                    <a:pt x="2372696" y="1708726"/>
                  </a:cubicBezTo>
                  <a:cubicBezTo>
                    <a:pt x="2360913" y="1708726"/>
                    <a:pt x="2349129" y="1708726"/>
                    <a:pt x="2343237" y="1708726"/>
                  </a:cubicBezTo>
                  <a:cubicBezTo>
                    <a:pt x="2337345" y="1702855"/>
                    <a:pt x="2331453" y="1691112"/>
                    <a:pt x="2325561" y="1691112"/>
                  </a:cubicBezTo>
                  <a:cubicBezTo>
                    <a:pt x="2313778" y="1685241"/>
                    <a:pt x="2301994" y="1685241"/>
                    <a:pt x="2296102" y="1685241"/>
                  </a:cubicBezTo>
                  <a:cubicBezTo>
                    <a:pt x="2290211" y="1679370"/>
                    <a:pt x="2278427" y="1673498"/>
                    <a:pt x="2266643" y="1679370"/>
                  </a:cubicBezTo>
                  <a:cubicBezTo>
                    <a:pt x="2248967" y="1673498"/>
                    <a:pt x="2243076" y="1691112"/>
                    <a:pt x="2237184" y="1702855"/>
                  </a:cubicBezTo>
                  <a:cubicBezTo>
                    <a:pt x="2219508" y="1708726"/>
                    <a:pt x="2213616" y="1720469"/>
                    <a:pt x="2207724" y="1732212"/>
                  </a:cubicBezTo>
                  <a:cubicBezTo>
                    <a:pt x="2207724" y="1749826"/>
                    <a:pt x="2207724" y="1749826"/>
                    <a:pt x="2207724" y="1749826"/>
                  </a:cubicBezTo>
                  <a:cubicBezTo>
                    <a:pt x="2190049" y="1767439"/>
                    <a:pt x="2190049" y="1767439"/>
                    <a:pt x="2190049" y="1767439"/>
                  </a:cubicBezTo>
                  <a:cubicBezTo>
                    <a:pt x="2178265" y="1761568"/>
                    <a:pt x="2184157" y="1743954"/>
                    <a:pt x="2184157" y="1738083"/>
                  </a:cubicBezTo>
                  <a:cubicBezTo>
                    <a:pt x="2190049" y="1726340"/>
                    <a:pt x="2195941" y="1732212"/>
                    <a:pt x="2201832" y="1720469"/>
                  </a:cubicBezTo>
                  <a:cubicBezTo>
                    <a:pt x="2195941" y="1708726"/>
                    <a:pt x="2195941" y="1696983"/>
                    <a:pt x="2201832" y="1685241"/>
                  </a:cubicBezTo>
                  <a:cubicBezTo>
                    <a:pt x="2207724" y="1679370"/>
                    <a:pt x="2219508" y="1679370"/>
                    <a:pt x="2225400" y="1679370"/>
                  </a:cubicBezTo>
                  <a:cubicBezTo>
                    <a:pt x="2231292" y="1667627"/>
                    <a:pt x="2231292" y="1650013"/>
                    <a:pt x="2254859" y="1644142"/>
                  </a:cubicBezTo>
                  <a:close/>
                  <a:moveTo>
                    <a:pt x="2281171" y="1642719"/>
                  </a:moveTo>
                  <a:cubicBezTo>
                    <a:pt x="2284175" y="1644142"/>
                    <a:pt x="2287178" y="1646987"/>
                    <a:pt x="2290181" y="1649832"/>
                  </a:cubicBezTo>
                  <a:cubicBezTo>
                    <a:pt x="2290181" y="1649832"/>
                    <a:pt x="2290181" y="1649832"/>
                    <a:pt x="2284175" y="1649832"/>
                  </a:cubicBezTo>
                  <a:cubicBezTo>
                    <a:pt x="2284175" y="1649832"/>
                    <a:pt x="2278168" y="1649832"/>
                    <a:pt x="2272161" y="1644142"/>
                  </a:cubicBezTo>
                  <a:cubicBezTo>
                    <a:pt x="2275164" y="1641296"/>
                    <a:pt x="2278168" y="1641296"/>
                    <a:pt x="2281171" y="1642719"/>
                  </a:cubicBezTo>
                  <a:close/>
                  <a:moveTo>
                    <a:pt x="145750" y="1638452"/>
                  </a:moveTo>
                  <a:cubicBezTo>
                    <a:pt x="151441" y="1638452"/>
                    <a:pt x="151441" y="1638452"/>
                    <a:pt x="151441" y="1644142"/>
                  </a:cubicBezTo>
                  <a:cubicBezTo>
                    <a:pt x="145750" y="1644142"/>
                    <a:pt x="145750" y="1638452"/>
                    <a:pt x="145750" y="1638452"/>
                  </a:cubicBezTo>
                  <a:close/>
                  <a:moveTo>
                    <a:pt x="163297" y="1591030"/>
                  </a:moveTo>
                  <a:cubicBezTo>
                    <a:pt x="169462" y="1597036"/>
                    <a:pt x="163297" y="1603044"/>
                    <a:pt x="163297" y="1609050"/>
                  </a:cubicBezTo>
                  <a:cubicBezTo>
                    <a:pt x="163297" y="1603044"/>
                    <a:pt x="157132" y="1597036"/>
                    <a:pt x="163297" y="1591030"/>
                  </a:cubicBezTo>
                  <a:close/>
                  <a:moveTo>
                    <a:pt x="2260590" y="1579352"/>
                  </a:moveTo>
                  <a:cubicBezTo>
                    <a:pt x="2266471" y="1579352"/>
                    <a:pt x="2272351" y="1585221"/>
                    <a:pt x="2266471" y="1585221"/>
                  </a:cubicBezTo>
                  <a:cubicBezTo>
                    <a:pt x="2260590" y="1591089"/>
                    <a:pt x="2266471" y="1602826"/>
                    <a:pt x="2260590" y="1602826"/>
                  </a:cubicBezTo>
                  <a:cubicBezTo>
                    <a:pt x="2260590" y="1596957"/>
                    <a:pt x="2266471" y="1585221"/>
                    <a:pt x="2260590" y="1579352"/>
                  </a:cubicBezTo>
                  <a:close/>
                  <a:moveTo>
                    <a:pt x="434367" y="1577454"/>
                  </a:moveTo>
                  <a:cubicBezTo>
                    <a:pt x="439346" y="1578566"/>
                    <a:pt x="439346" y="1586346"/>
                    <a:pt x="439346" y="1590792"/>
                  </a:cubicBezTo>
                  <a:cubicBezTo>
                    <a:pt x="445248" y="1596720"/>
                    <a:pt x="451149" y="1608575"/>
                    <a:pt x="451149" y="1614503"/>
                  </a:cubicBezTo>
                  <a:cubicBezTo>
                    <a:pt x="445248" y="1620431"/>
                    <a:pt x="439346" y="1620431"/>
                    <a:pt x="439346" y="1626359"/>
                  </a:cubicBezTo>
                  <a:cubicBezTo>
                    <a:pt x="421642" y="1632287"/>
                    <a:pt x="421642" y="1650070"/>
                    <a:pt x="421642" y="1661925"/>
                  </a:cubicBezTo>
                  <a:cubicBezTo>
                    <a:pt x="415741" y="1661925"/>
                    <a:pt x="409839" y="1667853"/>
                    <a:pt x="403938" y="1661925"/>
                  </a:cubicBezTo>
                  <a:cubicBezTo>
                    <a:pt x="398036" y="1655997"/>
                    <a:pt x="398036" y="1644142"/>
                    <a:pt x="398036" y="1638214"/>
                  </a:cubicBezTo>
                  <a:cubicBezTo>
                    <a:pt x="398036" y="1626359"/>
                    <a:pt x="409839" y="1620431"/>
                    <a:pt x="421642" y="1614503"/>
                  </a:cubicBezTo>
                  <a:cubicBezTo>
                    <a:pt x="421642" y="1614503"/>
                    <a:pt x="415741" y="1608575"/>
                    <a:pt x="415741" y="1602647"/>
                  </a:cubicBezTo>
                  <a:cubicBezTo>
                    <a:pt x="415741" y="1596720"/>
                    <a:pt x="421642" y="1584865"/>
                    <a:pt x="427544" y="1578937"/>
                  </a:cubicBezTo>
                  <a:cubicBezTo>
                    <a:pt x="430494" y="1577454"/>
                    <a:pt x="432707" y="1577084"/>
                    <a:pt x="434367" y="1577454"/>
                  </a:cubicBezTo>
                  <a:close/>
                  <a:moveTo>
                    <a:pt x="421402" y="1561628"/>
                  </a:moveTo>
                  <a:cubicBezTo>
                    <a:pt x="427266" y="1561628"/>
                    <a:pt x="433129" y="1561628"/>
                    <a:pt x="433129" y="1567529"/>
                  </a:cubicBezTo>
                  <a:cubicBezTo>
                    <a:pt x="433129" y="1573430"/>
                    <a:pt x="421402" y="1573430"/>
                    <a:pt x="421402" y="1579332"/>
                  </a:cubicBezTo>
                  <a:cubicBezTo>
                    <a:pt x="415540" y="1579332"/>
                    <a:pt x="409676" y="1585233"/>
                    <a:pt x="409676" y="1591135"/>
                  </a:cubicBezTo>
                  <a:cubicBezTo>
                    <a:pt x="409676" y="1608839"/>
                    <a:pt x="409676" y="1608839"/>
                    <a:pt x="409676" y="1608839"/>
                  </a:cubicBezTo>
                  <a:cubicBezTo>
                    <a:pt x="392087" y="1620642"/>
                    <a:pt x="386224" y="1638346"/>
                    <a:pt x="392087" y="1656050"/>
                  </a:cubicBezTo>
                  <a:cubicBezTo>
                    <a:pt x="397950" y="1661952"/>
                    <a:pt x="397950" y="1661952"/>
                    <a:pt x="397950" y="1661952"/>
                  </a:cubicBezTo>
                  <a:cubicBezTo>
                    <a:pt x="397950" y="1667853"/>
                    <a:pt x="392087" y="1667853"/>
                    <a:pt x="386224" y="1667853"/>
                  </a:cubicBezTo>
                  <a:cubicBezTo>
                    <a:pt x="380361" y="1656050"/>
                    <a:pt x="368635" y="1644248"/>
                    <a:pt x="374498" y="1626543"/>
                  </a:cubicBezTo>
                  <a:cubicBezTo>
                    <a:pt x="380361" y="1620642"/>
                    <a:pt x="386224" y="1608839"/>
                    <a:pt x="397950" y="1608839"/>
                  </a:cubicBezTo>
                  <a:cubicBezTo>
                    <a:pt x="403814" y="1602937"/>
                    <a:pt x="392087" y="1597036"/>
                    <a:pt x="397950" y="1591135"/>
                  </a:cubicBezTo>
                  <a:cubicBezTo>
                    <a:pt x="397950" y="1579332"/>
                    <a:pt x="409676" y="1567529"/>
                    <a:pt x="421402" y="1561628"/>
                  </a:cubicBezTo>
                  <a:close/>
                  <a:moveTo>
                    <a:pt x="2424860" y="1532226"/>
                  </a:moveTo>
                  <a:cubicBezTo>
                    <a:pt x="2424860" y="1537917"/>
                    <a:pt x="2424860" y="1537917"/>
                    <a:pt x="2424860" y="1537917"/>
                  </a:cubicBezTo>
                  <a:cubicBezTo>
                    <a:pt x="2419170" y="1532226"/>
                    <a:pt x="2424860" y="1532226"/>
                    <a:pt x="2424860" y="1532226"/>
                  </a:cubicBezTo>
                  <a:close/>
                  <a:moveTo>
                    <a:pt x="403964" y="1532226"/>
                  </a:moveTo>
                  <a:cubicBezTo>
                    <a:pt x="409833" y="1532226"/>
                    <a:pt x="415701" y="1538106"/>
                    <a:pt x="421570" y="1538106"/>
                  </a:cubicBezTo>
                  <a:cubicBezTo>
                    <a:pt x="427438" y="1543987"/>
                    <a:pt x="427438" y="1543987"/>
                    <a:pt x="427438" y="1543987"/>
                  </a:cubicBezTo>
                  <a:cubicBezTo>
                    <a:pt x="427438" y="1549867"/>
                    <a:pt x="427438" y="1549867"/>
                    <a:pt x="427438" y="1555747"/>
                  </a:cubicBezTo>
                  <a:cubicBezTo>
                    <a:pt x="409833" y="1555747"/>
                    <a:pt x="398096" y="1567508"/>
                    <a:pt x="392227" y="1585150"/>
                  </a:cubicBezTo>
                  <a:cubicBezTo>
                    <a:pt x="386359" y="1591030"/>
                    <a:pt x="392227" y="1596910"/>
                    <a:pt x="386359" y="1602790"/>
                  </a:cubicBezTo>
                  <a:cubicBezTo>
                    <a:pt x="374622" y="1614551"/>
                    <a:pt x="368753" y="1626312"/>
                    <a:pt x="368753" y="1643953"/>
                  </a:cubicBezTo>
                  <a:cubicBezTo>
                    <a:pt x="368753" y="1649833"/>
                    <a:pt x="368753" y="1661594"/>
                    <a:pt x="380490" y="1667474"/>
                  </a:cubicBezTo>
                  <a:cubicBezTo>
                    <a:pt x="374622" y="1673354"/>
                    <a:pt x="362885" y="1673354"/>
                    <a:pt x="357016" y="1679235"/>
                  </a:cubicBezTo>
                  <a:cubicBezTo>
                    <a:pt x="351148" y="1673354"/>
                    <a:pt x="345279" y="1667474"/>
                    <a:pt x="339410" y="1655714"/>
                  </a:cubicBezTo>
                  <a:cubicBezTo>
                    <a:pt x="339410" y="1649833"/>
                    <a:pt x="339410" y="1638072"/>
                    <a:pt x="351148" y="1632192"/>
                  </a:cubicBezTo>
                  <a:cubicBezTo>
                    <a:pt x="351148" y="1620432"/>
                    <a:pt x="339410" y="1620432"/>
                    <a:pt x="339410" y="1614551"/>
                  </a:cubicBezTo>
                  <a:cubicBezTo>
                    <a:pt x="333542" y="1608671"/>
                    <a:pt x="339410" y="1596910"/>
                    <a:pt x="339410" y="1591030"/>
                  </a:cubicBezTo>
                  <a:cubicBezTo>
                    <a:pt x="351148" y="1585150"/>
                    <a:pt x="357016" y="1579269"/>
                    <a:pt x="362885" y="1573389"/>
                  </a:cubicBezTo>
                  <a:cubicBezTo>
                    <a:pt x="368753" y="1573389"/>
                    <a:pt x="368753" y="1585150"/>
                    <a:pt x="380490" y="1579269"/>
                  </a:cubicBezTo>
                  <a:cubicBezTo>
                    <a:pt x="380490" y="1567508"/>
                    <a:pt x="380490" y="1567508"/>
                    <a:pt x="380490" y="1567508"/>
                  </a:cubicBezTo>
                  <a:cubicBezTo>
                    <a:pt x="380490" y="1549867"/>
                    <a:pt x="392227" y="1538106"/>
                    <a:pt x="403964" y="1532226"/>
                  </a:cubicBezTo>
                  <a:close/>
                  <a:moveTo>
                    <a:pt x="2290181" y="1526535"/>
                  </a:moveTo>
                  <a:cubicBezTo>
                    <a:pt x="2295872" y="1526535"/>
                    <a:pt x="2301563" y="1532226"/>
                    <a:pt x="2301563" y="1532226"/>
                  </a:cubicBezTo>
                  <a:cubicBezTo>
                    <a:pt x="2301563" y="1537917"/>
                    <a:pt x="2301563" y="1537917"/>
                    <a:pt x="2295872" y="1537917"/>
                  </a:cubicBezTo>
                  <a:cubicBezTo>
                    <a:pt x="2290181" y="1537917"/>
                    <a:pt x="2295872" y="1532226"/>
                    <a:pt x="2290181" y="1526535"/>
                  </a:cubicBezTo>
                  <a:close/>
                  <a:moveTo>
                    <a:pt x="2260590" y="1526535"/>
                  </a:moveTo>
                  <a:cubicBezTo>
                    <a:pt x="2266471" y="1526535"/>
                    <a:pt x="2278231" y="1526535"/>
                    <a:pt x="2284111" y="1526535"/>
                  </a:cubicBezTo>
                  <a:cubicBezTo>
                    <a:pt x="2289992" y="1538272"/>
                    <a:pt x="2289992" y="1538272"/>
                    <a:pt x="2289992" y="1538272"/>
                  </a:cubicBezTo>
                  <a:cubicBezTo>
                    <a:pt x="2295872" y="1550010"/>
                    <a:pt x="2289992" y="1567615"/>
                    <a:pt x="2278231" y="1573483"/>
                  </a:cubicBezTo>
                  <a:cubicBezTo>
                    <a:pt x="2272351" y="1579352"/>
                    <a:pt x="2260590" y="1573483"/>
                    <a:pt x="2260590" y="1579352"/>
                  </a:cubicBezTo>
                  <a:cubicBezTo>
                    <a:pt x="2254710" y="1585221"/>
                    <a:pt x="2260590" y="1591089"/>
                    <a:pt x="2254710" y="1596957"/>
                  </a:cubicBezTo>
                  <a:cubicBezTo>
                    <a:pt x="2254710" y="1602826"/>
                    <a:pt x="2242949" y="1602826"/>
                    <a:pt x="2237069" y="1608694"/>
                  </a:cubicBezTo>
                  <a:cubicBezTo>
                    <a:pt x="2225308" y="1608694"/>
                    <a:pt x="2219427" y="1602826"/>
                    <a:pt x="2207667" y="1602826"/>
                  </a:cubicBezTo>
                  <a:cubicBezTo>
                    <a:pt x="2201786" y="1608694"/>
                    <a:pt x="2195906" y="1614563"/>
                    <a:pt x="2190026" y="1614563"/>
                  </a:cubicBezTo>
                  <a:cubicBezTo>
                    <a:pt x="2172384" y="1620432"/>
                    <a:pt x="2160624" y="1614563"/>
                    <a:pt x="2148863" y="1608694"/>
                  </a:cubicBezTo>
                  <a:cubicBezTo>
                    <a:pt x="2154744" y="1591089"/>
                    <a:pt x="2154744" y="1591089"/>
                    <a:pt x="2154744" y="1591089"/>
                  </a:cubicBezTo>
                  <a:cubicBezTo>
                    <a:pt x="2160624" y="1585221"/>
                    <a:pt x="2166504" y="1591089"/>
                    <a:pt x="2172384" y="1591089"/>
                  </a:cubicBezTo>
                  <a:cubicBezTo>
                    <a:pt x="2190026" y="1596957"/>
                    <a:pt x="2201786" y="1585221"/>
                    <a:pt x="2213547" y="1579352"/>
                  </a:cubicBezTo>
                  <a:cubicBezTo>
                    <a:pt x="2213547" y="1567615"/>
                    <a:pt x="2231189" y="1573483"/>
                    <a:pt x="2237069" y="1567615"/>
                  </a:cubicBezTo>
                  <a:cubicBezTo>
                    <a:pt x="2248829" y="1561746"/>
                    <a:pt x="2254710" y="1555878"/>
                    <a:pt x="2260590" y="1550010"/>
                  </a:cubicBezTo>
                  <a:cubicBezTo>
                    <a:pt x="2260590" y="1538272"/>
                    <a:pt x="2260590" y="1532404"/>
                    <a:pt x="2260590" y="1526535"/>
                  </a:cubicBezTo>
                  <a:close/>
                  <a:moveTo>
                    <a:pt x="2249221" y="1520845"/>
                  </a:moveTo>
                  <a:cubicBezTo>
                    <a:pt x="2249221" y="1520845"/>
                    <a:pt x="2255089" y="1520845"/>
                    <a:pt x="2255089" y="1526708"/>
                  </a:cubicBezTo>
                  <a:cubicBezTo>
                    <a:pt x="2255089" y="1532571"/>
                    <a:pt x="2249221" y="1538434"/>
                    <a:pt x="2249221" y="1550160"/>
                  </a:cubicBezTo>
                  <a:cubicBezTo>
                    <a:pt x="2243352" y="1556023"/>
                    <a:pt x="2231615" y="1567750"/>
                    <a:pt x="2219878" y="1561886"/>
                  </a:cubicBezTo>
                  <a:cubicBezTo>
                    <a:pt x="2219878" y="1561886"/>
                    <a:pt x="2214010" y="1561886"/>
                    <a:pt x="2214010" y="1561886"/>
                  </a:cubicBezTo>
                  <a:cubicBezTo>
                    <a:pt x="2208141" y="1567750"/>
                    <a:pt x="2214010" y="1567750"/>
                    <a:pt x="2208141" y="1573613"/>
                  </a:cubicBezTo>
                  <a:cubicBezTo>
                    <a:pt x="2202273" y="1585339"/>
                    <a:pt x="2184667" y="1585339"/>
                    <a:pt x="2172930" y="1585339"/>
                  </a:cubicBezTo>
                  <a:cubicBezTo>
                    <a:pt x="2167062" y="1585339"/>
                    <a:pt x="2161193" y="1585339"/>
                    <a:pt x="2161193" y="1579476"/>
                  </a:cubicBezTo>
                  <a:cubicBezTo>
                    <a:pt x="2161193" y="1573613"/>
                    <a:pt x="2161193" y="1567750"/>
                    <a:pt x="2167062" y="1567750"/>
                  </a:cubicBezTo>
                  <a:cubicBezTo>
                    <a:pt x="2172930" y="1573613"/>
                    <a:pt x="2190536" y="1573613"/>
                    <a:pt x="2196404" y="1567750"/>
                  </a:cubicBezTo>
                  <a:cubicBezTo>
                    <a:pt x="2202273" y="1561886"/>
                    <a:pt x="2208141" y="1556023"/>
                    <a:pt x="2208141" y="1550160"/>
                  </a:cubicBezTo>
                  <a:cubicBezTo>
                    <a:pt x="2225747" y="1550160"/>
                    <a:pt x="2237484" y="1544297"/>
                    <a:pt x="2243352" y="1526708"/>
                  </a:cubicBezTo>
                  <a:cubicBezTo>
                    <a:pt x="2243352" y="1526708"/>
                    <a:pt x="2243352" y="1520845"/>
                    <a:pt x="2249221" y="1520845"/>
                  </a:cubicBezTo>
                  <a:close/>
                  <a:moveTo>
                    <a:pt x="2226102" y="1507969"/>
                  </a:moveTo>
                  <a:cubicBezTo>
                    <a:pt x="2229758" y="1508704"/>
                    <a:pt x="2234145" y="1511645"/>
                    <a:pt x="2237069" y="1514585"/>
                  </a:cubicBezTo>
                  <a:cubicBezTo>
                    <a:pt x="2237069" y="1520465"/>
                    <a:pt x="2237069" y="1526345"/>
                    <a:pt x="2231220" y="1532225"/>
                  </a:cubicBezTo>
                  <a:cubicBezTo>
                    <a:pt x="2225371" y="1538106"/>
                    <a:pt x="2219522" y="1543986"/>
                    <a:pt x="2207825" y="1543986"/>
                  </a:cubicBezTo>
                  <a:cubicBezTo>
                    <a:pt x="2207825" y="1543986"/>
                    <a:pt x="2207825" y="1538106"/>
                    <a:pt x="2201976" y="1543986"/>
                  </a:cubicBezTo>
                  <a:cubicBezTo>
                    <a:pt x="2201976" y="1543986"/>
                    <a:pt x="2201976" y="1549867"/>
                    <a:pt x="2201976" y="1555747"/>
                  </a:cubicBezTo>
                  <a:cubicBezTo>
                    <a:pt x="2196127" y="1561628"/>
                    <a:pt x="2184430" y="1561628"/>
                    <a:pt x="2178581" y="1561628"/>
                  </a:cubicBezTo>
                  <a:cubicBezTo>
                    <a:pt x="2172733" y="1561628"/>
                    <a:pt x="2166884" y="1561628"/>
                    <a:pt x="2166884" y="1555747"/>
                  </a:cubicBezTo>
                  <a:cubicBezTo>
                    <a:pt x="2172733" y="1526345"/>
                    <a:pt x="2172733" y="1526345"/>
                    <a:pt x="2172733" y="1526345"/>
                  </a:cubicBezTo>
                  <a:cubicBezTo>
                    <a:pt x="2190279" y="1526345"/>
                    <a:pt x="2207825" y="1526345"/>
                    <a:pt x="2219522" y="1514585"/>
                  </a:cubicBezTo>
                  <a:cubicBezTo>
                    <a:pt x="2219522" y="1508704"/>
                    <a:pt x="2222447" y="1507234"/>
                    <a:pt x="2226102" y="1507969"/>
                  </a:cubicBezTo>
                  <a:close/>
                  <a:moveTo>
                    <a:pt x="257396" y="1485752"/>
                  </a:moveTo>
                  <a:cubicBezTo>
                    <a:pt x="263357" y="1491561"/>
                    <a:pt x="257396" y="1497371"/>
                    <a:pt x="257396" y="1508989"/>
                  </a:cubicBezTo>
                  <a:cubicBezTo>
                    <a:pt x="251434" y="1514798"/>
                    <a:pt x="251434" y="1526417"/>
                    <a:pt x="239510" y="1526417"/>
                  </a:cubicBezTo>
                  <a:cubicBezTo>
                    <a:pt x="233549" y="1526417"/>
                    <a:pt x="227587" y="1532226"/>
                    <a:pt x="221626" y="1526417"/>
                  </a:cubicBezTo>
                  <a:cubicBezTo>
                    <a:pt x="221626" y="1520608"/>
                    <a:pt x="233549" y="1526417"/>
                    <a:pt x="239510" y="1520608"/>
                  </a:cubicBezTo>
                  <a:cubicBezTo>
                    <a:pt x="245472" y="1514798"/>
                    <a:pt x="251434" y="1508989"/>
                    <a:pt x="257396" y="1503180"/>
                  </a:cubicBezTo>
                  <a:cubicBezTo>
                    <a:pt x="251434" y="1497371"/>
                    <a:pt x="251434" y="1491561"/>
                    <a:pt x="257396" y="1485752"/>
                  </a:cubicBezTo>
                  <a:close/>
                  <a:moveTo>
                    <a:pt x="2466592" y="1479113"/>
                  </a:moveTo>
                  <a:cubicBezTo>
                    <a:pt x="2477973" y="1485120"/>
                    <a:pt x="2466592" y="1497133"/>
                    <a:pt x="2472283" y="1503141"/>
                  </a:cubicBezTo>
                  <a:cubicBezTo>
                    <a:pt x="2472283" y="1509147"/>
                    <a:pt x="2472283" y="1515154"/>
                    <a:pt x="2466592" y="1515154"/>
                  </a:cubicBezTo>
                  <a:cubicBezTo>
                    <a:pt x="2466592" y="1503141"/>
                    <a:pt x="2466592" y="1491127"/>
                    <a:pt x="2466592" y="1479113"/>
                  </a:cubicBezTo>
                  <a:close/>
                  <a:moveTo>
                    <a:pt x="281587" y="1472126"/>
                  </a:moveTo>
                  <a:cubicBezTo>
                    <a:pt x="283525" y="1471759"/>
                    <a:pt x="285372" y="1472126"/>
                    <a:pt x="286850" y="1473590"/>
                  </a:cubicBezTo>
                  <a:cubicBezTo>
                    <a:pt x="292759" y="1479448"/>
                    <a:pt x="292759" y="1479448"/>
                    <a:pt x="292759" y="1479448"/>
                  </a:cubicBezTo>
                  <a:cubicBezTo>
                    <a:pt x="292759" y="1485306"/>
                    <a:pt x="292759" y="1497022"/>
                    <a:pt x="292759" y="1502880"/>
                  </a:cubicBezTo>
                  <a:cubicBezTo>
                    <a:pt x="292759" y="1508738"/>
                    <a:pt x="286850" y="1508738"/>
                    <a:pt x="280940" y="1514596"/>
                  </a:cubicBezTo>
                  <a:cubicBezTo>
                    <a:pt x="286850" y="1520454"/>
                    <a:pt x="292759" y="1526313"/>
                    <a:pt x="286850" y="1538028"/>
                  </a:cubicBezTo>
                  <a:cubicBezTo>
                    <a:pt x="286850" y="1543886"/>
                    <a:pt x="275031" y="1549744"/>
                    <a:pt x="269121" y="1555603"/>
                  </a:cubicBezTo>
                  <a:cubicBezTo>
                    <a:pt x="263212" y="1555603"/>
                    <a:pt x="257302" y="1549744"/>
                    <a:pt x="251392" y="1549744"/>
                  </a:cubicBezTo>
                  <a:cubicBezTo>
                    <a:pt x="251392" y="1561461"/>
                    <a:pt x="239573" y="1567319"/>
                    <a:pt x="233664" y="1567319"/>
                  </a:cubicBezTo>
                  <a:cubicBezTo>
                    <a:pt x="221845" y="1567319"/>
                    <a:pt x="215935" y="1561461"/>
                    <a:pt x="215935" y="1555603"/>
                  </a:cubicBezTo>
                  <a:cubicBezTo>
                    <a:pt x="215935" y="1549744"/>
                    <a:pt x="215935" y="1543886"/>
                    <a:pt x="221845" y="1538028"/>
                  </a:cubicBezTo>
                  <a:cubicBezTo>
                    <a:pt x="233664" y="1543886"/>
                    <a:pt x="245483" y="1532171"/>
                    <a:pt x="251392" y="1526313"/>
                  </a:cubicBezTo>
                  <a:cubicBezTo>
                    <a:pt x="263212" y="1514596"/>
                    <a:pt x="275031" y="1502880"/>
                    <a:pt x="269121" y="1485306"/>
                  </a:cubicBezTo>
                  <a:cubicBezTo>
                    <a:pt x="269121" y="1480912"/>
                    <a:pt x="275769" y="1473224"/>
                    <a:pt x="281587" y="1472126"/>
                  </a:cubicBezTo>
                  <a:close/>
                  <a:moveTo>
                    <a:pt x="327852" y="1467732"/>
                  </a:moveTo>
                  <a:cubicBezTo>
                    <a:pt x="333542" y="1473612"/>
                    <a:pt x="333542" y="1485373"/>
                    <a:pt x="339233" y="1491253"/>
                  </a:cubicBezTo>
                  <a:cubicBezTo>
                    <a:pt x="339233" y="1497134"/>
                    <a:pt x="339233" y="1497134"/>
                    <a:pt x="339233" y="1497134"/>
                  </a:cubicBezTo>
                  <a:cubicBezTo>
                    <a:pt x="339233" y="1485373"/>
                    <a:pt x="327852" y="1479493"/>
                    <a:pt x="327852" y="1467732"/>
                  </a:cubicBezTo>
                  <a:close/>
                  <a:moveTo>
                    <a:pt x="2407577" y="1432639"/>
                  </a:moveTo>
                  <a:cubicBezTo>
                    <a:pt x="2413479" y="1432639"/>
                    <a:pt x="2413479" y="1438519"/>
                    <a:pt x="2413479" y="1438519"/>
                  </a:cubicBezTo>
                  <a:cubicBezTo>
                    <a:pt x="2413479" y="1456161"/>
                    <a:pt x="2407577" y="1473801"/>
                    <a:pt x="2389873" y="1485562"/>
                  </a:cubicBezTo>
                  <a:cubicBezTo>
                    <a:pt x="2383972" y="1491443"/>
                    <a:pt x="2372169" y="1491443"/>
                    <a:pt x="2360366" y="1491443"/>
                  </a:cubicBezTo>
                  <a:cubicBezTo>
                    <a:pt x="2360366" y="1485562"/>
                    <a:pt x="2360366" y="1485562"/>
                    <a:pt x="2360366" y="1485562"/>
                  </a:cubicBezTo>
                  <a:cubicBezTo>
                    <a:pt x="2366268" y="1479682"/>
                    <a:pt x="2372169" y="1479682"/>
                    <a:pt x="2378071" y="1479682"/>
                  </a:cubicBezTo>
                  <a:cubicBezTo>
                    <a:pt x="2389873" y="1473801"/>
                    <a:pt x="2401677" y="1467921"/>
                    <a:pt x="2407577" y="1456161"/>
                  </a:cubicBezTo>
                  <a:cubicBezTo>
                    <a:pt x="2407577" y="1450280"/>
                    <a:pt x="2407577" y="1438519"/>
                    <a:pt x="2407577" y="1432639"/>
                  </a:cubicBezTo>
                  <a:close/>
                  <a:moveTo>
                    <a:pt x="304141" y="1432639"/>
                  </a:moveTo>
                  <a:cubicBezTo>
                    <a:pt x="310021" y="1438494"/>
                    <a:pt x="315902" y="1444347"/>
                    <a:pt x="315902" y="1450202"/>
                  </a:cubicBezTo>
                  <a:cubicBezTo>
                    <a:pt x="315902" y="1456056"/>
                    <a:pt x="315902" y="1461910"/>
                    <a:pt x="310021" y="1467764"/>
                  </a:cubicBezTo>
                  <a:cubicBezTo>
                    <a:pt x="321782" y="1473619"/>
                    <a:pt x="333543" y="1485327"/>
                    <a:pt x="327662" y="1502890"/>
                  </a:cubicBezTo>
                  <a:cubicBezTo>
                    <a:pt x="327662" y="1508744"/>
                    <a:pt x="315902" y="1514598"/>
                    <a:pt x="327662" y="1520452"/>
                  </a:cubicBezTo>
                  <a:cubicBezTo>
                    <a:pt x="333543" y="1526306"/>
                    <a:pt x="333543" y="1538015"/>
                    <a:pt x="333543" y="1549723"/>
                  </a:cubicBezTo>
                  <a:cubicBezTo>
                    <a:pt x="327662" y="1538015"/>
                    <a:pt x="327662" y="1532160"/>
                    <a:pt x="321782" y="1520452"/>
                  </a:cubicBezTo>
                  <a:cubicBezTo>
                    <a:pt x="321782" y="1520452"/>
                    <a:pt x="327662" y="1514598"/>
                    <a:pt x="315902" y="1514598"/>
                  </a:cubicBezTo>
                  <a:cubicBezTo>
                    <a:pt x="310021" y="1520452"/>
                    <a:pt x="321782" y="1526306"/>
                    <a:pt x="321782" y="1538015"/>
                  </a:cubicBezTo>
                  <a:cubicBezTo>
                    <a:pt x="321782" y="1549723"/>
                    <a:pt x="321782" y="1561432"/>
                    <a:pt x="310021" y="1567286"/>
                  </a:cubicBezTo>
                  <a:cubicBezTo>
                    <a:pt x="304141" y="1573140"/>
                    <a:pt x="292380" y="1573140"/>
                    <a:pt x="274739" y="1578994"/>
                  </a:cubicBezTo>
                  <a:cubicBezTo>
                    <a:pt x="274739" y="1578994"/>
                    <a:pt x="274739" y="1584848"/>
                    <a:pt x="274739" y="1590702"/>
                  </a:cubicBezTo>
                  <a:cubicBezTo>
                    <a:pt x="268859" y="1596557"/>
                    <a:pt x="262979" y="1602411"/>
                    <a:pt x="257098" y="1602411"/>
                  </a:cubicBezTo>
                  <a:cubicBezTo>
                    <a:pt x="245337" y="1602411"/>
                    <a:pt x="239457" y="1590702"/>
                    <a:pt x="227696" y="1590702"/>
                  </a:cubicBezTo>
                  <a:cubicBezTo>
                    <a:pt x="221816" y="1596557"/>
                    <a:pt x="210055" y="1596557"/>
                    <a:pt x="204175" y="1596557"/>
                  </a:cubicBezTo>
                  <a:cubicBezTo>
                    <a:pt x="198295" y="1596557"/>
                    <a:pt x="192414" y="1590702"/>
                    <a:pt x="186534" y="1584848"/>
                  </a:cubicBezTo>
                  <a:cubicBezTo>
                    <a:pt x="192414" y="1578994"/>
                    <a:pt x="198295" y="1578994"/>
                    <a:pt x="204175" y="1567286"/>
                  </a:cubicBezTo>
                  <a:cubicBezTo>
                    <a:pt x="210055" y="1561432"/>
                    <a:pt x="221816" y="1578994"/>
                    <a:pt x="227696" y="1573140"/>
                  </a:cubicBezTo>
                  <a:cubicBezTo>
                    <a:pt x="239457" y="1573140"/>
                    <a:pt x="251217" y="1573140"/>
                    <a:pt x="251217" y="1561432"/>
                  </a:cubicBezTo>
                  <a:cubicBezTo>
                    <a:pt x="268859" y="1561432"/>
                    <a:pt x="286500" y="1561432"/>
                    <a:pt x="292380" y="1543869"/>
                  </a:cubicBezTo>
                  <a:cubicBezTo>
                    <a:pt x="298261" y="1538015"/>
                    <a:pt x="298261" y="1526306"/>
                    <a:pt x="292380" y="1514598"/>
                  </a:cubicBezTo>
                  <a:cubicBezTo>
                    <a:pt x="298261" y="1502890"/>
                    <a:pt x="304141" y="1497035"/>
                    <a:pt x="298261" y="1485327"/>
                  </a:cubicBezTo>
                  <a:cubicBezTo>
                    <a:pt x="298261" y="1479473"/>
                    <a:pt x="292380" y="1467764"/>
                    <a:pt x="286500" y="1461910"/>
                  </a:cubicBezTo>
                  <a:cubicBezTo>
                    <a:pt x="292380" y="1456056"/>
                    <a:pt x="298261" y="1444347"/>
                    <a:pt x="304141" y="1432639"/>
                  </a:cubicBezTo>
                  <a:close/>
                  <a:moveTo>
                    <a:pt x="2325206" y="1421785"/>
                  </a:moveTo>
                  <a:cubicBezTo>
                    <a:pt x="2329601" y="1421785"/>
                    <a:pt x="2333996" y="1423261"/>
                    <a:pt x="2336926" y="1426211"/>
                  </a:cubicBezTo>
                  <a:cubicBezTo>
                    <a:pt x="2348646" y="1426211"/>
                    <a:pt x="2348646" y="1438014"/>
                    <a:pt x="2354506" y="1449817"/>
                  </a:cubicBezTo>
                  <a:cubicBezTo>
                    <a:pt x="2360366" y="1461619"/>
                    <a:pt x="2360366" y="1479324"/>
                    <a:pt x="2348646" y="1491127"/>
                  </a:cubicBezTo>
                  <a:cubicBezTo>
                    <a:pt x="2331066" y="1514732"/>
                    <a:pt x="2295906" y="1526535"/>
                    <a:pt x="2266606" y="1520634"/>
                  </a:cubicBezTo>
                  <a:cubicBezTo>
                    <a:pt x="2249026" y="1514732"/>
                    <a:pt x="2237306" y="1508831"/>
                    <a:pt x="2225586" y="1497028"/>
                  </a:cubicBezTo>
                  <a:cubicBezTo>
                    <a:pt x="2208005" y="1485225"/>
                    <a:pt x="2196285" y="1455718"/>
                    <a:pt x="2196285" y="1432112"/>
                  </a:cubicBezTo>
                  <a:cubicBezTo>
                    <a:pt x="2202146" y="1432112"/>
                    <a:pt x="2202146" y="1426211"/>
                    <a:pt x="2208005" y="1432112"/>
                  </a:cubicBezTo>
                  <a:cubicBezTo>
                    <a:pt x="2213866" y="1443915"/>
                    <a:pt x="2213866" y="1455718"/>
                    <a:pt x="2225586" y="1467521"/>
                  </a:cubicBezTo>
                  <a:cubicBezTo>
                    <a:pt x="2237306" y="1491127"/>
                    <a:pt x="2266606" y="1502930"/>
                    <a:pt x="2295906" y="1497028"/>
                  </a:cubicBezTo>
                  <a:cubicBezTo>
                    <a:pt x="2307626" y="1497028"/>
                    <a:pt x="2325206" y="1491127"/>
                    <a:pt x="2331066" y="1479324"/>
                  </a:cubicBezTo>
                  <a:cubicBezTo>
                    <a:pt x="2331066" y="1467521"/>
                    <a:pt x="2336926" y="1461619"/>
                    <a:pt x="2325206" y="1455718"/>
                  </a:cubicBezTo>
                  <a:cubicBezTo>
                    <a:pt x="2319346" y="1461619"/>
                    <a:pt x="2325206" y="1473423"/>
                    <a:pt x="2313486" y="1479324"/>
                  </a:cubicBezTo>
                  <a:cubicBezTo>
                    <a:pt x="2307626" y="1479324"/>
                    <a:pt x="2301766" y="1479324"/>
                    <a:pt x="2295906" y="1479324"/>
                  </a:cubicBezTo>
                  <a:cubicBezTo>
                    <a:pt x="2290046" y="1473423"/>
                    <a:pt x="2284186" y="1467521"/>
                    <a:pt x="2284186" y="1461619"/>
                  </a:cubicBezTo>
                  <a:cubicBezTo>
                    <a:pt x="2278326" y="1455718"/>
                    <a:pt x="2284186" y="1449817"/>
                    <a:pt x="2284186" y="1443915"/>
                  </a:cubicBezTo>
                  <a:cubicBezTo>
                    <a:pt x="2290046" y="1438014"/>
                    <a:pt x="2301766" y="1438014"/>
                    <a:pt x="2307626" y="1438014"/>
                  </a:cubicBezTo>
                  <a:cubicBezTo>
                    <a:pt x="2313486" y="1443915"/>
                    <a:pt x="2307626" y="1432112"/>
                    <a:pt x="2313486" y="1426211"/>
                  </a:cubicBezTo>
                  <a:cubicBezTo>
                    <a:pt x="2316416" y="1423261"/>
                    <a:pt x="2320811" y="1421785"/>
                    <a:pt x="2325206" y="1421785"/>
                  </a:cubicBezTo>
                  <a:close/>
                  <a:moveTo>
                    <a:pt x="304141" y="1420310"/>
                  </a:moveTo>
                  <a:cubicBezTo>
                    <a:pt x="310069" y="1426190"/>
                    <a:pt x="327852" y="1437951"/>
                    <a:pt x="321924" y="1449712"/>
                  </a:cubicBezTo>
                  <a:cubicBezTo>
                    <a:pt x="321924" y="1437951"/>
                    <a:pt x="310069" y="1432070"/>
                    <a:pt x="304141" y="1426190"/>
                  </a:cubicBezTo>
                  <a:cubicBezTo>
                    <a:pt x="304141" y="1420310"/>
                    <a:pt x="304141" y="1420310"/>
                    <a:pt x="304141" y="1420310"/>
                  </a:cubicBezTo>
                  <a:close/>
                  <a:moveTo>
                    <a:pt x="2436874" y="1414619"/>
                  </a:moveTo>
                  <a:cubicBezTo>
                    <a:pt x="2442723" y="1414619"/>
                    <a:pt x="2436874" y="1426422"/>
                    <a:pt x="2436874" y="1432323"/>
                  </a:cubicBezTo>
                  <a:cubicBezTo>
                    <a:pt x="2436874" y="1432323"/>
                    <a:pt x="2431025" y="1438225"/>
                    <a:pt x="2431025" y="1438225"/>
                  </a:cubicBezTo>
                  <a:cubicBezTo>
                    <a:pt x="2442723" y="1444126"/>
                    <a:pt x="2448572" y="1450028"/>
                    <a:pt x="2448572" y="1455929"/>
                  </a:cubicBezTo>
                  <a:cubicBezTo>
                    <a:pt x="2448572" y="1461830"/>
                    <a:pt x="2448572" y="1467732"/>
                    <a:pt x="2442723" y="1467732"/>
                  </a:cubicBezTo>
                  <a:cubicBezTo>
                    <a:pt x="2436874" y="1473633"/>
                    <a:pt x="2436874" y="1467732"/>
                    <a:pt x="2431025" y="1473633"/>
                  </a:cubicBezTo>
                  <a:cubicBezTo>
                    <a:pt x="2431025" y="1479534"/>
                    <a:pt x="2436874" y="1491338"/>
                    <a:pt x="2436874" y="1497239"/>
                  </a:cubicBezTo>
                  <a:cubicBezTo>
                    <a:pt x="2431025" y="1503141"/>
                    <a:pt x="2425177" y="1503141"/>
                    <a:pt x="2419328" y="1503141"/>
                  </a:cubicBezTo>
                  <a:cubicBezTo>
                    <a:pt x="2413480" y="1509042"/>
                    <a:pt x="2407631" y="1497239"/>
                    <a:pt x="2401782" y="1503141"/>
                  </a:cubicBezTo>
                  <a:cubicBezTo>
                    <a:pt x="2407631" y="1509042"/>
                    <a:pt x="2401782" y="1514943"/>
                    <a:pt x="2395933" y="1520845"/>
                  </a:cubicBezTo>
                  <a:cubicBezTo>
                    <a:pt x="2390084" y="1520845"/>
                    <a:pt x="2384236" y="1520845"/>
                    <a:pt x="2378387" y="1514943"/>
                  </a:cubicBezTo>
                  <a:cubicBezTo>
                    <a:pt x="2378387" y="1514943"/>
                    <a:pt x="2378387" y="1509042"/>
                    <a:pt x="2372538" y="1509042"/>
                  </a:cubicBezTo>
                  <a:cubicBezTo>
                    <a:pt x="2366690" y="1520845"/>
                    <a:pt x="2354992" y="1520845"/>
                    <a:pt x="2349143" y="1520845"/>
                  </a:cubicBezTo>
                  <a:cubicBezTo>
                    <a:pt x="2343294" y="1520845"/>
                    <a:pt x="2343294" y="1514943"/>
                    <a:pt x="2343294" y="1514943"/>
                  </a:cubicBezTo>
                  <a:cubicBezTo>
                    <a:pt x="2343294" y="1509042"/>
                    <a:pt x="2349143" y="1503141"/>
                    <a:pt x="2354992" y="1497239"/>
                  </a:cubicBezTo>
                  <a:cubicBezTo>
                    <a:pt x="2372538" y="1497239"/>
                    <a:pt x="2384236" y="1497239"/>
                    <a:pt x="2401782" y="1485436"/>
                  </a:cubicBezTo>
                  <a:cubicBezTo>
                    <a:pt x="2407631" y="1485436"/>
                    <a:pt x="2413480" y="1479534"/>
                    <a:pt x="2419328" y="1467732"/>
                  </a:cubicBezTo>
                  <a:cubicBezTo>
                    <a:pt x="2419328" y="1455929"/>
                    <a:pt x="2425177" y="1444126"/>
                    <a:pt x="2419328" y="1426422"/>
                  </a:cubicBezTo>
                  <a:cubicBezTo>
                    <a:pt x="2425177" y="1420521"/>
                    <a:pt x="2431025" y="1414619"/>
                    <a:pt x="2436874" y="1414619"/>
                  </a:cubicBezTo>
                  <a:close/>
                  <a:moveTo>
                    <a:pt x="2442841" y="1390908"/>
                  </a:moveTo>
                  <a:cubicBezTo>
                    <a:pt x="2448729" y="1390908"/>
                    <a:pt x="2454618" y="1396809"/>
                    <a:pt x="2454618" y="1402710"/>
                  </a:cubicBezTo>
                  <a:cubicBezTo>
                    <a:pt x="2460506" y="1408612"/>
                    <a:pt x="2460506" y="1420415"/>
                    <a:pt x="2454618" y="1426316"/>
                  </a:cubicBezTo>
                  <a:cubicBezTo>
                    <a:pt x="2454618" y="1426316"/>
                    <a:pt x="2454618" y="1426316"/>
                    <a:pt x="2454618" y="1432217"/>
                  </a:cubicBezTo>
                  <a:cubicBezTo>
                    <a:pt x="2460506" y="1438119"/>
                    <a:pt x="2472283" y="1444021"/>
                    <a:pt x="2472283" y="1455823"/>
                  </a:cubicBezTo>
                  <a:cubicBezTo>
                    <a:pt x="2472283" y="1461725"/>
                    <a:pt x="2472283" y="1473528"/>
                    <a:pt x="2466394" y="1473528"/>
                  </a:cubicBezTo>
                  <a:cubicBezTo>
                    <a:pt x="2460506" y="1473528"/>
                    <a:pt x="2460506" y="1473528"/>
                    <a:pt x="2454618" y="1479429"/>
                  </a:cubicBezTo>
                  <a:cubicBezTo>
                    <a:pt x="2466394" y="1491232"/>
                    <a:pt x="2460506" y="1508936"/>
                    <a:pt x="2454618" y="1514837"/>
                  </a:cubicBezTo>
                  <a:cubicBezTo>
                    <a:pt x="2448729" y="1526641"/>
                    <a:pt x="2436953" y="1520739"/>
                    <a:pt x="2431065" y="1520739"/>
                  </a:cubicBezTo>
                  <a:cubicBezTo>
                    <a:pt x="2425176" y="1520739"/>
                    <a:pt x="2425176" y="1520739"/>
                    <a:pt x="2419288" y="1520739"/>
                  </a:cubicBezTo>
                  <a:cubicBezTo>
                    <a:pt x="2419288" y="1526641"/>
                    <a:pt x="2419288" y="1538443"/>
                    <a:pt x="2407512" y="1538443"/>
                  </a:cubicBezTo>
                  <a:cubicBezTo>
                    <a:pt x="2395735" y="1544345"/>
                    <a:pt x="2378070" y="1526641"/>
                    <a:pt x="2372182" y="1544345"/>
                  </a:cubicBezTo>
                  <a:cubicBezTo>
                    <a:pt x="2360406" y="1550246"/>
                    <a:pt x="2342741" y="1538443"/>
                    <a:pt x="2336853" y="1538443"/>
                  </a:cubicBezTo>
                  <a:cubicBezTo>
                    <a:pt x="2330964" y="1532542"/>
                    <a:pt x="2330964" y="1526641"/>
                    <a:pt x="2330964" y="1520739"/>
                  </a:cubicBezTo>
                  <a:cubicBezTo>
                    <a:pt x="2336853" y="1520739"/>
                    <a:pt x="2342741" y="1526641"/>
                    <a:pt x="2348629" y="1526641"/>
                  </a:cubicBezTo>
                  <a:cubicBezTo>
                    <a:pt x="2354517" y="1526641"/>
                    <a:pt x="2366294" y="1526641"/>
                    <a:pt x="2372182" y="1520739"/>
                  </a:cubicBezTo>
                  <a:cubicBezTo>
                    <a:pt x="2383959" y="1526641"/>
                    <a:pt x="2395735" y="1532542"/>
                    <a:pt x="2401623" y="1526641"/>
                  </a:cubicBezTo>
                  <a:cubicBezTo>
                    <a:pt x="2413400" y="1514837"/>
                    <a:pt x="2413400" y="1514837"/>
                    <a:pt x="2413400" y="1514837"/>
                  </a:cubicBezTo>
                  <a:cubicBezTo>
                    <a:pt x="2425176" y="1514837"/>
                    <a:pt x="2431065" y="1508936"/>
                    <a:pt x="2442841" y="1503035"/>
                  </a:cubicBezTo>
                  <a:cubicBezTo>
                    <a:pt x="2448729" y="1497133"/>
                    <a:pt x="2442841" y="1485330"/>
                    <a:pt x="2442841" y="1479429"/>
                  </a:cubicBezTo>
                  <a:cubicBezTo>
                    <a:pt x="2448729" y="1473528"/>
                    <a:pt x="2454618" y="1467626"/>
                    <a:pt x="2454618" y="1461725"/>
                  </a:cubicBezTo>
                  <a:cubicBezTo>
                    <a:pt x="2454618" y="1449922"/>
                    <a:pt x="2448729" y="1444021"/>
                    <a:pt x="2442841" y="1438119"/>
                  </a:cubicBezTo>
                  <a:cubicBezTo>
                    <a:pt x="2448729" y="1426316"/>
                    <a:pt x="2448729" y="1414513"/>
                    <a:pt x="2442841" y="1408612"/>
                  </a:cubicBezTo>
                  <a:cubicBezTo>
                    <a:pt x="2436953" y="1402710"/>
                    <a:pt x="2442841" y="1396809"/>
                    <a:pt x="2442841" y="1390908"/>
                  </a:cubicBezTo>
                  <a:close/>
                  <a:moveTo>
                    <a:pt x="74855" y="1388943"/>
                  </a:moveTo>
                  <a:cubicBezTo>
                    <a:pt x="76336" y="1389688"/>
                    <a:pt x="77819" y="1391178"/>
                    <a:pt x="80783" y="1391178"/>
                  </a:cubicBezTo>
                  <a:cubicBezTo>
                    <a:pt x="110421" y="1391178"/>
                    <a:pt x="110421" y="1391178"/>
                    <a:pt x="110421" y="1391178"/>
                  </a:cubicBezTo>
                  <a:cubicBezTo>
                    <a:pt x="116349" y="1397140"/>
                    <a:pt x="116349" y="1409063"/>
                    <a:pt x="116349" y="1415025"/>
                  </a:cubicBezTo>
                  <a:cubicBezTo>
                    <a:pt x="110421" y="1420987"/>
                    <a:pt x="104493" y="1420987"/>
                    <a:pt x="98565" y="1426949"/>
                  </a:cubicBezTo>
                  <a:cubicBezTo>
                    <a:pt x="92638" y="1426949"/>
                    <a:pt x="86710" y="1420987"/>
                    <a:pt x="80783" y="1415025"/>
                  </a:cubicBezTo>
                  <a:cubicBezTo>
                    <a:pt x="80783" y="1409063"/>
                    <a:pt x="74855" y="1397140"/>
                    <a:pt x="68927" y="1391178"/>
                  </a:cubicBezTo>
                  <a:cubicBezTo>
                    <a:pt x="71891" y="1388198"/>
                    <a:pt x="73372" y="1388198"/>
                    <a:pt x="74855" y="1388943"/>
                  </a:cubicBezTo>
                  <a:close/>
                  <a:moveTo>
                    <a:pt x="2454262" y="1385217"/>
                  </a:moveTo>
                  <a:cubicBezTo>
                    <a:pt x="2460142" y="1385217"/>
                    <a:pt x="2466023" y="1397005"/>
                    <a:pt x="2471903" y="1402899"/>
                  </a:cubicBezTo>
                  <a:cubicBezTo>
                    <a:pt x="2471903" y="1414687"/>
                    <a:pt x="2466023" y="1420580"/>
                    <a:pt x="2466023" y="1426474"/>
                  </a:cubicBezTo>
                  <a:cubicBezTo>
                    <a:pt x="2471903" y="1432369"/>
                    <a:pt x="2483664" y="1438262"/>
                    <a:pt x="2483664" y="1450050"/>
                  </a:cubicBezTo>
                  <a:cubicBezTo>
                    <a:pt x="2483664" y="1455944"/>
                    <a:pt x="2483664" y="1467732"/>
                    <a:pt x="2477784" y="1467732"/>
                  </a:cubicBezTo>
                  <a:cubicBezTo>
                    <a:pt x="2483664" y="1450050"/>
                    <a:pt x="2471903" y="1438262"/>
                    <a:pt x="2460142" y="1426474"/>
                  </a:cubicBezTo>
                  <a:cubicBezTo>
                    <a:pt x="2471903" y="1414687"/>
                    <a:pt x="2460142" y="1397005"/>
                    <a:pt x="2454262" y="1385217"/>
                  </a:cubicBezTo>
                  <a:close/>
                  <a:moveTo>
                    <a:pt x="127730" y="1385217"/>
                  </a:moveTo>
                  <a:cubicBezTo>
                    <a:pt x="139491" y="1385217"/>
                    <a:pt x="145372" y="1397036"/>
                    <a:pt x="151252" y="1402946"/>
                  </a:cubicBezTo>
                  <a:cubicBezTo>
                    <a:pt x="151252" y="1408855"/>
                    <a:pt x="139491" y="1414765"/>
                    <a:pt x="145372" y="1420674"/>
                  </a:cubicBezTo>
                  <a:cubicBezTo>
                    <a:pt x="151252" y="1420674"/>
                    <a:pt x="157132" y="1426584"/>
                    <a:pt x="157132" y="1432493"/>
                  </a:cubicBezTo>
                  <a:cubicBezTo>
                    <a:pt x="157132" y="1438403"/>
                    <a:pt x="157132" y="1450222"/>
                    <a:pt x="151252" y="1456131"/>
                  </a:cubicBezTo>
                  <a:cubicBezTo>
                    <a:pt x="145372" y="1456131"/>
                    <a:pt x="133611" y="1462041"/>
                    <a:pt x="127730" y="1456131"/>
                  </a:cubicBezTo>
                  <a:cubicBezTo>
                    <a:pt x="121850" y="1456131"/>
                    <a:pt x="121850" y="1444313"/>
                    <a:pt x="115970" y="1444313"/>
                  </a:cubicBezTo>
                  <a:cubicBezTo>
                    <a:pt x="110090" y="1450222"/>
                    <a:pt x="110090" y="1456131"/>
                    <a:pt x="98329" y="1456131"/>
                  </a:cubicBezTo>
                  <a:cubicBezTo>
                    <a:pt x="92448" y="1456131"/>
                    <a:pt x="86568" y="1456131"/>
                    <a:pt x="80688" y="1450222"/>
                  </a:cubicBezTo>
                  <a:cubicBezTo>
                    <a:pt x="80688" y="1438403"/>
                    <a:pt x="68927" y="1432493"/>
                    <a:pt x="74807" y="1426584"/>
                  </a:cubicBezTo>
                  <a:cubicBezTo>
                    <a:pt x="86568" y="1426584"/>
                    <a:pt x="92448" y="1438403"/>
                    <a:pt x="104209" y="1432493"/>
                  </a:cubicBezTo>
                  <a:cubicBezTo>
                    <a:pt x="115970" y="1426584"/>
                    <a:pt x="121850" y="1420674"/>
                    <a:pt x="121850" y="1414765"/>
                  </a:cubicBezTo>
                  <a:cubicBezTo>
                    <a:pt x="127730" y="1402946"/>
                    <a:pt x="104209" y="1385217"/>
                    <a:pt x="127730" y="1385217"/>
                  </a:cubicBezTo>
                  <a:close/>
                  <a:moveTo>
                    <a:pt x="2442880" y="1379526"/>
                  </a:moveTo>
                  <a:cubicBezTo>
                    <a:pt x="2442880" y="1379526"/>
                    <a:pt x="2448571" y="1379526"/>
                    <a:pt x="2448571" y="1385217"/>
                  </a:cubicBezTo>
                  <a:cubicBezTo>
                    <a:pt x="2448571" y="1385217"/>
                    <a:pt x="2442880" y="1385217"/>
                    <a:pt x="2442880" y="1379526"/>
                  </a:cubicBezTo>
                  <a:close/>
                  <a:moveTo>
                    <a:pt x="216251" y="1332104"/>
                  </a:moveTo>
                  <a:cubicBezTo>
                    <a:pt x="227994" y="1338006"/>
                    <a:pt x="227994" y="1338006"/>
                    <a:pt x="227994" y="1338006"/>
                  </a:cubicBezTo>
                  <a:cubicBezTo>
                    <a:pt x="251480" y="1343907"/>
                    <a:pt x="263222" y="1361611"/>
                    <a:pt x="274965" y="1373414"/>
                  </a:cubicBezTo>
                  <a:cubicBezTo>
                    <a:pt x="286707" y="1397020"/>
                    <a:pt x="298450" y="1420626"/>
                    <a:pt x="292578" y="1444231"/>
                  </a:cubicBezTo>
                  <a:cubicBezTo>
                    <a:pt x="280836" y="1467837"/>
                    <a:pt x="257351" y="1479640"/>
                    <a:pt x="233866" y="1485541"/>
                  </a:cubicBezTo>
                  <a:cubicBezTo>
                    <a:pt x="222123" y="1491443"/>
                    <a:pt x="204509" y="1485541"/>
                    <a:pt x="186895" y="1467837"/>
                  </a:cubicBezTo>
                  <a:cubicBezTo>
                    <a:pt x="181024" y="1467837"/>
                    <a:pt x="181024" y="1456034"/>
                    <a:pt x="181024" y="1450132"/>
                  </a:cubicBezTo>
                  <a:cubicBezTo>
                    <a:pt x="186895" y="1444231"/>
                    <a:pt x="181024" y="1438330"/>
                    <a:pt x="186895" y="1438330"/>
                  </a:cubicBezTo>
                  <a:cubicBezTo>
                    <a:pt x="192766" y="1438330"/>
                    <a:pt x="198637" y="1438330"/>
                    <a:pt x="204509" y="1438330"/>
                  </a:cubicBezTo>
                  <a:cubicBezTo>
                    <a:pt x="204509" y="1432428"/>
                    <a:pt x="198637" y="1426527"/>
                    <a:pt x="204509" y="1420626"/>
                  </a:cubicBezTo>
                  <a:cubicBezTo>
                    <a:pt x="210380" y="1408823"/>
                    <a:pt x="216251" y="1414724"/>
                    <a:pt x="227994" y="1414724"/>
                  </a:cubicBezTo>
                  <a:cubicBezTo>
                    <a:pt x="233866" y="1420626"/>
                    <a:pt x="239737" y="1432428"/>
                    <a:pt x="233866" y="1438330"/>
                  </a:cubicBezTo>
                  <a:cubicBezTo>
                    <a:pt x="227994" y="1444231"/>
                    <a:pt x="222123" y="1444231"/>
                    <a:pt x="216251" y="1450132"/>
                  </a:cubicBezTo>
                  <a:cubicBezTo>
                    <a:pt x="222123" y="1461936"/>
                    <a:pt x="233866" y="1456034"/>
                    <a:pt x="245608" y="1456034"/>
                  </a:cubicBezTo>
                  <a:cubicBezTo>
                    <a:pt x="263222" y="1450132"/>
                    <a:pt x="274965" y="1432428"/>
                    <a:pt x="274965" y="1414724"/>
                  </a:cubicBezTo>
                  <a:cubicBezTo>
                    <a:pt x="263222" y="1391119"/>
                    <a:pt x="257351" y="1373414"/>
                    <a:pt x="233866" y="1361611"/>
                  </a:cubicBezTo>
                  <a:cubicBezTo>
                    <a:pt x="216251" y="1349808"/>
                    <a:pt x="198637" y="1343907"/>
                    <a:pt x="175153" y="1343907"/>
                  </a:cubicBezTo>
                  <a:cubicBezTo>
                    <a:pt x="175153" y="1343907"/>
                    <a:pt x="181024" y="1338006"/>
                    <a:pt x="181024" y="1338006"/>
                  </a:cubicBezTo>
                  <a:cubicBezTo>
                    <a:pt x="192766" y="1332104"/>
                    <a:pt x="204509" y="1338006"/>
                    <a:pt x="216251" y="1332104"/>
                  </a:cubicBezTo>
                  <a:close/>
                  <a:moveTo>
                    <a:pt x="2302166" y="1326414"/>
                  </a:moveTo>
                  <a:cubicBezTo>
                    <a:pt x="2308029" y="1326414"/>
                    <a:pt x="2308029" y="1332294"/>
                    <a:pt x="2308029" y="1332294"/>
                  </a:cubicBezTo>
                  <a:cubicBezTo>
                    <a:pt x="2313892" y="1338174"/>
                    <a:pt x="2308029" y="1344054"/>
                    <a:pt x="2302166" y="1349935"/>
                  </a:cubicBezTo>
                  <a:cubicBezTo>
                    <a:pt x="2302166" y="1349935"/>
                    <a:pt x="2296303" y="1349935"/>
                    <a:pt x="2296303" y="1355815"/>
                  </a:cubicBezTo>
                  <a:cubicBezTo>
                    <a:pt x="2302166" y="1361696"/>
                    <a:pt x="2308029" y="1367576"/>
                    <a:pt x="2302166" y="1373456"/>
                  </a:cubicBezTo>
                  <a:cubicBezTo>
                    <a:pt x="2302166" y="1379336"/>
                    <a:pt x="2296303" y="1379336"/>
                    <a:pt x="2290440" y="1385217"/>
                  </a:cubicBezTo>
                  <a:cubicBezTo>
                    <a:pt x="2284577" y="1385217"/>
                    <a:pt x="2278713" y="1379336"/>
                    <a:pt x="2278713" y="1373456"/>
                  </a:cubicBezTo>
                  <a:cubicBezTo>
                    <a:pt x="2272851" y="1373456"/>
                    <a:pt x="2272851" y="1385217"/>
                    <a:pt x="2261125" y="1385217"/>
                  </a:cubicBezTo>
                  <a:cubicBezTo>
                    <a:pt x="2255261" y="1385217"/>
                    <a:pt x="2249398" y="1385217"/>
                    <a:pt x="2249398" y="1379336"/>
                  </a:cubicBezTo>
                  <a:cubicBezTo>
                    <a:pt x="2249398" y="1373456"/>
                    <a:pt x="2249398" y="1367576"/>
                    <a:pt x="2255261" y="1361696"/>
                  </a:cubicBezTo>
                  <a:cubicBezTo>
                    <a:pt x="2266987" y="1367576"/>
                    <a:pt x="2278713" y="1355815"/>
                    <a:pt x="2284577" y="1344054"/>
                  </a:cubicBezTo>
                  <a:cubicBezTo>
                    <a:pt x="2284577" y="1332294"/>
                    <a:pt x="2284577" y="1332294"/>
                    <a:pt x="2284577" y="1332294"/>
                  </a:cubicBezTo>
                  <a:cubicBezTo>
                    <a:pt x="2290440" y="1332294"/>
                    <a:pt x="2302166" y="1332294"/>
                    <a:pt x="2302166" y="1326414"/>
                  </a:cubicBezTo>
                  <a:close/>
                  <a:moveTo>
                    <a:pt x="2242759" y="1320723"/>
                  </a:moveTo>
                  <a:cubicBezTo>
                    <a:pt x="2254773" y="1326572"/>
                    <a:pt x="2266787" y="1326572"/>
                    <a:pt x="2278800" y="1332420"/>
                  </a:cubicBezTo>
                  <a:cubicBezTo>
                    <a:pt x="2278800" y="1338269"/>
                    <a:pt x="2278800" y="1344118"/>
                    <a:pt x="2278800" y="1344118"/>
                  </a:cubicBezTo>
                  <a:cubicBezTo>
                    <a:pt x="2272793" y="1355816"/>
                    <a:pt x="2266787" y="1355816"/>
                    <a:pt x="2254773" y="1355816"/>
                  </a:cubicBezTo>
                  <a:cubicBezTo>
                    <a:pt x="2248766" y="1355816"/>
                    <a:pt x="2248766" y="1355816"/>
                    <a:pt x="2248766" y="1355816"/>
                  </a:cubicBezTo>
                  <a:cubicBezTo>
                    <a:pt x="2248766" y="1344118"/>
                    <a:pt x="2242759" y="1332420"/>
                    <a:pt x="2242759" y="1320723"/>
                  </a:cubicBezTo>
                  <a:close/>
                  <a:moveTo>
                    <a:pt x="2313359" y="1315032"/>
                  </a:moveTo>
                  <a:cubicBezTo>
                    <a:pt x="2325097" y="1315032"/>
                    <a:pt x="2325097" y="1326769"/>
                    <a:pt x="2330965" y="1332638"/>
                  </a:cubicBezTo>
                  <a:cubicBezTo>
                    <a:pt x="2330965" y="1344375"/>
                    <a:pt x="2330965" y="1356112"/>
                    <a:pt x="2325097" y="1361980"/>
                  </a:cubicBezTo>
                  <a:cubicBezTo>
                    <a:pt x="2313359" y="1367849"/>
                    <a:pt x="2325097" y="1373717"/>
                    <a:pt x="2325097" y="1379586"/>
                  </a:cubicBezTo>
                  <a:cubicBezTo>
                    <a:pt x="2325097" y="1391323"/>
                    <a:pt x="2319228" y="1403060"/>
                    <a:pt x="2307491" y="1403060"/>
                  </a:cubicBezTo>
                  <a:cubicBezTo>
                    <a:pt x="2301622" y="1408928"/>
                    <a:pt x="2295754" y="1408928"/>
                    <a:pt x="2289885" y="1408928"/>
                  </a:cubicBezTo>
                  <a:cubicBezTo>
                    <a:pt x="2278148" y="1397191"/>
                    <a:pt x="2278148" y="1397191"/>
                    <a:pt x="2278148" y="1397191"/>
                  </a:cubicBezTo>
                  <a:cubicBezTo>
                    <a:pt x="2272280" y="1397191"/>
                    <a:pt x="2278148" y="1403060"/>
                    <a:pt x="2272280" y="1403060"/>
                  </a:cubicBezTo>
                  <a:cubicBezTo>
                    <a:pt x="2266411" y="1408928"/>
                    <a:pt x="2254674" y="1408928"/>
                    <a:pt x="2248806" y="1408928"/>
                  </a:cubicBezTo>
                  <a:cubicBezTo>
                    <a:pt x="2242937" y="1403060"/>
                    <a:pt x="2237069" y="1397191"/>
                    <a:pt x="2237069" y="1391323"/>
                  </a:cubicBezTo>
                  <a:cubicBezTo>
                    <a:pt x="2237069" y="1391323"/>
                    <a:pt x="2237069" y="1385454"/>
                    <a:pt x="2237069" y="1385454"/>
                  </a:cubicBezTo>
                  <a:cubicBezTo>
                    <a:pt x="2248806" y="1391323"/>
                    <a:pt x="2266411" y="1391323"/>
                    <a:pt x="2272280" y="1385454"/>
                  </a:cubicBezTo>
                  <a:cubicBezTo>
                    <a:pt x="2284017" y="1391323"/>
                    <a:pt x="2295754" y="1391323"/>
                    <a:pt x="2301622" y="1385454"/>
                  </a:cubicBezTo>
                  <a:cubicBezTo>
                    <a:pt x="2313359" y="1379586"/>
                    <a:pt x="2313359" y="1367849"/>
                    <a:pt x="2307491" y="1356112"/>
                  </a:cubicBezTo>
                  <a:cubicBezTo>
                    <a:pt x="2313359" y="1344375"/>
                    <a:pt x="2319228" y="1338506"/>
                    <a:pt x="2313359" y="1326769"/>
                  </a:cubicBezTo>
                  <a:cubicBezTo>
                    <a:pt x="2313359" y="1320901"/>
                    <a:pt x="2313359" y="1320901"/>
                    <a:pt x="2313359" y="1315032"/>
                  </a:cubicBezTo>
                  <a:close/>
                  <a:moveTo>
                    <a:pt x="269285" y="1302703"/>
                  </a:moveTo>
                  <a:cubicBezTo>
                    <a:pt x="281141" y="1308604"/>
                    <a:pt x="281141" y="1326308"/>
                    <a:pt x="287069" y="1332210"/>
                  </a:cubicBezTo>
                  <a:cubicBezTo>
                    <a:pt x="287069" y="1344012"/>
                    <a:pt x="281141" y="1349914"/>
                    <a:pt x="275213" y="1355816"/>
                  </a:cubicBezTo>
                  <a:cubicBezTo>
                    <a:pt x="269285" y="1355816"/>
                    <a:pt x="269285" y="1355816"/>
                    <a:pt x="263357" y="1355816"/>
                  </a:cubicBezTo>
                  <a:cubicBezTo>
                    <a:pt x="263357" y="1349914"/>
                    <a:pt x="269285" y="1349914"/>
                    <a:pt x="269285" y="1344012"/>
                  </a:cubicBezTo>
                  <a:cubicBezTo>
                    <a:pt x="275213" y="1338112"/>
                    <a:pt x="275213" y="1326308"/>
                    <a:pt x="275213" y="1320407"/>
                  </a:cubicBezTo>
                  <a:cubicBezTo>
                    <a:pt x="275213" y="1314505"/>
                    <a:pt x="263357" y="1308604"/>
                    <a:pt x="269285" y="1302703"/>
                  </a:cubicBezTo>
                  <a:close/>
                  <a:moveTo>
                    <a:pt x="2208088" y="1291321"/>
                  </a:moveTo>
                  <a:cubicBezTo>
                    <a:pt x="2219891" y="1291321"/>
                    <a:pt x="2225792" y="1303115"/>
                    <a:pt x="2231694" y="1309012"/>
                  </a:cubicBezTo>
                  <a:cubicBezTo>
                    <a:pt x="2237596" y="1332599"/>
                    <a:pt x="2249398" y="1356187"/>
                    <a:pt x="2237596" y="1379774"/>
                  </a:cubicBezTo>
                  <a:cubicBezTo>
                    <a:pt x="2231694" y="1385671"/>
                    <a:pt x="2231694" y="1385671"/>
                    <a:pt x="2225792" y="1385671"/>
                  </a:cubicBezTo>
                  <a:cubicBezTo>
                    <a:pt x="2225792" y="1385671"/>
                    <a:pt x="2219891" y="1385671"/>
                    <a:pt x="2219891" y="1385671"/>
                  </a:cubicBezTo>
                  <a:cubicBezTo>
                    <a:pt x="2219891" y="1397465"/>
                    <a:pt x="2219891" y="1409258"/>
                    <a:pt x="2213990" y="1415156"/>
                  </a:cubicBezTo>
                  <a:cubicBezTo>
                    <a:pt x="2213990" y="1421052"/>
                    <a:pt x="2208088" y="1426949"/>
                    <a:pt x="2202187" y="1426949"/>
                  </a:cubicBezTo>
                  <a:cubicBezTo>
                    <a:pt x="2196285" y="1426949"/>
                    <a:pt x="2196285" y="1426949"/>
                    <a:pt x="2196285" y="1426949"/>
                  </a:cubicBezTo>
                  <a:cubicBezTo>
                    <a:pt x="2202187" y="1409258"/>
                    <a:pt x="2196285" y="1397465"/>
                    <a:pt x="2202187" y="1385671"/>
                  </a:cubicBezTo>
                  <a:cubicBezTo>
                    <a:pt x="2208088" y="1373878"/>
                    <a:pt x="2213990" y="1362083"/>
                    <a:pt x="2208088" y="1344393"/>
                  </a:cubicBezTo>
                  <a:cubicBezTo>
                    <a:pt x="2213990" y="1350290"/>
                    <a:pt x="2213990" y="1367981"/>
                    <a:pt x="2225792" y="1362083"/>
                  </a:cubicBezTo>
                  <a:cubicBezTo>
                    <a:pt x="2237596" y="1356187"/>
                    <a:pt x="2231694" y="1344393"/>
                    <a:pt x="2231694" y="1338496"/>
                  </a:cubicBezTo>
                  <a:cubicBezTo>
                    <a:pt x="2225792" y="1326703"/>
                    <a:pt x="2219891" y="1314909"/>
                    <a:pt x="2213990" y="1303115"/>
                  </a:cubicBezTo>
                  <a:cubicBezTo>
                    <a:pt x="2213990" y="1303115"/>
                    <a:pt x="2213990" y="1303115"/>
                    <a:pt x="2208088" y="1303115"/>
                  </a:cubicBezTo>
                  <a:cubicBezTo>
                    <a:pt x="2208088" y="1314909"/>
                    <a:pt x="2213990" y="1326703"/>
                    <a:pt x="2208088" y="1338496"/>
                  </a:cubicBezTo>
                  <a:cubicBezTo>
                    <a:pt x="2202187" y="1332599"/>
                    <a:pt x="2208088" y="1314909"/>
                    <a:pt x="2202187" y="1309012"/>
                  </a:cubicBezTo>
                  <a:cubicBezTo>
                    <a:pt x="2208088" y="1303115"/>
                    <a:pt x="2196285" y="1291321"/>
                    <a:pt x="2208088" y="1291321"/>
                  </a:cubicBezTo>
                  <a:close/>
                  <a:moveTo>
                    <a:pt x="87264" y="1291321"/>
                  </a:moveTo>
                  <a:cubicBezTo>
                    <a:pt x="99006" y="1291321"/>
                    <a:pt x="110749" y="1297190"/>
                    <a:pt x="116620" y="1303058"/>
                  </a:cubicBezTo>
                  <a:cubicBezTo>
                    <a:pt x="116620" y="1303058"/>
                    <a:pt x="116620" y="1308927"/>
                    <a:pt x="122491" y="1308927"/>
                  </a:cubicBezTo>
                  <a:cubicBezTo>
                    <a:pt x="128362" y="1303058"/>
                    <a:pt x="140105" y="1308927"/>
                    <a:pt x="151848" y="1308927"/>
                  </a:cubicBezTo>
                  <a:cubicBezTo>
                    <a:pt x="157719" y="1320664"/>
                    <a:pt x="169462" y="1326532"/>
                    <a:pt x="169462" y="1344138"/>
                  </a:cubicBezTo>
                  <a:cubicBezTo>
                    <a:pt x="163590" y="1350007"/>
                    <a:pt x="163590" y="1355875"/>
                    <a:pt x="151848" y="1361743"/>
                  </a:cubicBezTo>
                  <a:cubicBezTo>
                    <a:pt x="145976" y="1361743"/>
                    <a:pt x="134234" y="1361743"/>
                    <a:pt x="128362" y="1361743"/>
                  </a:cubicBezTo>
                  <a:cubicBezTo>
                    <a:pt x="122491" y="1361743"/>
                    <a:pt x="128362" y="1367612"/>
                    <a:pt x="122491" y="1373480"/>
                  </a:cubicBezTo>
                  <a:cubicBezTo>
                    <a:pt x="116620" y="1379349"/>
                    <a:pt x="104877" y="1385218"/>
                    <a:pt x="93135" y="1385218"/>
                  </a:cubicBezTo>
                  <a:cubicBezTo>
                    <a:pt x="81392" y="1379349"/>
                    <a:pt x="69649" y="1379349"/>
                    <a:pt x="57907" y="1367612"/>
                  </a:cubicBezTo>
                  <a:cubicBezTo>
                    <a:pt x="57907" y="1361743"/>
                    <a:pt x="63778" y="1355875"/>
                    <a:pt x="63778" y="1344138"/>
                  </a:cubicBezTo>
                  <a:cubicBezTo>
                    <a:pt x="63778" y="1332401"/>
                    <a:pt x="52035" y="1326532"/>
                    <a:pt x="46164" y="1320664"/>
                  </a:cubicBezTo>
                  <a:cubicBezTo>
                    <a:pt x="46164" y="1314796"/>
                    <a:pt x="52035" y="1314796"/>
                    <a:pt x="52035" y="1314796"/>
                  </a:cubicBezTo>
                  <a:cubicBezTo>
                    <a:pt x="57907" y="1303058"/>
                    <a:pt x="75521" y="1297190"/>
                    <a:pt x="87264" y="1291321"/>
                  </a:cubicBezTo>
                  <a:close/>
                  <a:moveTo>
                    <a:pt x="286436" y="1279940"/>
                  </a:moveTo>
                  <a:cubicBezTo>
                    <a:pt x="298134" y="1279940"/>
                    <a:pt x="292285" y="1303335"/>
                    <a:pt x="303982" y="1291637"/>
                  </a:cubicBezTo>
                  <a:cubicBezTo>
                    <a:pt x="315680" y="1291637"/>
                    <a:pt x="321528" y="1297486"/>
                    <a:pt x="327377" y="1303335"/>
                  </a:cubicBezTo>
                  <a:cubicBezTo>
                    <a:pt x="327377" y="1309184"/>
                    <a:pt x="321528" y="1315033"/>
                    <a:pt x="327377" y="1315033"/>
                  </a:cubicBezTo>
                  <a:cubicBezTo>
                    <a:pt x="333226" y="1315033"/>
                    <a:pt x="339075" y="1320881"/>
                    <a:pt x="339075" y="1326730"/>
                  </a:cubicBezTo>
                  <a:cubicBezTo>
                    <a:pt x="344924" y="1332579"/>
                    <a:pt x="344924" y="1338428"/>
                    <a:pt x="339075" y="1344277"/>
                  </a:cubicBezTo>
                  <a:cubicBezTo>
                    <a:pt x="333226" y="1350125"/>
                    <a:pt x="321528" y="1344277"/>
                    <a:pt x="321528" y="1350125"/>
                  </a:cubicBezTo>
                  <a:cubicBezTo>
                    <a:pt x="321528" y="1355974"/>
                    <a:pt x="327377" y="1361822"/>
                    <a:pt x="327377" y="1367671"/>
                  </a:cubicBezTo>
                  <a:cubicBezTo>
                    <a:pt x="321528" y="1373520"/>
                    <a:pt x="315680" y="1373520"/>
                    <a:pt x="309831" y="1367671"/>
                  </a:cubicBezTo>
                  <a:cubicBezTo>
                    <a:pt x="309831" y="1367671"/>
                    <a:pt x="303982" y="1367671"/>
                    <a:pt x="303982" y="1367671"/>
                  </a:cubicBezTo>
                  <a:cubicBezTo>
                    <a:pt x="298134" y="1373520"/>
                    <a:pt x="303982" y="1373520"/>
                    <a:pt x="303982" y="1379369"/>
                  </a:cubicBezTo>
                  <a:cubicBezTo>
                    <a:pt x="298134" y="1379369"/>
                    <a:pt x="292285" y="1385218"/>
                    <a:pt x="292285" y="1379369"/>
                  </a:cubicBezTo>
                  <a:cubicBezTo>
                    <a:pt x="286436" y="1373520"/>
                    <a:pt x="280587" y="1367671"/>
                    <a:pt x="274739" y="1361822"/>
                  </a:cubicBezTo>
                  <a:cubicBezTo>
                    <a:pt x="286436" y="1355974"/>
                    <a:pt x="298134" y="1344277"/>
                    <a:pt x="292285" y="1332579"/>
                  </a:cubicBezTo>
                  <a:cubicBezTo>
                    <a:pt x="292285" y="1320881"/>
                    <a:pt x="286436" y="1309184"/>
                    <a:pt x="274739" y="1297486"/>
                  </a:cubicBezTo>
                  <a:cubicBezTo>
                    <a:pt x="274739" y="1291637"/>
                    <a:pt x="280587" y="1285789"/>
                    <a:pt x="286436" y="1279940"/>
                  </a:cubicBezTo>
                  <a:close/>
                  <a:moveTo>
                    <a:pt x="357254" y="1267610"/>
                  </a:moveTo>
                  <a:cubicBezTo>
                    <a:pt x="357254" y="1267610"/>
                    <a:pt x="363102" y="1267610"/>
                    <a:pt x="363102" y="1267610"/>
                  </a:cubicBezTo>
                  <a:cubicBezTo>
                    <a:pt x="374800" y="1279533"/>
                    <a:pt x="374800" y="1279533"/>
                    <a:pt x="374800" y="1279533"/>
                  </a:cubicBezTo>
                  <a:cubicBezTo>
                    <a:pt x="380648" y="1297418"/>
                    <a:pt x="380648" y="1297418"/>
                    <a:pt x="380648" y="1297418"/>
                  </a:cubicBezTo>
                  <a:cubicBezTo>
                    <a:pt x="380648" y="1303380"/>
                    <a:pt x="392346" y="1303380"/>
                    <a:pt x="392346" y="1309342"/>
                  </a:cubicBezTo>
                  <a:cubicBezTo>
                    <a:pt x="386497" y="1309342"/>
                    <a:pt x="374800" y="1303380"/>
                    <a:pt x="368951" y="1297418"/>
                  </a:cubicBezTo>
                  <a:cubicBezTo>
                    <a:pt x="374800" y="1285495"/>
                    <a:pt x="363102" y="1273571"/>
                    <a:pt x="357254" y="1267610"/>
                  </a:cubicBezTo>
                  <a:close/>
                  <a:moveTo>
                    <a:pt x="2361036" y="1261919"/>
                  </a:moveTo>
                  <a:cubicBezTo>
                    <a:pt x="2390326" y="1261919"/>
                    <a:pt x="2407900" y="1279560"/>
                    <a:pt x="2425475" y="1297201"/>
                  </a:cubicBezTo>
                  <a:cubicBezTo>
                    <a:pt x="2431332" y="1314842"/>
                    <a:pt x="2437190" y="1332484"/>
                    <a:pt x="2437190" y="1356005"/>
                  </a:cubicBezTo>
                  <a:cubicBezTo>
                    <a:pt x="2437190" y="1379526"/>
                    <a:pt x="2437190" y="1397167"/>
                    <a:pt x="2419617" y="1414808"/>
                  </a:cubicBezTo>
                  <a:cubicBezTo>
                    <a:pt x="2402042" y="1432449"/>
                    <a:pt x="2372752" y="1438330"/>
                    <a:pt x="2355178" y="1426569"/>
                  </a:cubicBezTo>
                  <a:cubicBezTo>
                    <a:pt x="2343462" y="1420689"/>
                    <a:pt x="2337604" y="1414808"/>
                    <a:pt x="2337604" y="1403048"/>
                  </a:cubicBezTo>
                  <a:cubicBezTo>
                    <a:pt x="2337604" y="1397167"/>
                    <a:pt x="2337604" y="1391287"/>
                    <a:pt x="2343462" y="1385406"/>
                  </a:cubicBezTo>
                  <a:cubicBezTo>
                    <a:pt x="2349320" y="1385406"/>
                    <a:pt x="2355178" y="1391287"/>
                    <a:pt x="2361036" y="1385406"/>
                  </a:cubicBezTo>
                  <a:cubicBezTo>
                    <a:pt x="2355178" y="1373646"/>
                    <a:pt x="2355178" y="1367766"/>
                    <a:pt x="2361036" y="1361885"/>
                  </a:cubicBezTo>
                  <a:cubicBezTo>
                    <a:pt x="2366894" y="1350124"/>
                    <a:pt x="2378610" y="1356005"/>
                    <a:pt x="2384468" y="1356005"/>
                  </a:cubicBezTo>
                  <a:cubicBezTo>
                    <a:pt x="2396184" y="1367766"/>
                    <a:pt x="2396184" y="1379526"/>
                    <a:pt x="2390326" y="1391287"/>
                  </a:cubicBezTo>
                  <a:cubicBezTo>
                    <a:pt x="2390326" y="1391287"/>
                    <a:pt x="2384468" y="1391287"/>
                    <a:pt x="2384468" y="1397167"/>
                  </a:cubicBezTo>
                  <a:cubicBezTo>
                    <a:pt x="2390326" y="1403048"/>
                    <a:pt x="2396184" y="1397167"/>
                    <a:pt x="2402042" y="1397167"/>
                  </a:cubicBezTo>
                  <a:cubicBezTo>
                    <a:pt x="2413759" y="1385406"/>
                    <a:pt x="2425475" y="1367766"/>
                    <a:pt x="2425475" y="1350124"/>
                  </a:cubicBezTo>
                  <a:cubicBezTo>
                    <a:pt x="2425475" y="1320723"/>
                    <a:pt x="2402042" y="1285441"/>
                    <a:pt x="2372752" y="1273680"/>
                  </a:cubicBezTo>
                  <a:cubicBezTo>
                    <a:pt x="2366894" y="1273680"/>
                    <a:pt x="2361036" y="1273680"/>
                    <a:pt x="2361036" y="1267799"/>
                  </a:cubicBezTo>
                  <a:cubicBezTo>
                    <a:pt x="2361036" y="1267799"/>
                    <a:pt x="2361036" y="1261919"/>
                    <a:pt x="2361036" y="1261919"/>
                  </a:cubicBezTo>
                  <a:close/>
                  <a:moveTo>
                    <a:pt x="86812" y="1256229"/>
                  </a:moveTo>
                  <a:cubicBezTo>
                    <a:pt x="92773" y="1256229"/>
                    <a:pt x="98735" y="1256229"/>
                    <a:pt x="104696" y="1262078"/>
                  </a:cubicBezTo>
                  <a:cubicBezTo>
                    <a:pt x="110658" y="1267926"/>
                    <a:pt x="104696" y="1273775"/>
                    <a:pt x="104696" y="1279624"/>
                  </a:cubicBezTo>
                  <a:cubicBezTo>
                    <a:pt x="98735" y="1291321"/>
                    <a:pt x="80850" y="1285472"/>
                    <a:pt x="68927" y="1291321"/>
                  </a:cubicBezTo>
                  <a:cubicBezTo>
                    <a:pt x="74888" y="1279624"/>
                    <a:pt x="74888" y="1273775"/>
                    <a:pt x="74888" y="1267926"/>
                  </a:cubicBezTo>
                  <a:cubicBezTo>
                    <a:pt x="80850" y="1262078"/>
                    <a:pt x="80850" y="1256229"/>
                    <a:pt x="86812" y="1256229"/>
                  </a:cubicBezTo>
                  <a:close/>
                  <a:moveTo>
                    <a:pt x="316470" y="1243899"/>
                  </a:moveTo>
                  <a:cubicBezTo>
                    <a:pt x="322161" y="1243899"/>
                    <a:pt x="327852" y="1243899"/>
                    <a:pt x="333542" y="1249906"/>
                  </a:cubicBezTo>
                  <a:cubicBezTo>
                    <a:pt x="333542" y="1255913"/>
                    <a:pt x="339233" y="1255913"/>
                    <a:pt x="333542" y="1261920"/>
                  </a:cubicBezTo>
                  <a:cubicBezTo>
                    <a:pt x="327852" y="1261920"/>
                    <a:pt x="327852" y="1255913"/>
                    <a:pt x="327852" y="1249906"/>
                  </a:cubicBezTo>
                  <a:cubicBezTo>
                    <a:pt x="322161" y="1249906"/>
                    <a:pt x="316470" y="1243899"/>
                    <a:pt x="316470" y="1243899"/>
                  </a:cubicBezTo>
                  <a:close/>
                  <a:moveTo>
                    <a:pt x="298766" y="1243899"/>
                  </a:moveTo>
                  <a:cubicBezTo>
                    <a:pt x="316313" y="1243899"/>
                    <a:pt x="322161" y="1261540"/>
                    <a:pt x="333859" y="1273301"/>
                  </a:cubicBezTo>
                  <a:cubicBezTo>
                    <a:pt x="339707" y="1267421"/>
                    <a:pt x="351405" y="1273301"/>
                    <a:pt x="357254" y="1273301"/>
                  </a:cubicBezTo>
                  <a:cubicBezTo>
                    <a:pt x="368951" y="1285061"/>
                    <a:pt x="357254" y="1302703"/>
                    <a:pt x="374800" y="1308583"/>
                  </a:cubicBezTo>
                  <a:cubicBezTo>
                    <a:pt x="380649" y="1308583"/>
                    <a:pt x="386497" y="1320344"/>
                    <a:pt x="392346" y="1326224"/>
                  </a:cubicBezTo>
                  <a:cubicBezTo>
                    <a:pt x="392346" y="1337985"/>
                    <a:pt x="386497" y="1343865"/>
                    <a:pt x="386497" y="1355626"/>
                  </a:cubicBezTo>
                  <a:cubicBezTo>
                    <a:pt x="374800" y="1355626"/>
                    <a:pt x="368951" y="1361506"/>
                    <a:pt x="363103" y="1361506"/>
                  </a:cubicBezTo>
                  <a:cubicBezTo>
                    <a:pt x="357254" y="1367386"/>
                    <a:pt x="363103" y="1367386"/>
                    <a:pt x="363103" y="1373267"/>
                  </a:cubicBezTo>
                  <a:cubicBezTo>
                    <a:pt x="368951" y="1379147"/>
                    <a:pt x="368951" y="1385028"/>
                    <a:pt x="363103" y="1385028"/>
                  </a:cubicBezTo>
                  <a:cubicBezTo>
                    <a:pt x="357254" y="1396788"/>
                    <a:pt x="345556" y="1390908"/>
                    <a:pt x="333859" y="1390908"/>
                  </a:cubicBezTo>
                  <a:cubicBezTo>
                    <a:pt x="328010" y="1396788"/>
                    <a:pt x="333859" y="1402668"/>
                    <a:pt x="328010" y="1408549"/>
                  </a:cubicBezTo>
                  <a:cubicBezTo>
                    <a:pt x="322161" y="1420310"/>
                    <a:pt x="316313" y="1402668"/>
                    <a:pt x="304615" y="1408549"/>
                  </a:cubicBezTo>
                  <a:cubicBezTo>
                    <a:pt x="298766" y="1408549"/>
                    <a:pt x="298766" y="1396788"/>
                    <a:pt x="292917" y="1390908"/>
                  </a:cubicBezTo>
                  <a:cubicBezTo>
                    <a:pt x="298766" y="1390908"/>
                    <a:pt x="310464" y="1385028"/>
                    <a:pt x="310464" y="1379147"/>
                  </a:cubicBezTo>
                  <a:cubicBezTo>
                    <a:pt x="316313" y="1379147"/>
                    <a:pt x="316313" y="1379147"/>
                    <a:pt x="322161" y="1379147"/>
                  </a:cubicBezTo>
                  <a:cubicBezTo>
                    <a:pt x="328010" y="1379147"/>
                    <a:pt x="333859" y="1373267"/>
                    <a:pt x="333859" y="1367386"/>
                  </a:cubicBezTo>
                  <a:cubicBezTo>
                    <a:pt x="333859" y="1355626"/>
                    <a:pt x="333859" y="1355626"/>
                    <a:pt x="333859" y="1355626"/>
                  </a:cubicBezTo>
                  <a:cubicBezTo>
                    <a:pt x="345556" y="1355626"/>
                    <a:pt x="351405" y="1343865"/>
                    <a:pt x="351405" y="1337985"/>
                  </a:cubicBezTo>
                  <a:cubicBezTo>
                    <a:pt x="351405" y="1326224"/>
                    <a:pt x="345556" y="1314463"/>
                    <a:pt x="339707" y="1308583"/>
                  </a:cubicBezTo>
                  <a:cubicBezTo>
                    <a:pt x="333859" y="1302703"/>
                    <a:pt x="328010" y="1290942"/>
                    <a:pt x="322161" y="1285061"/>
                  </a:cubicBezTo>
                  <a:cubicBezTo>
                    <a:pt x="310464" y="1279181"/>
                    <a:pt x="298766" y="1285061"/>
                    <a:pt x="292917" y="1273301"/>
                  </a:cubicBezTo>
                  <a:cubicBezTo>
                    <a:pt x="292917" y="1273301"/>
                    <a:pt x="287069" y="1273301"/>
                    <a:pt x="287069" y="1267421"/>
                  </a:cubicBezTo>
                  <a:cubicBezTo>
                    <a:pt x="292917" y="1261540"/>
                    <a:pt x="287069" y="1243899"/>
                    <a:pt x="298766" y="1243899"/>
                  </a:cubicBezTo>
                  <a:close/>
                  <a:moveTo>
                    <a:pt x="2425132" y="1214497"/>
                  </a:moveTo>
                  <a:cubicBezTo>
                    <a:pt x="2431093" y="1214497"/>
                    <a:pt x="2437055" y="1214497"/>
                    <a:pt x="2437055" y="1214497"/>
                  </a:cubicBezTo>
                  <a:cubicBezTo>
                    <a:pt x="2448978" y="1226258"/>
                    <a:pt x="2454940" y="1238019"/>
                    <a:pt x="2460901" y="1255660"/>
                  </a:cubicBezTo>
                  <a:cubicBezTo>
                    <a:pt x="2460901" y="1267421"/>
                    <a:pt x="2454940" y="1290942"/>
                    <a:pt x="2443017" y="1296822"/>
                  </a:cubicBezTo>
                  <a:cubicBezTo>
                    <a:pt x="2437055" y="1296822"/>
                    <a:pt x="2431093" y="1302703"/>
                    <a:pt x="2431093" y="1296822"/>
                  </a:cubicBezTo>
                  <a:cubicBezTo>
                    <a:pt x="2419170" y="1290942"/>
                    <a:pt x="2437055" y="1285061"/>
                    <a:pt x="2437055" y="1273301"/>
                  </a:cubicBezTo>
                  <a:cubicBezTo>
                    <a:pt x="2443017" y="1261540"/>
                    <a:pt x="2443017" y="1238019"/>
                    <a:pt x="2431093" y="1226258"/>
                  </a:cubicBezTo>
                  <a:cubicBezTo>
                    <a:pt x="2425132" y="1226258"/>
                    <a:pt x="2419170" y="1220377"/>
                    <a:pt x="2425132" y="1214497"/>
                  </a:cubicBezTo>
                  <a:close/>
                  <a:moveTo>
                    <a:pt x="127866" y="1214497"/>
                  </a:moveTo>
                  <a:cubicBezTo>
                    <a:pt x="133760" y="1214497"/>
                    <a:pt x="145548" y="1220407"/>
                    <a:pt x="145548" y="1226316"/>
                  </a:cubicBezTo>
                  <a:cubicBezTo>
                    <a:pt x="151442" y="1232226"/>
                    <a:pt x="151442" y="1244045"/>
                    <a:pt x="145548" y="1249954"/>
                  </a:cubicBezTo>
                  <a:cubicBezTo>
                    <a:pt x="139654" y="1249954"/>
                    <a:pt x="139654" y="1249954"/>
                    <a:pt x="133760" y="1255864"/>
                  </a:cubicBezTo>
                  <a:cubicBezTo>
                    <a:pt x="139654" y="1261774"/>
                    <a:pt x="145548" y="1261774"/>
                    <a:pt x="145548" y="1273593"/>
                  </a:cubicBezTo>
                  <a:cubicBezTo>
                    <a:pt x="145548" y="1285412"/>
                    <a:pt x="133760" y="1291321"/>
                    <a:pt x="121972" y="1291321"/>
                  </a:cubicBezTo>
                  <a:cubicBezTo>
                    <a:pt x="116078" y="1291321"/>
                    <a:pt x="116078" y="1291321"/>
                    <a:pt x="110184" y="1291321"/>
                  </a:cubicBezTo>
                  <a:cubicBezTo>
                    <a:pt x="110184" y="1285412"/>
                    <a:pt x="116078" y="1279502"/>
                    <a:pt x="116078" y="1273593"/>
                  </a:cubicBezTo>
                  <a:cubicBezTo>
                    <a:pt x="116078" y="1267683"/>
                    <a:pt x="116078" y="1255864"/>
                    <a:pt x="104290" y="1249954"/>
                  </a:cubicBezTo>
                  <a:cubicBezTo>
                    <a:pt x="98396" y="1244045"/>
                    <a:pt x="92503" y="1244045"/>
                    <a:pt x="86609" y="1244045"/>
                  </a:cubicBezTo>
                  <a:cubicBezTo>
                    <a:pt x="80714" y="1244045"/>
                    <a:pt x="74821" y="1249954"/>
                    <a:pt x="74821" y="1255864"/>
                  </a:cubicBezTo>
                  <a:cubicBezTo>
                    <a:pt x="68927" y="1244045"/>
                    <a:pt x="68927" y="1238135"/>
                    <a:pt x="74821" y="1232226"/>
                  </a:cubicBezTo>
                  <a:cubicBezTo>
                    <a:pt x="80714" y="1226316"/>
                    <a:pt x="86609" y="1220407"/>
                    <a:pt x="92503" y="1220407"/>
                  </a:cubicBezTo>
                  <a:cubicBezTo>
                    <a:pt x="98396" y="1220407"/>
                    <a:pt x="104290" y="1232226"/>
                    <a:pt x="110184" y="1226316"/>
                  </a:cubicBezTo>
                  <a:cubicBezTo>
                    <a:pt x="116078" y="1220407"/>
                    <a:pt x="121972" y="1214497"/>
                    <a:pt x="127866" y="1214497"/>
                  </a:cubicBezTo>
                  <a:close/>
                  <a:moveTo>
                    <a:pt x="2266352" y="1197425"/>
                  </a:moveTo>
                  <a:cubicBezTo>
                    <a:pt x="2284016" y="1197425"/>
                    <a:pt x="2301681" y="1197425"/>
                    <a:pt x="2307569" y="1209151"/>
                  </a:cubicBezTo>
                  <a:cubicBezTo>
                    <a:pt x="2313458" y="1215015"/>
                    <a:pt x="2301681" y="1226741"/>
                    <a:pt x="2313458" y="1226741"/>
                  </a:cubicBezTo>
                  <a:cubicBezTo>
                    <a:pt x="2319346" y="1226741"/>
                    <a:pt x="2331122" y="1226741"/>
                    <a:pt x="2342899" y="1232604"/>
                  </a:cubicBezTo>
                  <a:cubicBezTo>
                    <a:pt x="2348787" y="1238467"/>
                    <a:pt x="2354676" y="1250193"/>
                    <a:pt x="2354676" y="1267783"/>
                  </a:cubicBezTo>
                  <a:cubicBezTo>
                    <a:pt x="2354676" y="1273645"/>
                    <a:pt x="2342899" y="1285371"/>
                    <a:pt x="2337011" y="1285371"/>
                  </a:cubicBezTo>
                  <a:cubicBezTo>
                    <a:pt x="2331122" y="1291235"/>
                    <a:pt x="2319346" y="1291235"/>
                    <a:pt x="2313458" y="1291235"/>
                  </a:cubicBezTo>
                  <a:cubicBezTo>
                    <a:pt x="2313458" y="1297098"/>
                    <a:pt x="2313458" y="1302961"/>
                    <a:pt x="2313458" y="1308824"/>
                  </a:cubicBezTo>
                  <a:cubicBezTo>
                    <a:pt x="2307569" y="1314688"/>
                    <a:pt x="2295793" y="1326414"/>
                    <a:pt x="2284016" y="1326414"/>
                  </a:cubicBezTo>
                  <a:cubicBezTo>
                    <a:pt x="2260463" y="1326414"/>
                    <a:pt x="2242799" y="1308824"/>
                    <a:pt x="2231022" y="1291235"/>
                  </a:cubicBezTo>
                  <a:cubicBezTo>
                    <a:pt x="2225134" y="1291235"/>
                    <a:pt x="2213357" y="1285371"/>
                    <a:pt x="2219246" y="1279509"/>
                  </a:cubicBezTo>
                  <a:cubicBezTo>
                    <a:pt x="2231022" y="1267783"/>
                    <a:pt x="2225134" y="1250193"/>
                    <a:pt x="2219246" y="1238467"/>
                  </a:cubicBezTo>
                  <a:cubicBezTo>
                    <a:pt x="2225134" y="1220877"/>
                    <a:pt x="2242799" y="1197425"/>
                    <a:pt x="2266352" y="1197425"/>
                  </a:cubicBezTo>
                  <a:close/>
                  <a:moveTo>
                    <a:pt x="2200079" y="1195107"/>
                  </a:moveTo>
                  <a:lnTo>
                    <a:pt x="2201976" y="1203116"/>
                  </a:lnTo>
                  <a:cubicBezTo>
                    <a:pt x="2201976" y="1203116"/>
                    <a:pt x="2200553" y="1200113"/>
                    <a:pt x="2199842" y="1196359"/>
                  </a:cubicBezTo>
                  <a:close/>
                  <a:moveTo>
                    <a:pt x="310560" y="1191355"/>
                  </a:moveTo>
                  <a:cubicBezTo>
                    <a:pt x="316470" y="1191355"/>
                    <a:pt x="316470" y="1197236"/>
                    <a:pt x="316470" y="1203116"/>
                  </a:cubicBezTo>
                  <a:cubicBezTo>
                    <a:pt x="316470" y="1208997"/>
                    <a:pt x="316470" y="1208997"/>
                    <a:pt x="316470" y="1208997"/>
                  </a:cubicBezTo>
                  <a:cubicBezTo>
                    <a:pt x="316470" y="1208997"/>
                    <a:pt x="310560" y="1203116"/>
                    <a:pt x="310560" y="1203116"/>
                  </a:cubicBezTo>
                  <a:cubicBezTo>
                    <a:pt x="310560" y="1203116"/>
                    <a:pt x="310560" y="1197236"/>
                    <a:pt x="310560" y="1197236"/>
                  </a:cubicBezTo>
                  <a:cubicBezTo>
                    <a:pt x="310560" y="1197236"/>
                    <a:pt x="310560" y="1197236"/>
                    <a:pt x="310560" y="1191355"/>
                  </a:cubicBezTo>
                  <a:close/>
                  <a:moveTo>
                    <a:pt x="2201976" y="1185096"/>
                  </a:moveTo>
                  <a:lnTo>
                    <a:pt x="2200079" y="1195107"/>
                  </a:lnTo>
                  <a:lnTo>
                    <a:pt x="2199842" y="1194106"/>
                  </a:lnTo>
                  <a:cubicBezTo>
                    <a:pt x="2200553" y="1191102"/>
                    <a:pt x="2201976" y="1188099"/>
                    <a:pt x="2201976" y="1185096"/>
                  </a:cubicBezTo>
                  <a:close/>
                  <a:moveTo>
                    <a:pt x="201584" y="1184544"/>
                  </a:moveTo>
                  <a:cubicBezTo>
                    <a:pt x="210345" y="1182342"/>
                    <a:pt x="219105" y="1182342"/>
                    <a:pt x="227866" y="1185278"/>
                  </a:cubicBezTo>
                  <a:cubicBezTo>
                    <a:pt x="239547" y="1185278"/>
                    <a:pt x="245388" y="1191151"/>
                    <a:pt x="251228" y="1197024"/>
                  </a:cubicBezTo>
                  <a:cubicBezTo>
                    <a:pt x="268749" y="1208770"/>
                    <a:pt x="280430" y="1232263"/>
                    <a:pt x="280430" y="1255755"/>
                  </a:cubicBezTo>
                  <a:cubicBezTo>
                    <a:pt x="274589" y="1285120"/>
                    <a:pt x="251228" y="1314486"/>
                    <a:pt x="222026" y="1326232"/>
                  </a:cubicBezTo>
                  <a:cubicBezTo>
                    <a:pt x="210345" y="1326232"/>
                    <a:pt x="192823" y="1326232"/>
                    <a:pt x="175302" y="1332105"/>
                  </a:cubicBezTo>
                  <a:cubicBezTo>
                    <a:pt x="175302" y="1332105"/>
                    <a:pt x="175302" y="1326232"/>
                    <a:pt x="169462" y="1326232"/>
                  </a:cubicBezTo>
                  <a:cubicBezTo>
                    <a:pt x="169462" y="1320358"/>
                    <a:pt x="169462" y="1320358"/>
                    <a:pt x="169462" y="1320358"/>
                  </a:cubicBezTo>
                  <a:cubicBezTo>
                    <a:pt x="210345" y="1320358"/>
                    <a:pt x="245388" y="1302739"/>
                    <a:pt x="257068" y="1267501"/>
                  </a:cubicBezTo>
                  <a:cubicBezTo>
                    <a:pt x="262909" y="1249882"/>
                    <a:pt x="262909" y="1238136"/>
                    <a:pt x="257068" y="1226389"/>
                  </a:cubicBezTo>
                  <a:cubicBezTo>
                    <a:pt x="251228" y="1214644"/>
                    <a:pt x="239547" y="1208770"/>
                    <a:pt x="233706" y="1208770"/>
                  </a:cubicBezTo>
                  <a:cubicBezTo>
                    <a:pt x="227866" y="1208770"/>
                    <a:pt x="222026" y="1208770"/>
                    <a:pt x="222026" y="1214644"/>
                  </a:cubicBezTo>
                  <a:cubicBezTo>
                    <a:pt x="222026" y="1214644"/>
                    <a:pt x="227866" y="1214644"/>
                    <a:pt x="227866" y="1220516"/>
                  </a:cubicBezTo>
                  <a:cubicBezTo>
                    <a:pt x="233706" y="1226389"/>
                    <a:pt x="233706" y="1232263"/>
                    <a:pt x="227866" y="1238136"/>
                  </a:cubicBezTo>
                  <a:cubicBezTo>
                    <a:pt x="222026" y="1244009"/>
                    <a:pt x="216185" y="1244009"/>
                    <a:pt x="210345" y="1249882"/>
                  </a:cubicBezTo>
                  <a:cubicBezTo>
                    <a:pt x="204504" y="1249882"/>
                    <a:pt x="198664" y="1238136"/>
                    <a:pt x="192823" y="1238136"/>
                  </a:cubicBezTo>
                  <a:cubicBezTo>
                    <a:pt x="192823" y="1232263"/>
                    <a:pt x="192823" y="1226389"/>
                    <a:pt x="192823" y="1226389"/>
                  </a:cubicBezTo>
                  <a:cubicBezTo>
                    <a:pt x="186983" y="1226389"/>
                    <a:pt x="175302" y="1226389"/>
                    <a:pt x="175302" y="1220516"/>
                  </a:cubicBezTo>
                  <a:cubicBezTo>
                    <a:pt x="175302" y="1214644"/>
                    <a:pt x="175302" y="1202897"/>
                    <a:pt x="175302" y="1197024"/>
                  </a:cubicBezTo>
                  <a:cubicBezTo>
                    <a:pt x="184063" y="1191151"/>
                    <a:pt x="192823" y="1186747"/>
                    <a:pt x="201584" y="1184544"/>
                  </a:cubicBezTo>
                  <a:close/>
                  <a:moveTo>
                    <a:pt x="2443197" y="1173714"/>
                  </a:moveTo>
                  <a:cubicBezTo>
                    <a:pt x="2454895" y="1179587"/>
                    <a:pt x="2460743" y="1185460"/>
                    <a:pt x="2466592" y="1191334"/>
                  </a:cubicBezTo>
                  <a:cubicBezTo>
                    <a:pt x="2466592" y="1197207"/>
                    <a:pt x="2472440" y="1208953"/>
                    <a:pt x="2466592" y="1214826"/>
                  </a:cubicBezTo>
                  <a:cubicBezTo>
                    <a:pt x="2466592" y="1220699"/>
                    <a:pt x="2478289" y="1220699"/>
                    <a:pt x="2484138" y="1220699"/>
                  </a:cubicBezTo>
                  <a:cubicBezTo>
                    <a:pt x="2495836" y="1232445"/>
                    <a:pt x="2501684" y="1244191"/>
                    <a:pt x="2501684" y="1255937"/>
                  </a:cubicBezTo>
                  <a:cubicBezTo>
                    <a:pt x="2501684" y="1261810"/>
                    <a:pt x="2501684" y="1273556"/>
                    <a:pt x="2489987" y="1279429"/>
                  </a:cubicBezTo>
                  <a:cubicBezTo>
                    <a:pt x="2484138" y="1285303"/>
                    <a:pt x="2478289" y="1285303"/>
                    <a:pt x="2472440" y="1285303"/>
                  </a:cubicBezTo>
                  <a:cubicBezTo>
                    <a:pt x="2466592" y="1291176"/>
                    <a:pt x="2478289" y="1297049"/>
                    <a:pt x="2478289" y="1302922"/>
                  </a:cubicBezTo>
                  <a:cubicBezTo>
                    <a:pt x="2478289" y="1314668"/>
                    <a:pt x="2472440" y="1320541"/>
                    <a:pt x="2466592" y="1326414"/>
                  </a:cubicBezTo>
                  <a:cubicBezTo>
                    <a:pt x="2454895" y="1326414"/>
                    <a:pt x="2449046" y="1326414"/>
                    <a:pt x="2443197" y="1320541"/>
                  </a:cubicBezTo>
                  <a:cubicBezTo>
                    <a:pt x="2443197" y="1314668"/>
                    <a:pt x="2431499" y="1308795"/>
                    <a:pt x="2443197" y="1302922"/>
                  </a:cubicBezTo>
                  <a:cubicBezTo>
                    <a:pt x="2460743" y="1297049"/>
                    <a:pt x="2472440" y="1273556"/>
                    <a:pt x="2466592" y="1255937"/>
                  </a:cubicBezTo>
                  <a:cubicBezTo>
                    <a:pt x="2460743" y="1238318"/>
                    <a:pt x="2454895" y="1214826"/>
                    <a:pt x="2431499" y="1203079"/>
                  </a:cubicBezTo>
                  <a:cubicBezTo>
                    <a:pt x="2437348" y="1191334"/>
                    <a:pt x="2443197" y="1185460"/>
                    <a:pt x="2443197" y="1173714"/>
                  </a:cubicBezTo>
                  <a:close/>
                  <a:moveTo>
                    <a:pt x="2257596" y="1166703"/>
                  </a:moveTo>
                  <a:cubicBezTo>
                    <a:pt x="2260509" y="1168159"/>
                    <a:pt x="2263422" y="1171073"/>
                    <a:pt x="2266335" y="1173986"/>
                  </a:cubicBezTo>
                  <a:cubicBezTo>
                    <a:pt x="2266335" y="1179811"/>
                    <a:pt x="2272161" y="1185638"/>
                    <a:pt x="2266335" y="1185638"/>
                  </a:cubicBezTo>
                  <a:cubicBezTo>
                    <a:pt x="2254683" y="1191464"/>
                    <a:pt x="2243030" y="1197290"/>
                    <a:pt x="2231378" y="1203116"/>
                  </a:cubicBezTo>
                  <a:cubicBezTo>
                    <a:pt x="2237204" y="1191464"/>
                    <a:pt x="2231378" y="1173986"/>
                    <a:pt x="2248857" y="1168159"/>
                  </a:cubicBezTo>
                  <a:cubicBezTo>
                    <a:pt x="2251770" y="1165246"/>
                    <a:pt x="2254683" y="1165246"/>
                    <a:pt x="2257596" y="1166703"/>
                  </a:cubicBezTo>
                  <a:close/>
                  <a:moveTo>
                    <a:pt x="2511728" y="1157748"/>
                  </a:moveTo>
                  <a:cubicBezTo>
                    <a:pt x="2515896" y="1157748"/>
                    <a:pt x="2519230" y="1167707"/>
                    <a:pt x="2519230" y="1167707"/>
                  </a:cubicBezTo>
                  <a:cubicBezTo>
                    <a:pt x="2531086" y="1173609"/>
                    <a:pt x="2525158" y="1179510"/>
                    <a:pt x="2531086" y="1185412"/>
                  </a:cubicBezTo>
                  <a:cubicBezTo>
                    <a:pt x="2525158" y="1191313"/>
                    <a:pt x="2531086" y="1197214"/>
                    <a:pt x="2531086" y="1203116"/>
                  </a:cubicBezTo>
                  <a:cubicBezTo>
                    <a:pt x="2525158" y="1203116"/>
                    <a:pt x="2525158" y="1197214"/>
                    <a:pt x="2525158" y="1197214"/>
                  </a:cubicBezTo>
                  <a:cubicBezTo>
                    <a:pt x="2525158" y="1185412"/>
                    <a:pt x="2519230" y="1173609"/>
                    <a:pt x="2513302" y="1167707"/>
                  </a:cubicBezTo>
                  <a:cubicBezTo>
                    <a:pt x="2513302" y="1161806"/>
                    <a:pt x="2507375" y="1161806"/>
                    <a:pt x="2507375" y="1161806"/>
                  </a:cubicBezTo>
                  <a:cubicBezTo>
                    <a:pt x="2508857" y="1158855"/>
                    <a:pt x="2510339" y="1157748"/>
                    <a:pt x="2511728" y="1157748"/>
                  </a:cubicBezTo>
                  <a:close/>
                  <a:moveTo>
                    <a:pt x="2484968" y="1150402"/>
                  </a:moveTo>
                  <a:lnTo>
                    <a:pt x="2490303" y="1155694"/>
                  </a:lnTo>
                  <a:cubicBezTo>
                    <a:pt x="2487339" y="1155694"/>
                    <a:pt x="2485858" y="1154224"/>
                    <a:pt x="2485116" y="1152019"/>
                  </a:cubicBezTo>
                  <a:close/>
                  <a:moveTo>
                    <a:pt x="216094" y="1136562"/>
                  </a:moveTo>
                  <a:cubicBezTo>
                    <a:pt x="219017" y="1137288"/>
                    <a:pt x="221942" y="1138740"/>
                    <a:pt x="221942" y="1138740"/>
                  </a:cubicBezTo>
                  <a:cubicBezTo>
                    <a:pt x="233639" y="1144550"/>
                    <a:pt x="239488" y="1156168"/>
                    <a:pt x="239488" y="1161977"/>
                  </a:cubicBezTo>
                  <a:cubicBezTo>
                    <a:pt x="239488" y="1167787"/>
                    <a:pt x="245337" y="1173596"/>
                    <a:pt x="239488" y="1179405"/>
                  </a:cubicBezTo>
                  <a:cubicBezTo>
                    <a:pt x="239488" y="1179405"/>
                    <a:pt x="233639" y="1179405"/>
                    <a:pt x="233639" y="1179405"/>
                  </a:cubicBezTo>
                  <a:cubicBezTo>
                    <a:pt x="233639" y="1173596"/>
                    <a:pt x="233639" y="1167787"/>
                    <a:pt x="233639" y="1167787"/>
                  </a:cubicBezTo>
                  <a:cubicBezTo>
                    <a:pt x="227791" y="1156168"/>
                    <a:pt x="221942" y="1144550"/>
                    <a:pt x="210245" y="1138740"/>
                  </a:cubicBezTo>
                  <a:cubicBezTo>
                    <a:pt x="210245" y="1135836"/>
                    <a:pt x="213169" y="1135836"/>
                    <a:pt x="216094" y="1136562"/>
                  </a:cubicBezTo>
                  <a:close/>
                  <a:moveTo>
                    <a:pt x="2278654" y="1132931"/>
                  </a:moveTo>
                  <a:cubicBezTo>
                    <a:pt x="2284564" y="1132931"/>
                    <a:pt x="2290474" y="1138811"/>
                    <a:pt x="2290474" y="1144692"/>
                  </a:cubicBezTo>
                  <a:cubicBezTo>
                    <a:pt x="2302293" y="1150572"/>
                    <a:pt x="2284564" y="1156452"/>
                    <a:pt x="2290474" y="1162333"/>
                  </a:cubicBezTo>
                  <a:cubicBezTo>
                    <a:pt x="2296383" y="1162333"/>
                    <a:pt x="2302293" y="1168213"/>
                    <a:pt x="2308202" y="1174093"/>
                  </a:cubicBezTo>
                  <a:cubicBezTo>
                    <a:pt x="2308202" y="1179974"/>
                    <a:pt x="2302293" y="1191735"/>
                    <a:pt x="2296383" y="1191735"/>
                  </a:cubicBezTo>
                  <a:cubicBezTo>
                    <a:pt x="2278654" y="1185854"/>
                    <a:pt x="2278654" y="1185854"/>
                    <a:pt x="2278654" y="1185854"/>
                  </a:cubicBezTo>
                  <a:cubicBezTo>
                    <a:pt x="2278654" y="1174093"/>
                    <a:pt x="2272745" y="1168213"/>
                    <a:pt x="2260926" y="1162333"/>
                  </a:cubicBezTo>
                  <a:cubicBezTo>
                    <a:pt x="2255016" y="1156452"/>
                    <a:pt x="2243197" y="1156452"/>
                    <a:pt x="2237288" y="1162333"/>
                  </a:cubicBezTo>
                  <a:cubicBezTo>
                    <a:pt x="2231378" y="1156452"/>
                    <a:pt x="2231378" y="1150572"/>
                    <a:pt x="2237288" y="1144692"/>
                  </a:cubicBezTo>
                  <a:cubicBezTo>
                    <a:pt x="2237288" y="1144692"/>
                    <a:pt x="2243197" y="1138811"/>
                    <a:pt x="2249106" y="1138811"/>
                  </a:cubicBezTo>
                  <a:cubicBezTo>
                    <a:pt x="2255016" y="1132931"/>
                    <a:pt x="2260926" y="1144692"/>
                    <a:pt x="2266836" y="1150572"/>
                  </a:cubicBezTo>
                  <a:cubicBezTo>
                    <a:pt x="2272745" y="1144692"/>
                    <a:pt x="2272745" y="1132931"/>
                    <a:pt x="2278654" y="1132931"/>
                  </a:cubicBezTo>
                  <a:close/>
                  <a:moveTo>
                    <a:pt x="309831" y="1132931"/>
                  </a:moveTo>
                  <a:cubicBezTo>
                    <a:pt x="315838" y="1144692"/>
                    <a:pt x="327852" y="1150572"/>
                    <a:pt x="321845" y="1162333"/>
                  </a:cubicBezTo>
                  <a:cubicBezTo>
                    <a:pt x="321845" y="1150572"/>
                    <a:pt x="309831" y="1144692"/>
                    <a:pt x="309831" y="1132931"/>
                  </a:cubicBezTo>
                  <a:close/>
                  <a:moveTo>
                    <a:pt x="2473539" y="1130703"/>
                  </a:moveTo>
                  <a:cubicBezTo>
                    <a:pt x="2478818" y="1131805"/>
                    <a:pt x="2479930" y="1139523"/>
                    <a:pt x="2484375" y="1143934"/>
                  </a:cubicBezTo>
                  <a:lnTo>
                    <a:pt x="2484968" y="1150402"/>
                  </a:lnTo>
                  <a:lnTo>
                    <a:pt x="2478448" y="1143934"/>
                  </a:lnTo>
                  <a:cubicBezTo>
                    <a:pt x="2475484" y="1139523"/>
                    <a:pt x="2472520" y="1135113"/>
                    <a:pt x="2466592" y="1132172"/>
                  </a:cubicBezTo>
                  <a:cubicBezTo>
                    <a:pt x="2469556" y="1130703"/>
                    <a:pt x="2471779" y="1130335"/>
                    <a:pt x="2473539" y="1130703"/>
                  </a:cubicBezTo>
                  <a:close/>
                  <a:moveTo>
                    <a:pt x="2437190" y="1120602"/>
                  </a:moveTo>
                  <a:cubicBezTo>
                    <a:pt x="2442880" y="1126767"/>
                    <a:pt x="2448571" y="1126767"/>
                    <a:pt x="2454262" y="1126767"/>
                  </a:cubicBezTo>
                  <a:cubicBezTo>
                    <a:pt x="2448571" y="1126767"/>
                    <a:pt x="2431499" y="1132932"/>
                    <a:pt x="2437190" y="1120602"/>
                  </a:cubicBezTo>
                  <a:close/>
                  <a:moveTo>
                    <a:pt x="2284242" y="1109220"/>
                  </a:moveTo>
                  <a:cubicBezTo>
                    <a:pt x="2295922" y="1109220"/>
                    <a:pt x="2307603" y="1115089"/>
                    <a:pt x="2313443" y="1126826"/>
                  </a:cubicBezTo>
                  <a:cubicBezTo>
                    <a:pt x="2319284" y="1132695"/>
                    <a:pt x="2313443" y="1144431"/>
                    <a:pt x="2307603" y="1150300"/>
                  </a:cubicBezTo>
                  <a:cubicBezTo>
                    <a:pt x="2307603" y="1156168"/>
                    <a:pt x="2319284" y="1156168"/>
                    <a:pt x="2319284" y="1156168"/>
                  </a:cubicBezTo>
                  <a:cubicBezTo>
                    <a:pt x="2325125" y="1162037"/>
                    <a:pt x="2325125" y="1167906"/>
                    <a:pt x="2330965" y="1179642"/>
                  </a:cubicBezTo>
                  <a:cubicBezTo>
                    <a:pt x="2330965" y="1185511"/>
                    <a:pt x="2325125" y="1191379"/>
                    <a:pt x="2319284" y="1197248"/>
                  </a:cubicBezTo>
                  <a:cubicBezTo>
                    <a:pt x="2313443" y="1203116"/>
                    <a:pt x="2313443" y="1203116"/>
                    <a:pt x="2307603" y="1203116"/>
                  </a:cubicBezTo>
                  <a:cubicBezTo>
                    <a:pt x="2301763" y="1197248"/>
                    <a:pt x="2307603" y="1191379"/>
                    <a:pt x="2313443" y="1185511"/>
                  </a:cubicBezTo>
                  <a:cubicBezTo>
                    <a:pt x="2313443" y="1179642"/>
                    <a:pt x="2313443" y="1173774"/>
                    <a:pt x="2307603" y="1162037"/>
                  </a:cubicBezTo>
                  <a:cubicBezTo>
                    <a:pt x="2307603" y="1156168"/>
                    <a:pt x="2295922" y="1150300"/>
                    <a:pt x="2301763" y="1144431"/>
                  </a:cubicBezTo>
                  <a:cubicBezTo>
                    <a:pt x="2301763" y="1138563"/>
                    <a:pt x="2295922" y="1132695"/>
                    <a:pt x="2290082" y="1126826"/>
                  </a:cubicBezTo>
                  <a:cubicBezTo>
                    <a:pt x="2284242" y="1126826"/>
                    <a:pt x="2272560" y="1126826"/>
                    <a:pt x="2266720" y="1132695"/>
                  </a:cubicBezTo>
                  <a:cubicBezTo>
                    <a:pt x="2255039" y="1132695"/>
                    <a:pt x="2249199" y="1126826"/>
                    <a:pt x="2237518" y="1132695"/>
                  </a:cubicBezTo>
                  <a:cubicBezTo>
                    <a:pt x="2231678" y="1132695"/>
                    <a:pt x="2231678" y="1144431"/>
                    <a:pt x="2225837" y="1138563"/>
                  </a:cubicBezTo>
                  <a:cubicBezTo>
                    <a:pt x="2219997" y="1132695"/>
                    <a:pt x="2219997" y="1126826"/>
                    <a:pt x="2225837" y="1120957"/>
                  </a:cubicBezTo>
                  <a:cubicBezTo>
                    <a:pt x="2237518" y="1109220"/>
                    <a:pt x="2249199" y="1115089"/>
                    <a:pt x="2260880" y="1115089"/>
                  </a:cubicBezTo>
                  <a:cubicBezTo>
                    <a:pt x="2260880" y="1120957"/>
                    <a:pt x="2266720" y="1126826"/>
                    <a:pt x="2266720" y="1120957"/>
                  </a:cubicBezTo>
                  <a:cubicBezTo>
                    <a:pt x="2272560" y="1115089"/>
                    <a:pt x="2278401" y="1109220"/>
                    <a:pt x="2284242" y="1109220"/>
                  </a:cubicBezTo>
                  <a:close/>
                  <a:moveTo>
                    <a:pt x="2183956" y="1103530"/>
                  </a:moveTo>
                  <a:cubicBezTo>
                    <a:pt x="2189857" y="1103530"/>
                    <a:pt x="2195759" y="1109393"/>
                    <a:pt x="2195759" y="1115256"/>
                  </a:cubicBezTo>
                  <a:cubicBezTo>
                    <a:pt x="2201660" y="1121119"/>
                    <a:pt x="2195759" y="1132845"/>
                    <a:pt x="2201660" y="1132845"/>
                  </a:cubicBezTo>
                  <a:cubicBezTo>
                    <a:pt x="2213463" y="1132845"/>
                    <a:pt x="2225266" y="1144571"/>
                    <a:pt x="2225266" y="1150434"/>
                  </a:cubicBezTo>
                  <a:cubicBezTo>
                    <a:pt x="2237069" y="1179750"/>
                    <a:pt x="2225266" y="1209065"/>
                    <a:pt x="2207561" y="1232518"/>
                  </a:cubicBezTo>
                  <a:cubicBezTo>
                    <a:pt x="2201660" y="1232518"/>
                    <a:pt x="2201660" y="1226655"/>
                    <a:pt x="2201660" y="1226655"/>
                  </a:cubicBezTo>
                  <a:cubicBezTo>
                    <a:pt x="2201660" y="1220792"/>
                    <a:pt x="2201660" y="1214929"/>
                    <a:pt x="2201660" y="1214929"/>
                  </a:cubicBezTo>
                  <a:cubicBezTo>
                    <a:pt x="2201660" y="1214929"/>
                    <a:pt x="2207561" y="1214929"/>
                    <a:pt x="2207561" y="1214929"/>
                  </a:cubicBezTo>
                  <a:cubicBezTo>
                    <a:pt x="2213463" y="1197339"/>
                    <a:pt x="2231167" y="1173887"/>
                    <a:pt x="2213463" y="1162160"/>
                  </a:cubicBezTo>
                  <a:cubicBezTo>
                    <a:pt x="2207561" y="1162160"/>
                    <a:pt x="2201660" y="1168024"/>
                    <a:pt x="2201660" y="1173887"/>
                  </a:cubicBezTo>
                  <a:cubicBezTo>
                    <a:pt x="2201660" y="1179750"/>
                    <a:pt x="2201660" y="1179750"/>
                    <a:pt x="2201660" y="1179750"/>
                  </a:cubicBezTo>
                  <a:cubicBezTo>
                    <a:pt x="2195759" y="1150434"/>
                    <a:pt x="2195759" y="1150434"/>
                    <a:pt x="2195759" y="1150434"/>
                  </a:cubicBezTo>
                  <a:cubicBezTo>
                    <a:pt x="2183956" y="1138708"/>
                    <a:pt x="2189857" y="1121119"/>
                    <a:pt x="2183956" y="1109393"/>
                  </a:cubicBezTo>
                  <a:cubicBezTo>
                    <a:pt x="2183956" y="1103530"/>
                    <a:pt x="2183956" y="1103530"/>
                    <a:pt x="2183956" y="1103530"/>
                  </a:cubicBezTo>
                  <a:close/>
                  <a:moveTo>
                    <a:pt x="210749" y="1101326"/>
                  </a:moveTo>
                  <a:cubicBezTo>
                    <a:pt x="215935" y="1099847"/>
                    <a:pt x="221863" y="1099847"/>
                    <a:pt x="227791" y="1102804"/>
                  </a:cubicBezTo>
                  <a:cubicBezTo>
                    <a:pt x="233719" y="1108718"/>
                    <a:pt x="227791" y="1114631"/>
                    <a:pt x="233719" y="1114631"/>
                  </a:cubicBezTo>
                  <a:cubicBezTo>
                    <a:pt x="239647" y="1114631"/>
                    <a:pt x="239647" y="1108718"/>
                    <a:pt x="239647" y="1108718"/>
                  </a:cubicBezTo>
                  <a:cubicBezTo>
                    <a:pt x="251502" y="1108718"/>
                    <a:pt x="263357" y="1114631"/>
                    <a:pt x="269285" y="1120545"/>
                  </a:cubicBezTo>
                  <a:cubicBezTo>
                    <a:pt x="269285" y="1126460"/>
                    <a:pt x="275213" y="1138287"/>
                    <a:pt x="269285" y="1144201"/>
                  </a:cubicBezTo>
                  <a:cubicBezTo>
                    <a:pt x="269285" y="1150115"/>
                    <a:pt x="257430" y="1150115"/>
                    <a:pt x="263357" y="1156028"/>
                  </a:cubicBezTo>
                  <a:cubicBezTo>
                    <a:pt x="275213" y="1156028"/>
                    <a:pt x="281141" y="1161942"/>
                    <a:pt x="281141" y="1167856"/>
                  </a:cubicBezTo>
                  <a:cubicBezTo>
                    <a:pt x="287069" y="1173770"/>
                    <a:pt x="281141" y="1185598"/>
                    <a:pt x="275213" y="1185598"/>
                  </a:cubicBezTo>
                  <a:cubicBezTo>
                    <a:pt x="275213" y="1191511"/>
                    <a:pt x="269285" y="1197425"/>
                    <a:pt x="263357" y="1191511"/>
                  </a:cubicBezTo>
                  <a:cubicBezTo>
                    <a:pt x="251502" y="1185598"/>
                    <a:pt x="251502" y="1185598"/>
                    <a:pt x="251502" y="1185598"/>
                  </a:cubicBezTo>
                  <a:cubicBezTo>
                    <a:pt x="251502" y="1167856"/>
                    <a:pt x="245575" y="1150115"/>
                    <a:pt x="239647" y="1138287"/>
                  </a:cubicBezTo>
                  <a:cubicBezTo>
                    <a:pt x="227791" y="1132373"/>
                    <a:pt x="215935" y="1126460"/>
                    <a:pt x="204080" y="1126460"/>
                  </a:cubicBezTo>
                  <a:cubicBezTo>
                    <a:pt x="198152" y="1120545"/>
                    <a:pt x="192224" y="1114631"/>
                    <a:pt x="198152" y="1108718"/>
                  </a:cubicBezTo>
                  <a:cubicBezTo>
                    <a:pt x="201116" y="1105761"/>
                    <a:pt x="205562" y="1102804"/>
                    <a:pt x="210749" y="1101326"/>
                  </a:cubicBezTo>
                  <a:close/>
                  <a:moveTo>
                    <a:pt x="2360556" y="1079818"/>
                  </a:moveTo>
                  <a:cubicBezTo>
                    <a:pt x="2384077" y="1079818"/>
                    <a:pt x="2407598" y="1097479"/>
                    <a:pt x="2425240" y="1115140"/>
                  </a:cubicBezTo>
                  <a:cubicBezTo>
                    <a:pt x="2442880" y="1144574"/>
                    <a:pt x="2442880" y="1179895"/>
                    <a:pt x="2425240" y="1203443"/>
                  </a:cubicBezTo>
                  <a:cubicBezTo>
                    <a:pt x="2413479" y="1226990"/>
                    <a:pt x="2389958" y="1244651"/>
                    <a:pt x="2366436" y="1250538"/>
                  </a:cubicBezTo>
                  <a:cubicBezTo>
                    <a:pt x="2360556" y="1250538"/>
                    <a:pt x="2354676" y="1244651"/>
                    <a:pt x="2354676" y="1238764"/>
                  </a:cubicBezTo>
                  <a:cubicBezTo>
                    <a:pt x="2378197" y="1232878"/>
                    <a:pt x="2401718" y="1221104"/>
                    <a:pt x="2413479" y="1197556"/>
                  </a:cubicBezTo>
                  <a:cubicBezTo>
                    <a:pt x="2419359" y="1179895"/>
                    <a:pt x="2419359" y="1156348"/>
                    <a:pt x="2407598" y="1138687"/>
                  </a:cubicBezTo>
                  <a:cubicBezTo>
                    <a:pt x="2401718" y="1126913"/>
                    <a:pt x="2389958" y="1115140"/>
                    <a:pt x="2372316" y="1115140"/>
                  </a:cubicBezTo>
                  <a:cubicBezTo>
                    <a:pt x="2372316" y="1121026"/>
                    <a:pt x="2372316" y="1121026"/>
                    <a:pt x="2372316" y="1121026"/>
                  </a:cubicBezTo>
                  <a:cubicBezTo>
                    <a:pt x="2372316" y="1126913"/>
                    <a:pt x="2384077" y="1126913"/>
                    <a:pt x="2384077" y="1132800"/>
                  </a:cubicBezTo>
                  <a:cubicBezTo>
                    <a:pt x="2384077" y="1138687"/>
                    <a:pt x="2384077" y="1150461"/>
                    <a:pt x="2372316" y="1150461"/>
                  </a:cubicBezTo>
                  <a:cubicBezTo>
                    <a:pt x="2366436" y="1156348"/>
                    <a:pt x="2354676" y="1156348"/>
                    <a:pt x="2348795" y="1150461"/>
                  </a:cubicBezTo>
                  <a:cubicBezTo>
                    <a:pt x="2342915" y="1144574"/>
                    <a:pt x="2342915" y="1144574"/>
                    <a:pt x="2342915" y="1138687"/>
                  </a:cubicBezTo>
                  <a:cubicBezTo>
                    <a:pt x="2342915" y="1132800"/>
                    <a:pt x="2342915" y="1132800"/>
                    <a:pt x="2342915" y="1126913"/>
                  </a:cubicBezTo>
                  <a:cubicBezTo>
                    <a:pt x="2342915" y="1126913"/>
                    <a:pt x="2337034" y="1126913"/>
                    <a:pt x="2331154" y="1121026"/>
                  </a:cubicBezTo>
                  <a:cubicBezTo>
                    <a:pt x="2325274" y="1121026"/>
                    <a:pt x="2325274" y="1109253"/>
                    <a:pt x="2325274" y="1103366"/>
                  </a:cubicBezTo>
                  <a:cubicBezTo>
                    <a:pt x="2331154" y="1085705"/>
                    <a:pt x="2342915" y="1079818"/>
                    <a:pt x="2360556" y="1079818"/>
                  </a:cubicBezTo>
                  <a:close/>
                  <a:moveTo>
                    <a:pt x="2448571" y="1074128"/>
                  </a:moveTo>
                  <a:cubicBezTo>
                    <a:pt x="2454262" y="1074128"/>
                    <a:pt x="2454262" y="1079818"/>
                    <a:pt x="2454262" y="1085509"/>
                  </a:cubicBezTo>
                  <a:cubicBezTo>
                    <a:pt x="2454262" y="1085509"/>
                    <a:pt x="2454262" y="1091200"/>
                    <a:pt x="2454262" y="1091200"/>
                  </a:cubicBezTo>
                  <a:cubicBezTo>
                    <a:pt x="2454262" y="1085509"/>
                    <a:pt x="2448571" y="1079818"/>
                    <a:pt x="2448571" y="1074128"/>
                  </a:cubicBezTo>
                  <a:close/>
                  <a:moveTo>
                    <a:pt x="198863" y="1061798"/>
                  </a:moveTo>
                  <a:cubicBezTo>
                    <a:pt x="198863" y="1061798"/>
                    <a:pt x="204554" y="1061798"/>
                    <a:pt x="204554" y="1061798"/>
                  </a:cubicBezTo>
                  <a:cubicBezTo>
                    <a:pt x="204554" y="1067489"/>
                    <a:pt x="204554" y="1067489"/>
                    <a:pt x="204554" y="1067489"/>
                  </a:cubicBezTo>
                  <a:cubicBezTo>
                    <a:pt x="204554" y="1067489"/>
                    <a:pt x="198863" y="1061798"/>
                    <a:pt x="198863" y="1061798"/>
                  </a:cubicBezTo>
                  <a:close/>
                  <a:moveTo>
                    <a:pt x="248510" y="1059783"/>
                  </a:moveTo>
                  <a:cubicBezTo>
                    <a:pt x="249988" y="1060518"/>
                    <a:pt x="251465" y="1061987"/>
                    <a:pt x="251465" y="1061987"/>
                  </a:cubicBezTo>
                  <a:cubicBezTo>
                    <a:pt x="263285" y="1073748"/>
                    <a:pt x="263285" y="1073748"/>
                    <a:pt x="263285" y="1073748"/>
                  </a:cubicBezTo>
                  <a:cubicBezTo>
                    <a:pt x="263285" y="1079629"/>
                    <a:pt x="263285" y="1079629"/>
                    <a:pt x="263285" y="1079629"/>
                  </a:cubicBezTo>
                  <a:cubicBezTo>
                    <a:pt x="263285" y="1079629"/>
                    <a:pt x="263285" y="1073748"/>
                    <a:pt x="257375" y="1073748"/>
                  </a:cubicBezTo>
                  <a:cubicBezTo>
                    <a:pt x="257375" y="1079629"/>
                    <a:pt x="257375" y="1085509"/>
                    <a:pt x="263285" y="1085509"/>
                  </a:cubicBezTo>
                  <a:cubicBezTo>
                    <a:pt x="269194" y="1085509"/>
                    <a:pt x="281013" y="1085509"/>
                    <a:pt x="275103" y="1079629"/>
                  </a:cubicBezTo>
                  <a:cubicBezTo>
                    <a:pt x="286922" y="1073748"/>
                    <a:pt x="292832" y="1085509"/>
                    <a:pt x="298742" y="1085509"/>
                  </a:cubicBezTo>
                  <a:cubicBezTo>
                    <a:pt x="310560" y="1097270"/>
                    <a:pt x="316470" y="1109030"/>
                    <a:pt x="316470" y="1120791"/>
                  </a:cubicBezTo>
                  <a:cubicBezTo>
                    <a:pt x="310560" y="1109030"/>
                    <a:pt x="304651" y="1091390"/>
                    <a:pt x="292832" y="1085509"/>
                  </a:cubicBezTo>
                  <a:cubicBezTo>
                    <a:pt x="292832" y="1085509"/>
                    <a:pt x="286922" y="1085509"/>
                    <a:pt x="286922" y="1085509"/>
                  </a:cubicBezTo>
                  <a:cubicBezTo>
                    <a:pt x="298742" y="1097270"/>
                    <a:pt x="310560" y="1114911"/>
                    <a:pt x="304651" y="1138432"/>
                  </a:cubicBezTo>
                  <a:cubicBezTo>
                    <a:pt x="304651" y="1138432"/>
                    <a:pt x="298742" y="1144312"/>
                    <a:pt x="304651" y="1144312"/>
                  </a:cubicBezTo>
                  <a:cubicBezTo>
                    <a:pt x="310560" y="1144312"/>
                    <a:pt x="316470" y="1156073"/>
                    <a:pt x="316470" y="1167834"/>
                  </a:cubicBezTo>
                  <a:cubicBezTo>
                    <a:pt x="316470" y="1173714"/>
                    <a:pt x="310560" y="1185475"/>
                    <a:pt x="304651" y="1185475"/>
                  </a:cubicBezTo>
                  <a:cubicBezTo>
                    <a:pt x="298742" y="1191355"/>
                    <a:pt x="298742" y="1191355"/>
                    <a:pt x="304651" y="1197236"/>
                  </a:cubicBezTo>
                  <a:cubicBezTo>
                    <a:pt x="304651" y="1197236"/>
                    <a:pt x="304651" y="1197236"/>
                    <a:pt x="310560" y="1197236"/>
                  </a:cubicBezTo>
                  <a:cubicBezTo>
                    <a:pt x="304651" y="1203116"/>
                    <a:pt x="310560" y="1203116"/>
                    <a:pt x="310560" y="1203116"/>
                  </a:cubicBezTo>
                  <a:cubicBezTo>
                    <a:pt x="310560" y="1214877"/>
                    <a:pt x="304651" y="1220757"/>
                    <a:pt x="298742" y="1226637"/>
                  </a:cubicBezTo>
                  <a:cubicBezTo>
                    <a:pt x="281013" y="1232518"/>
                    <a:pt x="281013" y="1208997"/>
                    <a:pt x="269194" y="1203116"/>
                  </a:cubicBezTo>
                  <a:cubicBezTo>
                    <a:pt x="281013" y="1197236"/>
                    <a:pt x="286922" y="1191355"/>
                    <a:pt x="292832" y="1179595"/>
                  </a:cubicBezTo>
                  <a:cubicBezTo>
                    <a:pt x="286922" y="1167834"/>
                    <a:pt x="286922" y="1156073"/>
                    <a:pt x="275103" y="1150193"/>
                  </a:cubicBezTo>
                  <a:cubicBezTo>
                    <a:pt x="281013" y="1138432"/>
                    <a:pt x="281013" y="1120791"/>
                    <a:pt x="269194" y="1114911"/>
                  </a:cubicBezTo>
                  <a:cubicBezTo>
                    <a:pt x="263285" y="1091390"/>
                    <a:pt x="239646" y="1109030"/>
                    <a:pt x="227827" y="1097270"/>
                  </a:cubicBezTo>
                  <a:cubicBezTo>
                    <a:pt x="216008" y="1091390"/>
                    <a:pt x="204189" y="1097270"/>
                    <a:pt x="198280" y="1097270"/>
                  </a:cubicBezTo>
                  <a:cubicBezTo>
                    <a:pt x="192370" y="1103150"/>
                    <a:pt x="192370" y="1109030"/>
                    <a:pt x="186460" y="1103150"/>
                  </a:cubicBezTo>
                  <a:cubicBezTo>
                    <a:pt x="180551" y="1097270"/>
                    <a:pt x="168732" y="1091390"/>
                    <a:pt x="162822" y="1085509"/>
                  </a:cubicBezTo>
                  <a:cubicBezTo>
                    <a:pt x="162822" y="1079629"/>
                    <a:pt x="168732" y="1079629"/>
                    <a:pt x="174641" y="1073748"/>
                  </a:cubicBezTo>
                  <a:cubicBezTo>
                    <a:pt x="174641" y="1073748"/>
                    <a:pt x="180551" y="1067868"/>
                    <a:pt x="180551" y="1067868"/>
                  </a:cubicBezTo>
                  <a:cubicBezTo>
                    <a:pt x="192370" y="1067868"/>
                    <a:pt x="204189" y="1067868"/>
                    <a:pt x="210099" y="1079629"/>
                  </a:cubicBezTo>
                  <a:cubicBezTo>
                    <a:pt x="216008" y="1079629"/>
                    <a:pt x="216008" y="1073748"/>
                    <a:pt x="216008" y="1067868"/>
                  </a:cubicBezTo>
                  <a:cubicBezTo>
                    <a:pt x="221917" y="1067868"/>
                    <a:pt x="227827" y="1061987"/>
                    <a:pt x="233737" y="1061987"/>
                  </a:cubicBezTo>
                  <a:cubicBezTo>
                    <a:pt x="239646" y="1061987"/>
                    <a:pt x="245556" y="1073748"/>
                    <a:pt x="251465" y="1067868"/>
                  </a:cubicBezTo>
                  <a:cubicBezTo>
                    <a:pt x="251465" y="1061987"/>
                    <a:pt x="245556" y="1061987"/>
                    <a:pt x="245556" y="1061987"/>
                  </a:cubicBezTo>
                  <a:cubicBezTo>
                    <a:pt x="245556" y="1059047"/>
                    <a:pt x="247033" y="1059047"/>
                    <a:pt x="248510" y="1059783"/>
                  </a:cubicBezTo>
                  <a:close/>
                  <a:moveTo>
                    <a:pt x="2349175" y="1021015"/>
                  </a:moveTo>
                  <a:cubicBezTo>
                    <a:pt x="2366531" y="1021015"/>
                    <a:pt x="2383888" y="1032775"/>
                    <a:pt x="2389673" y="1050416"/>
                  </a:cubicBezTo>
                  <a:cubicBezTo>
                    <a:pt x="2395459" y="1056297"/>
                    <a:pt x="2395459" y="1068058"/>
                    <a:pt x="2389673" y="1079818"/>
                  </a:cubicBezTo>
                  <a:cubicBezTo>
                    <a:pt x="2383888" y="1079818"/>
                    <a:pt x="2389673" y="1068058"/>
                    <a:pt x="2383888" y="1062177"/>
                  </a:cubicBezTo>
                  <a:cubicBezTo>
                    <a:pt x="2383888" y="1050416"/>
                    <a:pt x="2372317" y="1038655"/>
                    <a:pt x="2366531" y="1038655"/>
                  </a:cubicBezTo>
                  <a:cubicBezTo>
                    <a:pt x="2354961" y="1038655"/>
                    <a:pt x="2349175" y="1032775"/>
                    <a:pt x="2343389" y="1038655"/>
                  </a:cubicBezTo>
                  <a:cubicBezTo>
                    <a:pt x="2337604" y="1038655"/>
                    <a:pt x="2337604" y="1032775"/>
                    <a:pt x="2337604" y="1026895"/>
                  </a:cubicBezTo>
                  <a:cubicBezTo>
                    <a:pt x="2337604" y="1021015"/>
                    <a:pt x="2343389" y="1026895"/>
                    <a:pt x="2349175" y="1021015"/>
                  </a:cubicBezTo>
                  <a:close/>
                  <a:moveTo>
                    <a:pt x="116056" y="1002766"/>
                  </a:moveTo>
                  <a:cubicBezTo>
                    <a:pt x="126805" y="1006043"/>
                    <a:pt x="133421" y="1019152"/>
                    <a:pt x="133421" y="1032261"/>
                  </a:cubicBezTo>
                  <a:cubicBezTo>
                    <a:pt x="133421" y="1032261"/>
                    <a:pt x="133421" y="1038087"/>
                    <a:pt x="133421" y="1038087"/>
                  </a:cubicBezTo>
                  <a:cubicBezTo>
                    <a:pt x="127540" y="1032261"/>
                    <a:pt x="127540" y="1026435"/>
                    <a:pt x="127540" y="1026435"/>
                  </a:cubicBezTo>
                  <a:cubicBezTo>
                    <a:pt x="121660" y="1020608"/>
                    <a:pt x="121660" y="1014782"/>
                    <a:pt x="121660" y="1008957"/>
                  </a:cubicBezTo>
                  <a:cubicBezTo>
                    <a:pt x="104019" y="1003130"/>
                    <a:pt x="104019" y="1003130"/>
                    <a:pt x="104019" y="1003130"/>
                  </a:cubicBezTo>
                  <a:cubicBezTo>
                    <a:pt x="108429" y="1001674"/>
                    <a:pt x="112472" y="1001674"/>
                    <a:pt x="116056" y="1002766"/>
                  </a:cubicBezTo>
                  <a:close/>
                  <a:moveTo>
                    <a:pt x="2272568" y="997304"/>
                  </a:moveTo>
                  <a:cubicBezTo>
                    <a:pt x="2302037" y="997304"/>
                    <a:pt x="2319719" y="1014878"/>
                    <a:pt x="2337400" y="1038310"/>
                  </a:cubicBezTo>
                  <a:cubicBezTo>
                    <a:pt x="2343294" y="1050026"/>
                    <a:pt x="2343294" y="1061743"/>
                    <a:pt x="2337400" y="1073458"/>
                  </a:cubicBezTo>
                  <a:cubicBezTo>
                    <a:pt x="2331507" y="1079316"/>
                    <a:pt x="2325613" y="1085175"/>
                    <a:pt x="2313825" y="1091033"/>
                  </a:cubicBezTo>
                  <a:cubicBezTo>
                    <a:pt x="2307931" y="1091033"/>
                    <a:pt x="2302037" y="1085175"/>
                    <a:pt x="2296143" y="1079316"/>
                  </a:cubicBezTo>
                  <a:cubicBezTo>
                    <a:pt x="2290250" y="1073458"/>
                    <a:pt x="2284355" y="1085175"/>
                    <a:pt x="2278461" y="1079316"/>
                  </a:cubicBezTo>
                  <a:cubicBezTo>
                    <a:pt x="2272568" y="1073458"/>
                    <a:pt x="2266674" y="1073458"/>
                    <a:pt x="2266674" y="1067600"/>
                  </a:cubicBezTo>
                  <a:cubicBezTo>
                    <a:pt x="2266674" y="1061743"/>
                    <a:pt x="2266674" y="1055885"/>
                    <a:pt x="2266674" y="1050026"/>
                  </a:cubicBezTo>
                  <a:cubicBezTo>
                    <a:pt x="2272568" y="1044168"/>
                    <a:pt x="2284355" y="1038310"/>
                    <a:pt x="2290250" y="1038310"/>
                  </a:cubicBezTo>
                  <a:cubicBezTo>
                    <a:pt x="2302037" y="1038310"/>
                    <a:pt x="2307931" y="1061743"/>
                    <a:pt x="2313825" y="1050026"/>
                  </a:cubicBezTo>
                  <a:cubicBezTo>
                    <a:pt x="2307931" y="1038310"/>
                    <a:pt x="2302037" y="1026594"/>
                    <a:pt x="2290250" y="1020736"/>
                  </a:cubicBezTo>
                  <a:cubicBezTo>
                    <a:pt x="2266674" y="1009020"/>
                    <a:pt x="2237204" y="1020736"/>
                    <a:pt x="2219522" y="1032452"/>
                  </a:cubicBezTo>
                  <a:cubicBezTo>
                    <a:pt x="2201841" y="1050026"/>
                    <a:pt x="2195947" y="1073458"/>
                    <a:pt x="2190053" y="1096891"/>
                  </a:cubicBezTo>
                  <a:cubicBezTo>
                    <a:pt x="2190053" y="1096891"/>
                    <a:pt x="2184159" y="1096891"/>
                    <a:pt x="2178265" y="1096891"/>
                  </a:cubicBezTo>
                  <a:cubicBezTo>
                    <a:pt x="2178265" y="1085175"/>
                    <a:pt x="2178265" y="1067600"/>
                    <a:pt x="2184159" y="1061743"/>
                  </a:cubicBezTo>
                  <a:cubicBezTo>
                    <a:pt x="2195947" y="1020736"/>
                    <a:pt x="2231310" y="997304"/>
                    <a:pt x="2272568" y="997304"/>
                  </a:cubicBezTo>
                  <a:close/>
                  <a:moveTo>
                    <a:pt x="2360616" y="991613"/>
                  </a:moveTo>
                  <a:cubicBezTo>
                    <a:pt x="2372297" y="991613"/>
                    <a:pt x="2378137" y="1003311"/>
                    <a:pt x="2383977" y="1003311"/>
                  </a:cubicBezTo>
                  <a:cubicBezTo>
                    <a:pt x="2389818" y="1003311"/>
                    <a:pt x="2395658" y="1003311"/>
                    <a:pt x="2401499" y="1003311"/>
                  </a:cubicBezTo>
                  <a:cubicBezTo>
                    <a:pt x="2407339" y="1009160"/>
                    <a:pt x="2413180" y="1015008"/>
                    <a:pt x="2413180" y="1020857"/>
                  </a:cubicBezTo>
                  <a:cubicBezTo>
                    <a:pt x="2419020" y="1026706"/>
                    <a:pt x="2413180" y="1032554"/>
                    <a:pt x="2413180" y="1038403"/>
                  </a:cubicBezTo>
                  <a:cubicBezTo>
                    <a:pt x="2419020" y="1044252"/>
                    <a:pt x="2424860" y="1044252"/>
                    <a:pt x="2424860" y="1050101"/>
                  </a:cubicBezTo>
                  <a:cubicBezTo>
                    <a:pt x="2424860" y="1055950"/>
                    <a:pt x="2424860" y="1061798"/>
                    <a:pt x="2424860" y="1067647"/>
                  </a:cubicBezTo>
                  <a:cubicBezTo>
                    <a:pt x="2424860" y="1067647"/>
                    <a:pt x="2419020" y="1067647"/>
                    <a:pt x="2419020" y="1073495"/>
                  </a:cubicBezTo>
                  <a:cubicBezTo>
                    <a:pt x="2419020" y="1073495"/>
                    <a:pt x="2424860" y="1085193"/>
                    <a:pt x="2424860" y="1091042"/>
                  </a:cubicBezTo>
                  <a:cubicBezTo>
                    <a:pt x="2424860" y="1091042"/>
                    <a:pt x="2419020" y="1096891"/>
                    <a:pt x="2419020" y="1096891"/>
                  </a:cubicBezTo>
                  <a:cubicBezTo>
                    <a:pt x="2401499" y="1079344"/>
                    <a:pt x="2401499" y="1079344"/>
                    <a:pt x="2401499" y="1079344"/>
                  </a:cubicBezTo>
                  <a:cubicBezTo>
                    <a:pt x="2407339" y="1061798"/>
                    <a:pt x="2401499" y="1044252"/>
                    <a:pt x="2383977" y="1026706"/>
                  </a:cubicBezTo>
                  <a:cubicBezTo>
                    <a:pt x="2372297" y="1015008"/>
                    <a:pt x="2360616" y="1015008"/>
                    <a:pt x="2343095" y="1015008"/>
                  </a:cubicBezTo>
                  <a:cubicBezTo>
                    <a:pt x="2337254" y="1015008"/>
                    <a:pt x="2331413" y="1020857"/>
                    <a:pt x="2325573" y="1015008"/>
                  </a:cubicBezTo>
                  <a:cubicBezTo>
                    <a:pt x="2325573" y="1009160"/>
                    <a:pt x="2313892" y="1009160"/>
                    <a:pt x="2319733" y="1003311"/>
                  </a:cubicBezTo>
                  <a:cubicBezTo>
                    <a:pt x="2325573" y="997462"/>
                    <a:pt x="2331413" y="997462"/>
                    <a:pt x="2337254" y="997462"/>
                  </a:cubicBezTo>
                  <a:cubicBezTo>
                    <a:pt x="2343095" y="1003311"/>
                    <a:pt x="2343095" y="1003311"/>
                    <a:pt x="2343095" y="1003311"/>
                  </a:cubicBezTo>
                  <a:cubicBezTo>
                    <a:pt x="2348935" y="997462"/>
                    <a:pt x="2354775" y="991613"/>
                    <a:pt x="2360616" y="991613"/>
                  </a:cubicBezTo>
                  <a:close/>
                  <a:moveTo>
                    <a:pt x="392260" y="985923"/>
                  </a:moveTo>
                  <a:cubicBezTo>
                    <a:pt x="398123" y="997575"/>
                    <a:pt x="392260" y="1009227"/>
                    <a:pt x="403986" y="1015053"/>
                  </a:cubicBezTo>
                  <a:cubicBezTo>
                    <a:pt x="403986" y="1020880"/>
                    <a:pt x="415712" y="1020880"/>
                    <a:pt x="415712" y="1026705"/>
                  </a:cubicBezTo>
                  <a:cubicBezTo>
                    <a:pt x="427438" y="1032532"/>
                    <a:pt x="427438" y="1032532"/>
                    <a:pt x="427438" y="1032532"/>
                  </a:cubicBezTo>
                  <a:cubicBezTo>
                    <a:pt x="421575" y="1061662"/>
                    <a:pt x="421575" y="1061662"/>
                    <a:pt x="421575" y="1061662"/>
                  </a:cubicBezTo>
                  <a:cubicBezTo>
                    <a:pt x="415712" y="1067489"/>
                    <a:pt x="403986" y="1061662"/>
                    <a:pt x="398123" y="1061662"/>
                  </a:cubicBezTo>
                  <a:cubicBezTo>
                    <a:pt x="392260" y="1055836"/>
                    <a:pt x="386396" y="1050011"/>
                    <a:pt x="386396" y="1038358"/>
                  </a:cubicBezTo>
                  <a:cubicBezTo>
                    <a:pt x="386396" y="1038358"/>
                    <a:pt x="392260" y="1032532"/>
                    <a:pt x="386396" y="1026705"/>
                  </a:cubicBezTo>
                  <a:cubicBezTo>
                    <a:pt x="374670" y="1026705"/>
                    <a:pt x="368807" y="1020880"/>
                    <a:pt x="368807" y="1015053"/>
                  </a:cubicBezTo>
                  <a:cubicBezTo>
                    <a:pt x="362944" y="1009227"/>
                    <a:pt x="362944" y="997575"/>
                    <a:pt x="368807" y="991749"/>
                  </a:cubicBezTo>
                  <a:cubicBezTo>
                    <a:pt x="374670" y="991749"/>
                    <a:pt x="386396" y="991749"/>
                    <a:pt x="392260" y="985923"/>
                  </a:cubicBezTo>
                  <a:close/>
                  <a:moveTo>
                    <a:pt x="350851" y="985923"/>
                  </a:moveTo>
                  <a:cubicBezTo>
                    <a:pt x="362707" y="991781"/>
                    <a:pt x="350851" y="1003496"/>
                    <a:pt x="356779" y="1009355"/>
                  </a:cubicBezTo>
                  <a:cubicBezTo>
                    <a:pt x="362707" y="1021071"/>
                    <a:pt x="362707" y="1032787"/>
                    <a:pt x="380490" y="1032787"/>
                  </a:cubicBezTo>
                  <a:cubicBezTo>
                    <a:pt x="380490" y="1044503"/>
                    <a:pt x="380490" y="1056219"/>
                    <a:pt x="386418" y="1062077"/>
                  </a:cubicBezTo>
                  <a:cubicBezTo>
                    <a:pt x="398274" y="1067935"/>
                    <a:pt x="404201" y="1073794"/>
                    <a:pt x="416057" y="1073794"/>
                  </a:cubicBezTo>
                  <a:cubicBezTo>
                    <a:pt x="416057" y="1073794"/>
                    <a:pt x="416057" y="1079652"/>
                    <a:pt x="416057" y="1079652"/>
                  </a:cubicBezTo>
                  <a:cubicBezTo>
                    <a:pt x="404201" y="1085509"/>
                    <a:pt x="392346" y="1073794"/>
                    <a:pt x="380490" y="1067935"/>
                  </a:cubicBezTo>
                  <a:cubicBezTo>
                    <a:pt x="374562" y="1062077"/>
                    <a:pt x="374562" y="1050361"/>
                    <a:pt x="368634" y="1038645"/>
                  </a:cubicBezTo>
                  <a:cubicBezTo>
                    <a:pt x="356779" y="1032787"/>
                    <a:pt x="350851" y="1021071"/>
                    <a:pt x="350851" y="1009355"/>
                  </a:cubicBezTo>
                  <a:cubicBezTo>
                    <a:pt x="344924" y="1003496"/>
                    <a:pt x="350851" y="997639"/>
                    <a:pt x="350851" y="985923"/>
                  </a:cubicBezTo>
                  <a:close/>
                  <a:moveTo>
                    <a:pt x="2419170" y="979283"/>
                  </a:moveTo>
                  <a:cubicBezTo>
                    <a:pt x="2431025" y="979283"/>
                    <a:pt x="2431025" y="985177"/>
                    <a:pt x="2436953" y="991071"/>
                  </a:cubicBezTo>
                  <a:cubicBezTo>
                    <a:pt x="2448809" y="1002859"/>
                    <a:pt x="2436953" y="1014647"/>
                    <a:pt x="2448809" y="1026435"/>
                  </a:cubicBezTo>
                  <a:cubicBezTo>
                    <a:pt x="2460664" y="1026435"/>
                    <a:pt x="2460664" y="1038222"/>
                    <a:pt x="2460664" y="1044116"/>
                  </a:cubicBezTo>
                  <a:cubicBezTo>
                    <a:pt x="2460664" y="1050010"/>
                    <a:pt x="2466592" y="1055904"/>
                    <a:pt x="2460664" y="1061798"/>
                  </a:cubicBezTo>
                  <a:cubicBezTo>
                    <a:pt x="2454736" y="1061798"/>
                    <a:pt x="2460664" y="1055904"/>
                    <a:pt x="2460664" y="1050010"/>
                  </a:cubicBezTo>
                  <a:cubicBezTo>
                    <a:pt x="2460664" y="1032329"/>
                    <a:pt x="2442881" y="1026435"/>
                    <a:pt x="2436953" y="1014647"/>
                  </a:cubicBezTo>
                  <a:cubicBezTo>
                    <a:pt x="2442881" y="996965"/>
                    <a:pt x="2425098" y="985177"/>
                    <a:pt x="2419170" y="979283"/>
                  </a:cubicBezTo>
                  <a:close/>
                  <a:moveTo>
                    <a:pt x="315943" y="973593"/>
                  </a:moveTo>
                  <a:cubicBezTo>
                    <a:pt x="327746" y="973593"/>
                    <a:pt x="333648" y="985386"/>
                    <a:pt x="345451" y="985386"/>
                  </a:cubicBezTo>
                  <a:cubicBezTo>
                    <a:pt x="345451" y="991283"/>
                    <a:pt x="339549" y="997180"/>
                    <a:pt x="339549" y="1008974"/>
                  </a:cubicBezTo>
                  <a:cubicBezTo>
                    <a:pt x="339549" y="1020767"/>
                    <a:pt x="351352" y="1038458"/>
                    <a:pt x="363155" y="1044355"/>
                  </a:cubicBezTo>
                  <a:cubicBezTo>
                    <a:pt x="363155" y="1062045"/>
                    <a:pt x="380859" y="1079736"/>
                    <a:pt x="398563" y="1085633"/>
                  </a:cubicBezTo>
                  <a:cubicBezTo>
                    <a:pt x="398563" y="1091529"/>
                    <a:pt x="410366" y="1085633"/>
                    <a:pt x="410366" y="1091529"/>
                  </a:cubicBezTo>
                  <a:cubicBezTo>
                    <a:pt x="410366" y="1097427"/>
                    <a:pt x="410366" y="1103324"/>
                    <a:pt x="404465" y="1109220"/>
                  </a:cubicBezTo>
                  <a:cubicBezTo>
                    <a:pt x="392662" y="1103324"/>
                    <a:pt x="369056" y="1103324"/>
                    <a:pt x="363155" y="1085633"/>
                  </a:cubicBezTo>
                  <a:cubicBezTo>
                    <a:pt x="363155" y="1079736"/>
                    <a:pt x="363155" y="1067942"/>
                    <a:pt x="357254" y="1067942"/>
                  </a:cubicBezTo>
                  <a:cubicBezTo>
                    <a:pt x="345451" y="1067942"/>
                    <a:pt x="333648" y="1062045"/>
                    <a:pt x="327746" y="1056149"/>
                  </a:cubicBezTo>
                  <a:cubicBezTo>
                    <a:pt x="321845" y="1044355"/>
                    <a:pt x="321845" y="1044355"/>
                    <a:pt x="321845" y="1044355"/>
                  </a:cubicBezTo>
                  <a:cubicBezTo>
                    <a:pt x="321845" y="1032561"/>
                    <a:pt x="321845" y="1026664"/>
                    <a:pt x="327746" y="1014871"/>
                  </a:cubicBezTo>
                  <a:cubicBezTo>
                    <a:pt x="321845" y="1003077"/>
                    <a:pt x="304141" y="997180"/>
                    <a:pt x="315943" y="985386"/>
                  </a:cubicBezTo>
                  <a:cubicBezTo>
                    <a:pt x="315943" y="979489"/>
                    <a:pt x="315943" y="979489"/>
                    <a:pt x="315943" y="973593"/>
                  </a:cubicBezTo>
                  <a:close/>
                  <a:moveTo>
                    <a:pt x="2155601" y="965900"/>
                  </a:moveTo>
                  <a:cubicBezTo>
                    <a:pt x="2160719" y="966637"/>
                    <a:pt x="2166568" y="968113"/>
                    <a:pt x="2172416" y="968113"/>
                  </a:cubicBezTo>
                  <a:cubicBezTo>
                    <a:pt x="2172416" y="974014"/>
                    <a:pt x="2172416" y="979915"/>
                    <a:pt x="2178265" y="979915"/>
                  </a:cubicBezTo>
                  <a:cubicBezTo>
                    <a:pt x="2184113" y="979915"/>
                    <a:pt x="2195811" y="979915"/>
                    <a:pt x="2207509" y="985817"/>
                  </a:cubicBezTo>
                  <a:cubicBezTo>
                    <a:pt x="2213357" y="985817"/>
                    <a:pt x="2213357" y="997620"/>
                    <a:pt x="2213357" y="1003521"/>
                  </a:cubicBezTo>
                  <a:cubicBezTo>
                    <a:pt x="2213357" y="1009423"/>
                    <a:pt x="2207509" y="1009423"/>
                    <a:pt x="2201660" y="1015324"/>
                  </a:cubicBezTo>
                  <a:cubicBezTo>
                    <a:pt x="2195811" y="1015324"/>
                    <a:pt x="2189962" y="1009423"/>
                    <a:pt x="2184113" y="1009423"/>
                  </a:cubicBezTo>
                  <a:cubicBezTo>
                    <a:pt x="2172416" y="1003521"/>
                    <a:pt x="2160719" y="1003521"/>
                    <a:pt x="2154870" y="1003521"/>
                  </a:cubicBezTo>
                  <a:cubicBezTo>
                    <a:pt x="2149021" y="991718"/>
                    <a:pt x="2143172" y="979915"/>
                    <a:pt x="2143172" y="968113"/>
                  </a:cubicBezTo>
                  <a:cubicBezTo>
                    <a:pt x="2146097" y="965162"/>
                    <a:pt x="2150483" y="965162"/>
                    <a:pt x="2155601" y="965900"/>
                  </a:cubicBezTo>
                  <a:close/>
                  <a:moveTo>
                    <a:pt x="2372040" y="962387"/>
                  </a:moveTo>
                  <a:cubicBezTo>
                    <a:pt x="2377913" y="968253"/>
                    <a:pt x="2383786" y="974120"/>
                    <a:pt x="2389659" y="974120"/>
                  </a:cubicBezTo>
                  <a:cubicBezTo>
                    <a:pt x="2389659" y="985852"/>
                    <a:pt x="2407278" y="979986"/>
                    <a:pt x="2413151" y="985852"/>
                  </a:cubicBezTo>
                  <a:cubicBezTo>
                    <a:pt x="2419024" y="985852"/>
                    <a:pt x="2424897" y="991718"/>
                    <a:pt x="2430770" y="1003451"/>
                  </a:cubicBezTo>
                  <a:cubicBezTo>
                    <a:pt x="2430770" y="1009317"/>
                    <a:pt x="2430770" y="1015184"/>
                    <a:pt x="2430770" y="1026916"/>
                  </a:cubicBezTo>
                  <a:cubicBezTo>
                    <a:pt x="2442517" y="1026916"/>
                    <a:pt x="2448390" y="1038649"/>
                    <a:pt x="2454262" y="1044515"/>
                  </a:cubicBezTo>
                  <a:cubicBezTo>
                    <a:pt x="2454262" y="1062114"/>
                    <a:pt x="2448390" y="1067980"/>
                    <a:pt x="2442517" y="1073847"/>
                  </a:cubicBezTo>
                  <a:cubicBezTo>
                    <a:pt x="2448390" y="1085579"/>
                    <a:pt x="2448390" y="1097312"/>
                    <a:pt x="2442517" y="1109045"/>
                  </a:cubicBezTo>
                  <a:cubicBezTo>
                    <a:pt x="2436643" y="1109045"/>
                    <a:pt x="2436643" y="1114911"/>
                    <a:pt x="2430770" y="1114911"/>
                  </a:cubicBezTo>
                  <a:cubicBezTo>
                    <a:pt x="2424897" y="1103178"/>
                    <a:pt x="2424897" y="1103178"/>
                    <a:pt x="2424897" y="1103178"/>
                  </a:cubicBezTo>
                  <a:cubicBezTo>
                    <a:pt x="2436643" y="1091446"/>
                    <a:pt x="2424897" y="1073847"/>
                    <a:pt x="2436643" y="1062114"/>
                  </a:cubicBezTo>
                  <a:cubicBezTo>
                    <a:pt x="2442517" y="1050382"/>
                    <a:pt x="2430770" y="1044515"/>
                    <a:pt x="2424897" y="1032783"/>
                  </a:cubicBezTo>
                  <a:cubicBezTo>
                    <a:pt x="2424897" y="1021050"/>
                    <a:pt x="2419024" y="1015184"/>
                    <a:pt x="2419024" y="1009317"/>
                  </a:cubicBezTo>
                  <a:cubicBezTo>
                    <a:pt x="2413151" y="997585"/>
                    <a:pt x="2395532" y="997585"/>
                    <a:pt x="2383786" y="991718"/>
                  </a:cubicBezTo>
                  <a:cubicBezTo>
                    <a:pt x="2377913" y="985852"/>
                    <a:pt x="2366167" y="985852"/>
                    <a:pt x="2360293" y="985852"/>
                  </a:cubicBezTo>
                  <a:cubicBezTo>
                    <a:pt x="2354420" y="985852"/>
                    <a:pt x="2348548" y="985852"/>
                    <a:pt x="2342674" y="991718"/>
                  </a:cubicBezTo>
                  <a:cubicBezTo>
                    <a:pt x="2330928" y="985852"/>
                    <a:pt x="2319182" y="991718"/>
                    <a:pt x="2307436" y="997585"/>
                  </a:cubicBezTo>
                  <a:cubicBezTo>
                    <a:pt x="2307436" y="997585"/>
                    <a:pt x="2301563" y="997585"/>
                    <a:pt x="2301563" y="991718"/>
                  </a:cubicBezTo>
                  <a:cubicBezTo>
                    <a:pt x="2313309" y="985852"/>
                    <a:pt x="2307436" y="968253"/>
                    <a:pt x="2325055" y="968253"/>
                  </a:cubicBezTo>
                  <a:cubicBezTo>
                    <a:pt x="2330928" y="968253"/>
                    <a:pt x="2336801" y="974120"/>
                    <a:pt x="2342674" y="974120"/>
                  </a:cubicBezTo>
                  <a:cubicBezTo>
                    <a:pt x="2354420" y="968253"/>
                    <a:pt x="2360293" y="962387"/>
                    <a:pt x="2372040" y="962387"/>
                  </a:cubicBezTo>
                  <a:close/>
                  <a:moveTo>
                    <a:pt x="2377913" y="956521"/>
                  </a:moveTo>
                  <a:cubicBezTo>
                    <a:pt x="2383786" y="956521"/>
                    <a:pt x="2383786" y="956521"/>
                    <a:pt x="2389659" y="962387"/>
                  </a:cubicBezTo>
                  <a:cubicBezTo>
                    <a:pt x="2395532" y="968253"/>
                    <a:pt x="2395532" y="968253"/>
                    <a:pt x="2395532" y="968253"/>
                  </a:cubicBezTo>
                  <a:cubicBezTo>
                    <a:pt x="2395532" y="974120"/>
                    <a:pt x="2401405" y="974120"/>
                    <a:pt x="2395532" y="974120"/>
                  </a:cubicBezTo>
                  <a:cubicBezTo>
                    <a:pt x="2395532" y="974120"/>
                    <a:pt x="2389659" y="974120"/>
                    <a:pt x="2389659" y="974120"/>
                  </a:cubicBezTo>
                  <a:cubicBezTo>
                    <a:pt x="2389659" y="968253"/>
                    <a:pt x="2383786" y="968253"/>
                    <a:pt x="2383786" y="962387"/>
                  </a:cubicBezTo>
                  <a:cubicBezTo>
                    <a:pt x="2377913" y="956521"/>
                    <a:pt x="2377913" y="956521"/>
                    <a:pt x="2377913" y="956521"/>
                  </a:cubicBezTo>
                  <a:close/>
                  <a:moveTo>
                    <a:pt x="2143508" y="944191"/>
                  </a:moveTo>
                  <a:cubicBezTo>
                    <a:pt x="2161081" y="944191"/>
                    <a:pt x="2172797" y="944191"/>
                    <a:pt x="2178656" y="961832"/>
                  </a:cubicBezTo>
                  <a:cubicBezTo>
                    <a:pt x="2184514" y="967713"/>
                    <a:pt x="2190372" y="955952"/>
                    <a:pt x="2202088" y="961832"/>
                  </a:cubicBezTo>
                  <a:cubicBezTo>
                    <a:pt x="2207946" y="961832"/>
                    <a:pt x="2213804" y="967713"/>
                    <a:pt x="2225520" y="973593"/>
                  </a:cubicBezTo>
                  <a:cubicBezTo>
                    <a:pt x="2225520" y="985353"/>
                    <a:pt x="2231378" y="991234"/>
                    <a:pt x="2231378" y="997114"/>
                  </a:cubicBezTo>
                  <a:cubicBezTo>
                    <a:pt x="2219662" y="1002995"/>
                    <a:pt x="2219662" y="985353"/>
                    <a:pt x="2213804" y="979473"/>
                  </a:cubicBezTo>
                  <a:cubicBezTo>
                    <a:pt x="2202088" y="973593"/>
                    <a:pt x="2190372" y="967713"/>
                    <a:pt x="2184514" y="973593"/>
                  </a:cubicBezTo>
                  <a:cubicBezTo>
                    <a:pt x="2178656" y="961832"/>
                    <a:pt x="2166939" y="955952"/>
                    <a:pt x="2155223" y="955952"/>
                  </a:cubicBezTo>
                  <a:cubicBezTo>
                    <a:pt x="2149365" y="950071"/>
                    <a:pt x="2131791" y="967713"/>
                    <a:pt x="2131791" y="950071"/>
                  </a:cubicBezTo>
                  <a:cubicBezTo>
                    <a:pt x="2131791" y="944191"/>
                    <a:pt x="2143508" y="944191"/>
                    <a:pt x="2143508" y="944191"/>
                  </a:cubicBezTo>
                  <a:close/>
                  <a:moveTo>
                    <a:pt x="2219997" y="909098"/>
                  </a:moveTo>
                  <a:cubicBezTo>
                    <a:pt x="2231378" y="909098"/>
                    <a:pt x="2231378" y="920954"/>
                    <a:pt x="2237069" y="926882"/>
                  </a:cubicBezTo>
                  <a:cubicBezTo>
                    <a:pt x="2237069" y="926882"/>
                    <a:pt x="2237069" y="926882"/>
                    <a:pt x="2237069" y="932810"/>
                  </a:cubicBezTo>
                  <a:cubicBezTo>
                    <a:pt x="2231378" y="926882"/>
                    <a:pt x="2225687" y="915026"/>
                    <a:pt x="2219997" y="915026"/>
                  </a:cubicBezTo>
                  <a:cubicBezTo>
                    <a:pt x="2219997" y="909098"/>
                    <a:pt x="2219997" y="909098"/>
                    <a:pt x="2219997" y="909098"/>
                  </a:cubicBezTo>
                  <a:close/>
                  <a:moveTo>
                    <a:pt x="2157828" y="904875"/>
                  </a:moveTo>
                  <a:cubicBezTo>
                    <a:pt x="2159296" y="904875"/>
                    <a:pt x="2160765" y="906342"/>
                    <a:pt x="2160765" y="909276"/>
                  </a:cubicBezTo>
                  <a:cubicBezTo>
                    <a:pt x="2160765" y="909276"/>
                    <a:pt x="2160765" y="915145"/>
                    <a:pt x="2160765" y="915145"/>
                  </a:cubicBezTo>
                  <a:cubicBezTo>
                    <a:pt x="2160765" y="915145"/>
                    <a:pt x="2160765" y="915145"/>
                    <a:pt x="2166639" y="915145"/>
                  </a:cubicBezTo>
                  <a:cubicBezTo>
                    <a:pt x="2172513" y="921013"/>
                    <a:pt x="2178388" y="932750"/>
                    <a:pt x="2184262" y="921013"/>
                  </a:cubicBezTo>
                  <a:cubicBezTo>
                    <a:pt x="2190136" y="915145"/>
                    <a:pt x="2207759" y="915145"/>
                    <a:pt x="2219507" y="921013"/>
                  </a:cubicBezTo>
                  <a:cubicBezTo>
                    <a:pt x="2231255" y="926882"/>
                    <a:pt x="2231255" y="932750"/>
                    <a:pt x="2231255" y="944487"/>
                  </a:cubicBezTo>
                  <a:cubicBezTo>
                    <a:pt x="2231255" y="944487"/>
                    <a:pt x="2237130" y="944487"/>
                    <a:pt x="2237130" y="944487"/>
                  </a:cubicBezTo>
                  <a:cubicBezTo>
                    <a:pt x="2237130" y="938619"/>
                    <a:pt x="2237130" y="932750"/>
                    <a:pt x="2237130" y="932750"/>
                  </a:cubicBezTo>
                  <a:cubicBezTo>
                    <a:pt x="2237130" y="932750"/>
                    <a:pt x="2243004" y="932750"/>
                    <a:pt x="2243004" y="932750"/>
                  </a:cubicBezTo>
                  <a:cubicBezTo>
                    <a:pt x="2243004" y="938619"/>
                    <a:pt x="2243004" y="944487"/>
                    <a:pt x="2243004" y="944487"/>
                  </a:cubicBezTo>
                  <a:cubicBezTo>
                    <a:pt x="2243004" y="950356"/>
                    <a:pt x="2237130" y="944487"/>
                    <a:pt x="2237130" y="950356"/>
                  </a:cubicBezTo>
                  <a:cubicBezTo>
                    <a:pt x="2237130" y="956224"/>
                    <a:pt x="2237130" y="956224"/>
                    <a:pt x="2237130" y="956224"/>
                  </a:cubicBezTo>
                  <a:cubicBezTo>
                    <a:pt x="2248878" y="956224"/>
                    <a:pt x="2248878" y="944487"/>
                    <a:pt x="2254752" y="950356"/>
                  </a:cubicBezTo>
                  <a:cubicBezTo>
                    <a:pt x="2260627" y="950356"/>
                    <a:pt x="2260627" y="950356"/>
                    <a:pt x="2260627" y="956224"/>
                  </a:cubicBezTo>
                  <a:cubicBezTo>
                    <a:pt x="2278249" y="962093"/>
                    <a:pt x="2266501" y="997304"/>
                    <a:pt x="2295872" y="991435"/>
                  </a:cubicBezTo>
                  <a:cubicBezTo>
                    <a:pt x="2289998" y="991435"/>
                    <a:pt x="2272375" y="997304"/>
                    <a:pt x="2272375" y="979698"/>
                  </a:cubicBezTo>
                  <a:cubicBezTo>
                    <a:pt x="2272375" y="979698"/>
                    <a:pt x="2266501" y="979698"/>
                    <a:pt x="2266501" y="979698"/>
                  </a:cubicBezTo>
                  <a:cubicBezTo>
                    <a:pt x="2260627" y="991435"/>
                    <a:pt x="2248878" y="991435"/>
                    <a:pt x="2237130" y="991435"/>
                  </a:cubicBezTo>
                  <a:cubicBezTo>
                    <a:pt x="2237130" y="985567"/>
                    <a:pt x="2231255" y="979698"/>
                    <a:pt x="2231255" y="973830"/>
                  </a:cubicBezTo>
                  <a:cubicBezTo>
                    <a:pt x="2219507" y="956224"/>
                    <a:pt x="2201884" y="956224"/>
                    <a:pt x="2184262" y="956224"/>
                  </a:cubicBezTo>
                  <a:cubicBezTo>
                    <a:pt x="2178388" y="944487"/>
                    <a:pt x="2160765" y="938619"/>
                    <a:pt x="2149017" y="938619"/>
                  </a:cubicBezTo>
                  <a:cubicBezTo>
                    <a:pt x="2143142" y="938619"/>
                    <a:pt x="2137268" y="938619"/>
                    <a:pt x="2131394" y="938619"/>
                  </a:cubicBezTo>
                  <a:cubicBezTo>
                    <a:pt x="2125520" y="932750"/>
                    <a:pt x="2113771" y="926882"/>
                    <a:pt x="2125520" y="915145"/>
                  </a:cubicBezTo>
                  <a:cubicBezTo>
                    <a:pt x="2131394" y="915145"/>
                    <a:pt x="2143142" y="909276"/>
                    <a:pt x="2154891" y="909276"/>
                  </a:cubicBezTo>
                  <a:cubicBezTo>
                    <a:pt x="2154891" y="906342"/>
                    <a:pt x="2156359" y="904875"/>
                    <a:pt x="2157828" y="904875"/>
                  </a:cubicBezTo>
                  <a:close/>
                  <a:moveTo>
                    <a:pt x="339707" y="855986"/>
                  </a:moveTo>
                  <a:cubicBezTo>
                    <a:pt x="345556" y="855986"/>
                    <a:pt x="351405" y="861892"/>
                    <a:pt x="351405" y="867798"/>
                  </a:cubicBezTo>
                  <a:cubicBezTo>
                    <a:pt x="357254" y="873704"/>
                    <a:pt x="351405" y="879610"/>
                    <a:pt x="357254" y="885517"/>
                  </a:cubicBezTo>
                  <a:cubicBezTo>
                    <a:pt x="363103" y="879610"/>
                    <a:pt x="368951" y="885517"/>
                    <a:pt x="368951" y="891423"/>
                  </a:cubicBezTo>
                  <a:cubicBezTo>
                    <a:pt x="368951" y="903235"/>
                    <a:pt x="374800" y="909141"/>
                    <a:pt x="368951" y="920954"/>
                  </a:cubicBezTo>
                  <a:cubicBezTo>
                    <a:pt x="363103" y="920954"/>
                    <a:pt x="357254" y="926860"/>
                    <a:pt x="351405" y="926860"/>
                  </a:cubicBezTo>
                  <a:cubicBezTo>
                    <a:pt x="339707" y="926860"/>
                    <a:pt x="339707" y="915048"/>
                    <a:pt x="333859" y="909141"/>
                  </a:cubicBezTo>
                  <a:cubicBezTo>
                    <a:pt x="328010" y="903235"/>
                    <a:pt x="333859" y="897329"/>
                    <a:pt x="328010" y="891423"/>
                  </a:cubicBezTo>
                  <a:cubicBezTo>
                    <a:pt x="322161" y="897329"/>
                    <a:pt x="322161" y="903235"/>
                    <a:pt x="316313" y="909141"/>
                  </a:cubicBezTo>
                  <a:cubicBezTo>
                    <a:pt x="316313" y="926860"/>
                    <a:pt x="328010" y="950485"/>
                    <a:pt x="345556" y="956392"/>
                  </a:cubicBezTo>
                  <a:cubicBezTo>
                    <a:pt x="351405" y="956392"/>
                    <a:pt x="363103" y="962298"/>
                    <a:pt x="374800" y="968204"/>
                  </a:cubicBezTo>
                  <a:cubicBezTo>
                    <a:pt x="404044" y="962298"/>
                    <a:pt x="427438" y="950485"/>
                    <a:pt x="450834" y="932767"/>
                  </a:cubicBezTo>
                  <a:cubicBezTo>
                    <a:pt x="456682" y="932767"/>
                    <a:pt x="462531" y="938673"/>
                    <a:pt x="462531" y="944579"/>
                  </a:cubicBezTo>
                  <a:cubicBezTo>
                    <a:pt x="450834" y="956392"/>
                    <a:pt x="433287" y="968204"/>
                    <a:pt x="415741" y="974110"/>
                  </a:cubicBezTo>
                  <a:cubicBezTo>
                    <a:pt x="398195" y="980016"/>
                    <a:pt x="374800" y="985923"/>
                    <a:pt x="357254" y="980016"/>
                  </a:cubicBezTo>
                  <a:cubicBezTo>
                    <a:pt x="345556" y="980016"/>
                    <a:pt x="333859" y="974110"/>
                    <a:pt x="322161" y="968204"/>
                  </a:cubicBezTo>
                  <a:cubicBezTo>
                    <a:pt x="316313" y="968204"/>
                    <a:pt x="322161" y="956392"/>
                    <a:pt x="316313" y="956392"/>
                  </a:cubicBezTo>
                  <a:cubicBezTo>
                    <a:pt x="298766" y="944579"/>
                    <a:pt x="298766" y="944579"/>
                    <a:pt x="298766" y="944579"/>
                  </a:cubicBezTo>
                  <a:cubicBezTo>
                    <a:pt x="287069" y="926860"/>
                    <a:pt x="287069" y="891423"/>
                    <a:pt x="304615" y="867798"/>
                  </a:cubicBezTo>
                  <a:cubicBezTo>
                    <a:pt x="316313" y="861892"/>
                    <a:pt x="328010" y="855986"/>
                    <a:pt x="339707" y="855986"/>
                  </a:cubicBezTo>
                  <a:close/>
                  <a:moveTo>
                    <a:pt x="2319583" y="850295"/>
                  </a:moveTo>
                  <a:cubicBezTo>
                    <a:pt x="2319583" y="850295"/>
                    <a:pt x="2325274" y="850295"/>
                    <a:pt x="2325274" y="850295"/>
                  </a:cubicBezTo>
                  <a:cubicBezTo>
                    <a:pt x="2319583" y="850295"/>
                    <a:pt x="2325274" y="855986"/>
                    <a:pt x="2319583" y="855986"/>
                  </a:cubicBezTo>
                  <a:cubicBezTo>
                    <a:pt x="2319583" y="855986"/>
                    <a:pt x="2319583" y="850295"/>
                    <a:pt x="2319583" y="850295"/>
                  </a:cubicBezTo>
                  <a:close/>
                  <a:moveTo>
                    <a:pt x="269285" y="820893"/>
                  </a:moveTo>
                  <a:cubicBezTo>
                    <a:pt x="269285" y="820893"/>
                    <a:pt x="275213" y="826773"/>
                    <a:pt x="275213" y="826773"/>
                  </a:cubicBezTo>
                  <a:cubicBezTo>
                    <a:pt x="269285" y="838534"/>
                    <a:pt x="257430" y="844414"/>
                    <a:pt x="257430" y="856175"/>
                  </a:cubicBezTo>
                  <a:cubicBezTo>
                    <a:pt x="257430" y="873816"/>
                    <a:pt x="275213" y="885577"/>
                    <a:pt x="287069" y="891457"/>
                  </a:cubicBezTo>
                  <a:cubicBezTo>
                    <a:pt x="287069" y="897338"/>
                    <a:pt x="287069" y="897338"/>
                    <a:pt x="281141" y="903218"/>
                  </a:cubicBezTo>
                  <a:cubicBezTo>
                    <a:pt x="275213" y="909098"/>
                    <a:pt x="269285" y="897338"/>
                    <a:pt x="263357" y="891457"/>
                  </a:cubicBezTo>
                  <a:cubicBezTo>
                    <a:pt x="251502" y="879696"/>
                    <a:pt x="239647" y="862056"/>
                    <a:pt x="251502" y="844414"/>
                  </a:cubicBezTo>
                  <a:cubicBezTo>
                    <a:pt x="251502" y="832654"/>
                    <a:pt x="257430" y="820893"/>
                    <a:pt x="269285" y="820893"/>
                  </a:cubicBezTo>
                  <a:close/>
                  <a:moveTo>
                    <a:pt x="2343294" y="815202"/>
                  </a:moveTo>
                  <a:cubicBezTo>
                    <a:pt x="2343294" y="815202"/>
                    <a:pt x="2348985" y="815202"/>
                    <a:pt x="2348985" y="821209"/>
                  </a:cubicBezTo>
                  <a:cubicBezTo>
                    <a:pt x="2348985" y="821209"/>
                    <a:pt x="2343294" y="827216"/>
                    <a:pt x="2343294" y="833223"/>
                  </a:cubicBezTo>
                  <a:cubicBezTo>
                    <a:pt x="2343294" y="827216"/>
                    <a:pt x="2337604" y="821209"/>
                    <a:pt x="2343294" y="815202"/>
                  </a:cubicBezTo>
                  <a:close/>
                  <a:moveTo>
                    <a:pt x="433287" y="815202"/>
                  </a:moveTo>
                  <a:cubicBezTo>
                    <a:pt x="439136" y="821082"/>
                    <a:pt x="450833" y="821082"/>
                    <a:pt x="462531" y="821082"/>
                  </a:cubicBezTo>
                  <a:cubicBezTo>
                    <a:pt x="456682" y="826963"/>
                    <a:pt x="450833" y="844604"/>
                    <a:pt x="439136" y="838724"/>
                  </a:cubicBezTo>
                  <a:cubicBezTo>
                    <a:pt x="433287" y="832844"/>
                    <a:pt x="427438" y="832844"/>
                    <a:pt x="427438" y="826963"/>
                  </a:cubicBezTo>
                  <a:cubicBezTo>
                    <a:pt x="427438" y="821082"/>
                    <a:pt x="427438" y="815202"/>
                    <a:pt x="433287" y="815202"/>
                  </a:cubicBezTo>
                  <a:close/>
                  <a:moveTo>
                    <a:pt x="516154" y="809512"/>
                  </a:moveTo>
                  <a:cubicBezTo>
                    <a:pt x="522064" y="809512"/>
                    <a:pt x="522064" y="815375"/>
                    <a:pt x="527973" y="815375"/>
                  </a:cubicBezTo>
                  <a:cubicBezTo>
                    <a:pt x="516154" y="844690"/>
                    <a:pt x="492516" y="856416"/>
                    <a:pt x="480697" y="879869"/>
                  </a:cubicBezTo>
                  <a:cubicBezTo>
                    <a:pt x="474787" y="891595"/>
                    <a:pt x="486606" y="903321"/>
                    <a:pt x="474787" y="915047"/>
                  </a:cubicBezTo>
                  <a:cubicBezTo>
                    <a:pt x="468878" y="920910"/>
                    <a:pt x="468878" y="938500"/>
                    <a:pt x="457059" y="926774"/>
                  </a:cubicBezTo>
                  <a:cubicBezTo>
                    <a:pt x="451149" y="920910"/>
                    <a:pt x="451149" y="915047"/>
                    <a:pt x="457059" y="903321"/>
                  </a:cubicBezTo>
                  <a:cubicBezTo>
                    <a:pt x="457059" y="897458"/>
                    <a:pt x="462969" y="897458"/>
                    <a:pt x="462969" y="891595"/>
                  </a:cubicBezTo>
                  <a:cubicBezTo>
                    <a:pt x="451149" y="885732"/>
                    <a:pt x="451149" y="874006"/>
                    <a:pt x="451149" y="862280"/>
                  </a:cubicBezTo>
                  <a:cubicBezTo>
                    <a:pt x="451149" y="844690"/>
                    <a:pt x="462969" y="832964"/>
                    <a:pt x="474787" y="821238"/>
                  </a:cubicBezTo>
                  <a:cubicBezTo>
                    <a:pt x="516154" y="809512"/>
                    <a:pt x="516154" y="809512"/>
                    <a:pt x="516154" y="809512"/>
                  </a:cubicBezTo>
                  <a:close/>
                  <a:moveTo>
                    <a:pt x="415951" y="791491"/>
                  </a:moveTo>
                  <a:cubicBezTo>
                    <a:pt x="415951" y="797401"/>
                    <a:pt x="433655" y="803311"/>
                    <a:pt x="421853" y="815129"/>
                  </a:cubicBezTo>
                  <a:cubicBezTo>
                    <a:pt x="421853" y="821039"/>
                    <a:pt x="421853" y="826949"/>
                    <a:pt x="421853" y="832858"/>
                  </a:cubicBezTo>
                  <a:cubicBezTo>
                    <a:pt x="427754" y="838768"/>
                    <a:pt x="433655" y="844677"/>
                    <a:pt x="445459" y="850587"/>
                  </a:cubicBezTo>
                  <a:cubicBezTo>
                    <a:pt x="445459" y="856496"/>
                    <a:pt x="445459" y="862406"/>
                    <a:pt x="439557" y="868316"/>
                  </a:cubicBezTo>
                  <a:cubicBezTo>
                    <a:pt x="427754" y="868316"/>
                    <a:pt x="421853" y="862406"/>
                    <a:pt x="421853" y="850587"/>
                  </a:cubicBezTo>
                  <a:cubicBezTo>
                    <a:pt x="415951" y="856496"/>
                    <a:pt x="404148" y="856496"/>
                    <a:pt x="398247" y="850587"/>
                  </a:cubicBezTo>
                  <a:cubicBezTo>
                    <a:pt x="392346" y="844677"/>
                    <a:pt x="392346" y="838768"/>
                    <a:pt x="392346" y="832858"/>
                  </a:cubicBezTo>
                  <a:cubicBezTo>
                    <a:pt x="392346" y="826949"/>
                    <a:pt x="404148" y="826949"/>
                    <a:pt x="404148" y="815129"/>
                  </a:cubicBezTo>
                  <a:cubicBezTo>
                    <a:pt x="398247" y="809220"/>
                    <a:pt x="398247" y="803311"/>
                    <a:pt x="404148" y="797401"/>
                  </a:cubicBezTo>
                  <a:cubicBezTo>
                    <a:pt x="404148" y="791491"/>
                    <a:pt x="410050" y="791491"/>
                    <a:pt x="415951" y="791491"/>
                  </a:cubicBezTo>
                  <a:close/>
                  <a:moveTo>
                    <a:pt x="257430" y="791491"/>
                  </a:moveTo>
                  <a:cubicBezTo>
                    <a:pt x="263357" y="797380"/>
                    <a:pt x="263357" y="803268"/>
                    <a:pt x="263357" y="809156"/>
                  </a:cubicBezTo>
                  <a:cubicBezTo>
                    <a:pt x="245574" y="826821"/>
                    <a:pt x="233719" y="844486"/>
                    <a:pt x="239646" y="868039"/>
                  </a:cubicBezTo>
                  <a:cubicBezTo>
                    <a:pt x="245574" y="885704"/>
                    <a:pt x="257430" y="909257"/>
                    <a:pt x="281141" y="915145"/>
                  </a:cubicBezTo>
                  <a:cubicBezTo>
                    <a:pt x="287069" y="915145"/>
                    <a:pt x="281141" y="926921"/>
                    <a:pt x="287069" y="926921"/>
                  </a:cubicBezTo>
                  <a:cubicBezTo>
                    <a:pt x="281141" y="932810"/>
                    <a:pt x="275213" y="926921"/>
                    <a:pt x="275213" y="926921"/>
                  </a:cubicBezTo>
                  <a:cubicBezTo>
                    <a:pt x="263357" y="926921"/>
                    <a:pt x="269285" y="915145"/>
                    <a:pt x="263357" y="915145"/>
                  </a:cubicBezTo>
                  <a:cubicBezTo>
                    <a:pt x="257430" y="915145"/>
                    <a:pt x="251502" y="915145"/>
                    <a:pt x="245574" y="915145"/>
                  </a:cubicBezTo>
                  <a:cubicBezTo>
                    <a:pt x="239646" y="909257"/>
                    <a:pt x="233719" y="897480"/>
                    <a:pt x="239646" y="885704"/>
                  </a:cubicBezTo>
                  <a:cubicBezTo>
                    <a:pt x="233719" y="879815"/>
                    <a:pt x="221863" y="885704"/>
                    <a:pt x="221863" y="873927"/>
                  </a:cubicBezTo>
                  <a:cubicBezTo>
                    <a:pt x="215935" y="862151"/>
                    <a:pt x="221863" y="856262"/>
                    <a:pt x="227791" y="850374"/>
                  </a:cubicBezTo>
                  <a:cubicBezTo>
                    <a:pt x="227791" y="844486"/>
                    <a:pt x="221863" y="832709"/>
                    <a:pt x="227791" y="826821"/>
                  </a:cubicBezTo>
                  <a:cubicBezTo>
                    <a:pt x="233719" y="820933"/>
                    <a:pt x="239646" y="815044"/>
                    <a:pt x="245574" y="815044"/>
                  </a:cubicBezTo>
                  <a:cubicBezTo>
                    <a:pt x="251502" y="809156"/>
                    <a:pt x="245574" y="803268"/>
                    <a:pt x="251502" y="797380"/>
                  </a:cubicBezTo>
                  <a:cubicBezTo>
                    <a:pt x="251502" y="797380"/>
                    <a:pt x="257430" y="791491"/>
                    <a:pt x="257430" y="791491"/>
                  </a:cubicBezTo>
                  <a:close/>
                  <a:moveTo>
                    <a:pt x="2196444" y="785801"/>
                  </a:moveTo>
                  <a:cubicBezTo>
                    <a:pt x="2208141" y="785801"/>
                    <a:pt x="2213990" y="785801"/>
                    <a:pt x="2219838" y="785801"/>
                  </a:cubicBezTo>
                  <a:cubicBezTo>
                    <a:pt x="2231536" y="803442"/>
                    <a:pt x="2231536" y="803442"/>
                    <a:pt x="2231536" y="803442"/>
                  </a:cubicBezTo>
                  <a:cubicBezTo>
                    <a:pt x="2237385" y="803442"/>
                    <a:pt x="2249082" y="809322"/>
                    <a:pt x="2254931" y="809322"/>
                  </a:cubicBezTo>
                  <a:cubicBezTo>
                    <a:pt x="2266628" y="809322"/>
                    <a:pt x="2272477" y="809322"/>
                    <a:pt x="2278326" y="797561"/>
                  </a:cubicBezTo>
                  <a:cubicBezTo>
                    <a:pt x="2284175" y="797561"/>
                    <a:pt x="2290024" y="803442"/>
                    <a:pt x="2295872" y="809322"/>
                  </a:cubicBezTo>
                  <a:cubicBezTo>
                    <a:pt x="2295872" y="815202"/>
                    <a:pt x="2295872" y="826963"/>
                    <a:pt x="2290024" y="832844"/>
                  </a:cubicBezTo>
                  <a:cubicBezTo>
                    <a:pt x="2278326" y="832844"/>
                    <a:pt x="2272477" y="832844"/>
                    <a:pt x="2266628" y="826963"/>
                  </a:cubicBezTo>
                  <a:cubicBezTo>
                    <a:pt x="2260780" y="832844"/>
                    <a:pt x="2254931" y="844604"/>
                    <a:pt x="2249082" y="844604"/>
                  </a:cubicBezTo>
                  <a:cubicBezTo>
                    <a:pt x="2237385" y="844604"/>
                    <a:pt x="2225687" y="832844"/>
                    <a:pt x="2219838" y="826963"/>
                  </a:cubicBezTo>
                  <a:cubicBezTo>
                    <a:pt x="2219838" y="821083"/>
                    <a:pt x="2219838" y="815202"/>
                    <a:pt x="2213990" y="815202"/>
                  </a:cubicBezTo>
                  <a:cubicBezTo>
                    <a:pt x="2208141" y="815202"/>
                    <a:pt x="2202292" y="815202"/>
                    <a:pt x="2202292" y="815202"/>
                  </a:cubicBezTo>
                  <a:cubicBezTo>
                    <a:pt x="2196444" y="809322"/>
                    <a:pt x="2190595" y="803442"/>
                    <a:pt x="2190595" y="797561"/>
                  </a:cubicBezTo>
                  <a:cubicBezTo>
                    <a:pt x="2190595" y="791681"/>
                    <a:pt x="2196444" y="785801"/>
                    <a:pt x="2196444" y="785801"/>
                  </a:cubicBezTo>
                  <a:close/>
                  <a:moveTo>
                    <a:pt x="2231497" y="780110"/>
                  </a:moveTo>
                  <a:cubicBezTo>
                    <a:pt x="2237306" y="780110"/>
                    <a:pt x="2237306" y="786038"/>
                    <a:pt x="2243115" y="786038"/>
                  </a:cubicBezTo>
                  <a:cubicBezTo>
                    <a:pt x="2248924" y="791966"/>
                    <a:pt x="2260543" y="797894"/>
                    <a:pt x="2272161" y="791966"/>
                  </a:cubicBezTo>
                  <a:cubicBezTo>
                    <a:pt x="2272161" y="803821"/>
                    <a:pt x="2260543" y="797894"/>
                    <a:pt x="2254734" y="803821"/>
                  </a:cubicBezTo>
                  <a:cubicBezTo>
                    <a:pt x="2243115" y="803821"/>
                    <a:pt x="2231497" y="797894"/>
                    <a:pt x="2231497" y="786038"/>
                  </a:cubicBezTo>
                  <a:cubicBezTo>
                    <a:pt x="2225687" y="786038"/>
                    <a:pt x="2231497" y="786038"/>
                    <a:pt x="2231497" y="780110"/>
                  </a:cubicBezTo>
                  <a:close/>
                  <a:moveTo>
                    <a:pt x="404201" y="771472"/>
                  </a:moveTo>
                  <a:cubicBezTo>
                    <a:pt x="408622" y="770733"/>
                    <a:pt x="413042" y="770733"/>
                    <a:pt x="415990" y="773686"/>
                  </a:cubicBezTo>
                  <a:cubicBezTo>
                    <a:pt x="415990" y="779593"/>
                    <a:pt x="410095" y="785498"/>
                    <a:pt x="404201" y="785498"/>
                  </a:cubicBezTo>
                  <a:cubicBezTo>
                    <a:pt x="398308" y="785498"/>
                    <a:pt x="398308" y="791405"/>
                    <a:pt x="392414" y="797311"/>
                  </a:cubicBezTo>
                  <a:cubicBezTo>
                    <a:pt x="386520" y="803217"/>
                    <a:pt x="398308" y="815030"/>
                    <a:pt x="392414" y="820936"/>
                  </a:cubicBezTo>
                  <a:cubicBezTo>
                    <a:pt x="386520" y="826842"/>
                    <a:pt x="386520" y="832749"/>
                    <a:pt x="386520" y="838655"/>
                  </a:cubicBezTo>
                  <a:cubicBezTo>
                    <a:pt x="386520" y="850467"/>
                    <a:pt x="392414" y="856373"/>
                    <a:pt x="398308" y="862280"/>
                  </a:cubicBezTo>
                  <a:cubicBezTo>
                    <a:pt x="404201" y="862280"/>
                    <a:pt x="410095" y="862280"/>
                    <a:pt x="415990" y="862280"/>
                  </a:cubicBezTo>
                  <a:cubicBezTo>
                    <a:pt x="421883" y="874092"/>
                    <a:pt x="433671" y="879998"/>
                    <a:pt x="445459" y="879998"/>
                  </a:cubicBezTo>
                  <a:cubicBezTo>
                    <a:pt x="445459" y="879998"/>
                    <a:pt x="445459" y="885904"/>
                    <a:pt x="445459" y="891811"/>
                  </a:cubicBezTo>
                  <a:cubicBezTo>
                    <a:pt x="433671" y="897717"/>
                    <a:pt x="421883" y="891811"/>
                    <a:pt x="415990" y="885904"/>
                  </a:cubicBezTo>
                  <a:cubicBezTo>
                    <a:pt x="410095" y="879998"/>
                    <a:pt x="410095" y="874092"/>
                    <a:pt x="404201" y="874092"/>
                  </a:cubicBezTo>
                  <a:cubicBezTo>
                    <a:pt x="398308" y="874092"/>
                    <a:pt x="386520" y="868186"/>
                    <a:pt x="380626" y="868186"/>
                  </a:cubicBezTo>
                  <a:cubicBezTo>
                    <a:pt x="368838" y="856373"/>
                    <a:pt x="362944" y="844561"/>
                    <a:pt x="368838" y="826842"/>
                  </a:cubicBezTo>
                  <a:cubicBezTo>
                    <a:pt x="368838" y="820936"/>
                    <a:pt x="380626" y="815030"/>
                    <a:pt x="380626" y="809124"/>
                  </a:cubicBezTo>
                  <a:cubicBezTo>
                    <a:pt x="374732" y="797311"/>
                    <a:pt x="386520" y="785498"/>
                    <a:pt x="392414" y="773686"/>
                  </a:cubicBezTo>
                  <a:cubicBezTo>
                    <a:pt x="395361" y="773686"/>
                    <a:pt x="399781" y="772209"/>
                    <a:pt x="404201" y="771472"/>
                  </a:cubicBezTo>
                  <a:close/>
                  <a:moveTo>
                    <a:pt x="2160660" y="767780"/>
                  </a:moveTo>
                  <a:cubicBezTo>
                    <a:pt x="2166558" y="773670"/>
                    <a:pt x="2178354" y="779560"/>
                    <a:pt x="2184252" y="785451"/>
                  </a:cubicBezTo>
                  <a:cubicBezTo>
                    <a:pt x="2190150" y="785451"/>
                    <a:pt x="2184252" y="791341"/>
                    <a:pt x="2184252" y="791341"/>
                  </a:cubicBezTo>
                  <a:cubicBezTo>
                    <a:pt x="2184252" y="803122"/>
                    <a:pt x="2190150" y="814903"/>
                    <a:pt x="2201947" y="820793"/>
                  </a:cubicBezTo>
                  <a:cubicBezTo>
                    <a:pt x="2207845" y="826683"/>
                    <a:pt x="2213743" y="820793"/>
                    <a:pt x="2213743" y="826683"/>
                  </a:cubicBezTo>
                  <a:cubicBezTo>
                    <a:pt x="2219641" y="844355"/>
                    <a:pt x="2231437" y="850245"/>
                    <a:pt x="2243234" y="850245"/>
                  </a:cubicBezTo>
                  <a:cubicBezTo>
                    <a:pt x="2255030" y="856135"/>
                    <a:pt x="2260928" y="844355"/>
                    <a:pt x="2266826" y="838464"/>
                  </a:cubicBezTo>
                  <a:cubicBezTo>
                    <a:pt x="2278622" y="844355"/>
                    <a:pt x="2290419" y="838464"/>
                    <a:pt x="2296317" y="832574"/>
                  </a:cubicBezTo>
                  <a:cubicBezTo>
                    <a:pt x="2302215" y="826683"/>
                    <a:pt x="2302215" y="814903"/>
                    <a:pt x="2308113" y="809012"/>
                  </a:cubicBezTo>
                  <a:cubicBezTo>
                    <a:pt x="2319909" y="814903"/>
                    <a:pt x="2325808" y="814903"/>
                    <a:pt x="2331706" y="814903"/>
                  </a:cubicBezTo>
                  <a:cubicBezTo>
                    <a:pt x="2337604" y="820793"/>
                    <a:pt x="2337604" y="826683"/>
                    <a:pt x="2337604" y="832574"/>
                  </a:cubicBezTo>
                  <a:cubicBezTo>
                    <a:pt x="2337604" y="838464"/>
                    <a:pt x="2331706" y="844355"/>
                    <a:pt x="2325808" y="844355"/>
                  </a:cubicBezTo>
                  <a:cubicBezTo>
                    <a:pt x="2319909" y="844355"/>
                    <a:pt x="2314011" y="838464"/>
                    <a:pt x="2314011" y="844355"/>
                  </a:cubicBezTo>
                  <a:cubicBezTo>
                    <a:pt x="2314011" y="850245"/>
                    <a:pt x="2314011" y="856135"/>
                    <a:pt x="2314011" y="856135"/>
                  </a:cubicBezTo>
                  <a:cubicBezTo>
                    <a:pt x="2302215" y="862025"/>
                    <a:pt x="2308113" y="873806"/>
                    <a:pt x="2296317" y="873806"/>
                  </a:cubicBezTo>
                  <a:cubicBezTo>
                    <a:pt x="2290419" y="879696"/>
                    <a:pt x="2284521" y="879696"/>
                    <a:pt x="2278622" y="873806"/>
                  </a:cubicBezTo>
                  <a:cubicBezTo>
                    <a:pt x="2272724" y="873806"/>
                    <a:pt x="2272724" y="862025"/>
                    <a:pt x="2260928" y="867915"/>
                  </a:cubicBezTo>
                  <a:cubicBezTo>
                    <a:pt x="2255030" y="873806"/>
                    <a:pt x="2243234" y="879696"/>
                    <a:pt x="2231437" y="879696"/>
                  </a:cubicBezTo>
                  <a:cubicBezTo>
                    <a:pt x="2225539" y="873806"/>
                    <a:pt x="2213743" y="873806"/>
                    <a:pt x="2207845" y="862025"/>
                  </a:cubicBezTo>
                  <a:cubicBezTo>
                    <a:pt x="2207845" y="856135"/>
                    <a:pt x="2207845" y="850245"/>
                    <a:pt x="2201947" y="850245"/>
                  </a:cubicBezTo>
                  <a:cubicBezTo>
                    <a:pt x="2190150" y="850245"/>
                    <a:pt x="2184252" y="850245"/>
                    <a:pt x="2178354" y="844355"/>
                  </a:cubicBezTo>
                  <a:cubicBezTo>
                    <a:pt x="2172456" y="838464"/>
                    <a:pt x="2166558" y="826683"/>
                    <a:pt x="2166558" y="814903"/>
                  </a:cubicBezTo>
                  <a:cubicBezTo>
                    <a:pt x="2172456" y="809012"/>
                    <a:pt x="2172456" y="803122"/>
                    <a:pt x="2166558" y="803122"/>
                  </a:cubicBezTo>
                  <a:cubicBezTo>
                    <a:pt x="2160660" y="797232"/>
                    <a:pt x="2154762" y="791341"/>
                    <a:pt x="2148863" y="785451"/>
                  </a:cubicBezTo>
                  <a:cubicBezTo>
                    <a:pt x="2154762" y="779560"/>
                    <a:pt x="2148863" y="773670"/>
                    <a:pt x="2160660" y="767780"/>
                  </a:cubicBezTo>
                  <a:close/>
                  <a:moveTo>
                    <a:pt x="251449" y="767245"/>
                  </a:moveTo>
                  <a:cubicBezTo>
                    <a:pt x="255876" y="766508"/>
                    <a:pt x="260302" y="767981"/>
                    <a:pt x="263252" y="773873"/>
                  </a:cubicBezTo>
                  <a:cubicBezTo>
                    <a:pt x="263252" y="773873"/>
                    <a:pt x="263252" y="779765"/>
                    <a:pt x="257351" y="785657"/>
                  </a:cubicBezTo>
                  <a:cubicBezTo>
                    <a:pt x="251449" y="785657"/>
                    <a:pt x="239647" y="797440"/>
                    <a:pt x="239647" y="803332"/>
                  </a:cubicBezTo>
                  <a:cubicBezTo>
                    <a:pt x="227844" y="809224"/>
                    <a:pt x="216041" y="826900"/>
                    <a:pt x="216041" y="838684"/>
                  </a:cubicBezTo>
                  <a:cubicBezTo>
                    <a:pt x="216041" y="844575"/>
                    <a:pt x="221942" y="844575"/>
                    <a:pt x="221942" y="850467"/>
                  </a:cubicBezTo>
                  <a:cubicBezTo>
                    <a:pt x="216041" y="856359"/>
                    <a:pt x="210139" y="868143"/>
                    <a:pt x="210139" y="874034"/>
                  </a:cubicBezTo>
                  <a:cubicBezTo>
                    <a:pt x="216041" y="885818"/>
                    <a:pt x="221942" y="891710"/>
                    <a:pt x="227844" y="891710"/>
                  </a:cubicBezTo>
                  <a:cubicBezTo>
                    <a:pt x="227844" y="909386"/>
                    <a:pt x="239647" y="915278"/>
                    <a:pt x="245548" y="921169"/>
                  </a:cubicBezTo>
                  <a:cubicBezTo>
                    <a:pt x="257351" y="921169"/>
                    <a:pt x="257351" y="921169"/>
                    <a:pt x="257351" y="921169"/>
                  </a:cubicBezTo>
                  <a:cubicBezTo>
                    <a:pt x="263252" y="932953"/>
                    <a:pt x="275055" y="938845"/>
                    <a:pt x="292759" y="938845"/>
                  </a:cubicBezTo>
                  <a:cubicBezTo>
                    <a:pt x="292759" y="944737"/>
                    <a:pt x="292759" y="944737"/>
                    <a:pt x="292759" y="950629"/>
                  </a:cubicBezTo>
                  <a:cubicBezTo>
                    <a:pt x="286858" y="956521"/>
                    <a:pt x="280956" y="956521"/>
                    <a:pt x="275055" y="956521"/>
                  </a:cubicBezTo>
                  <a:cubicBezTo>
                    <a:pt x="269154" y="950629"/>
                    <a:pt x="263252" y="950629"/>
                    <a:pt x="263252" y="944737"/>
                  </a:cubicBezTo>
                  <a:cubicBezTo>
                    <a:pt x="251449" y="932953"/>
                    <a:pt x="251449" y="932953"/>
                    <a:pt x="251449" y="932953"/>
                  </a:cubicBezTo>
                  <a:cubicBezTo>
                    <a:pt x="239647" y="932953"/>
                    <a:pt x="227844" y="932953"/>
                    <a:pt x="221942" y="927061"/>
                  </a:cubicBezTo>
                  <a:cubicBezTo>
                    <a:pt x="216041" y="915278"/>
                    <a:pt x="216041" y="909386"/>
                    <a:pt x="216041" y="897602"/>
                  </a:cubicBezTo>
                  <a:cubicBezTo>
                    <a:pt x="210139" y="891710"/>
                    <a:pt x="198336" y="885818"/>
                    <a:pt x="192435" y="879926"/>
                  </a:cubicBezTo>
                  <a:cubicBezTo>
                    <a:pt x="192435" y="868143"/>
                    <a:pt x="186534" y="862251"/>
                    <a:pt x="192435" y="850467"/>
                  </a:cubicBezTo>
                  <a:cubicBezTo>
                    <a:pt x="198336" y="850467"/>
                    <a:pt x="198336" y="844575"/>
                    <a:pt x="204238" y="844575"/>
                  </a:cubicBezTo>
                  <a:cubicBezTo>
                    <a:pt x="204238" y="832792"/>
                    <a:pt x="204238" y="826900"/>
                    <a:pt x="204238" y="815116"/>
                  </a:cubicBezTo>
                  <a:cubicBezTo>
                    <a:pt x="204238" y="809224"/>
                    <a:pt x="210139" y="803332"/>
                    <a:pt x="216041" y="797440"/>
                  </a:cubicBezTo>
                  <a:cubicBezTo>
                    <a:pt x="221942" y="791549"/>
                    <a:pt x="233745" y="797440"/>
                    <a:pt x="233745" y="785657"/>
                  </a:cubicBezTo>
                  <a:cubicBezTo>
                    <a:pt x="233745" y="785657"/>
                    <a:pt x="239647" y="785657"/>
                    <a:pt x="239647" y="779765"/>
                  </a:cubicBezTo>
                  <a:cubicBezTo>
                    <a:pt x="239647" y="779765"/>
                    <a:pt x="239647" y="773873"/>
                    <a:pt x="239647" y="773873"/>
                  </a:cubicBezTo>
                  <a:cubicBezTo>
                    <a:pt x="242597" y="770927"/>
                    <a:pt x="247023" y="767981"/>
                    <a:pt x="251449" y="767245"/>
                  </a:cubicBezTo>
                  <a:close/>
                  <a:moveTo>
                    <a:pt x="356937" y="697595"/>
                  </a:moveTo>
                  <a:cubicBezTo>
                    <a:pt x="374483" y="697595"/>
                    <a:pt x="386181" y="697595"/>
                    <a:pt x="397878" y="709341"/>
                  </a:cubicBezTo>
                  <a:cubicBezTo>
                    <a:pt x="403727" y="709341"/>
                    <a:pt x="397878" y="715214"/>
                    <a:pt x="397878" y="715214"/>
                  </a:cubicBezTo>
                  <a:cubicBezTo>
                    <a:pt x="392030" y="721087"/>
                    <a:pt x="386181" y="715214"/>
                    <a:pt x="380332" y="715214"/>
                  </a:cubicBezTo>
                  <a:cubicBezTo>
                    <a:pt x="374483" y="715214"/>
                    <a:pt x="368634" y="715214"/>
                    <a:pt x="368634" y="715214"/>
                  </a:cubicBezTo>
                  <a:cubicBezTo>
                    <a:pt x="351089" y="715214"/>
                    <a:pt x="333542" y="715214"/>
                    <a:pt x="321845" y="726960"/>
                  </a:cubicBezTo>
                  <a:cubicBezTo>
                    <a:pt x="304299" y="738707"/>
                    <a:pt x="292601" y="756326"/>
                    <a:pt x="292601" y="779818"/>
                  </a:cubicBezTo>
                  <a:cubicBezTo>
                    <a:pt x="292601" y="791564"/>
                    <a:pt x="298450" y="803310"/>
                    <a:pt x="310147" y="809184"/>
                  </a:cubicBezTo>
                  <a:cubicBezTo>
                    <a:pt x="310147" y="815056"/>
                    <a:pt x="315996" y="809184"/>
                    <a:pt x="315996" y="809184"/>
                  </a:cubicBezTo>
                  <a:cubicBezTo>
                    <a:pt x="310147" y="791564"/>
                    <a:pt x="310147" y="791564"/>
                    <a:pt x="310147" y="791564"/>
                  </a:cubicBezTo>
                  <a:cubicBezTo>
                    <a:pt x="310147" y="785691"/>
                    <a:pt x="310147" y="779818"/>
                    <a:pt x="321845" y="773945"/>
                  </a:cubicBezTo>
                  <a:cubicBezTo>
                    <a:pt x="333542" y="768072"/>
                    <a:pt x="339391" y="773945"/>
                    <a:pt x="351089" y="785691"/>
                  </a:cubicBezTo>
                  <a:cubicBezTo>
                    <a:pt x="351089" y="791564"/>
                    <a:pt x="351089" y="797437"/>
                    <a:pt x="351089" y="803310"/>
                  </a:cubicBezTo>
                  <a:cubicBezTo>
                    <a:pt x="345240" y="803310"/>
                    <a:pt x="339391" y="809184"/>
                    <a:pt x="345240" y="815056"/>
                  </a:cubicBezTo>
                  <a:cubicBezTo>
                    <a:pt x="345240" y="815056"/>
                    <a:pt x="351089" y="815056"/>
                    <a:pt x="351089" y="820929"/>
                  </a:cubicBezTo>
                  <a:cubicBezTo>
                    <a:pt x="351089" y="832676"/>
                    <a:pt x="345240" y="838549"/>
                    <a:pt x="339391" y="844422"/>
                  </a:cubicBezTo>
                  <a:cubicBezTo>
                    <a:pt x="327693" y="850295"/>
                    <a:pt x="310147" y="850295"/>
                    <a:pt x="298450" y="838549"/>
                  </a:cubicBezTo>
                  <a:cubicBezTo>
                    <a:pt x="275055" y="820929"/>
                    <a:pt x="263357" y="791564"/>
                    <a:pt x="269206" y="768072"/>
                  </a:cubicBezTo>
                  <a:cubicBezTo>
                    <a:pt x="275055" y="756326"/>
                    <a:pt x="280904" y="744579"/>
                    <a:pt x="286752" y="738707"/>
                  </a:cubicBezTo>
                  <a:cubicBezTo>
                    <a:pt x="304299" y="715214"/>
                    <a:pt x="333542" y="703468"/>
                    <a:pt x="356937" y="697595"/>
                  </a:cubicBezTo>
                  <a:close/>
                  <a:moveTo>
                    <a:pt x="501946" y="685103"/>
                  </a:moveTo>
                  <a:cubicBezTo>
                    <a:pt x="515767" y="688420"/>
                    <a:pt x="524612" y="701688"/>
                    <a:pt x="533458" y="714956"/>
                  </a:cubicBezTo>
                  <a:cubicBezTo>
                    <a:pt x="539355" y="726750"/>
                    <a:pt x="539355" y="744440"/>
                    <a:pt x="539355" y="756234"/>
                  </a:cubicBezTo>
                  <a:cubicBezTo>
                    <a:pt x="527561" y="762131"/>
                    <a:pt x="515767" y="773925"/>
                    <a:pt x="515767" y="785718"/>
                  </a:cubicBezTo>
                  <a:cubicBezTo>
                    <a:pt x="515767" y="791615"/>
                    <a:pt x="515767" y="803409"/>
                    <a:pt x="515767" y="803409"/>
                  </a:cubicBezTo>
                  <a:cubicBezTo>
                    <a:pt x="503974" y="803409"/>
                    <a:pt x="498077" y="809306"/>
                    <a:pt x="486283" y="809306"/>
                  </a:cubicBezTo>
                  <a:cubicBezTo>
                    <a:pt x="468592" y="815203"/>
                    <a:pt x="450902" y="815203"/>
                    <a:pt x="433211" y="803409"/>
                  </a:cubicBezTo>
                  <a:cubicBezTo>
                    <a:pt x="427314" y="797512"/>
                    <a:pt x="421417" y="791615"/>
                    <a:pt x="421417" y="779822"/>
                  </a:cubicBezTo>
                  <a:cubicBezTo>
                    <a:pt x="415521" y="768028"/>
                    <a:pt x="445005" y="750337"/>
                    <a:pt x="415521" y="750337"/>
                  </a:cubicBezTo>
                  <a:cubicBezTo>
                    <a:pt x="409624" y="744440"/>
                    <a:pt x="403727" y="732647"/>
                    <a:pt x="403727" y="726750"/>
                  </a:cubicBezTo>
                  <a:cubicBezTo>
                    <a:pt x="409624" y="709060"/>
                    <a:pt x="409624" y="709060"/>
                    <a:pt x="409624" y="709060"/>
                  </a:cubicBezTo>
                  <a:cubicBezTo>
                    <a:pt x="415521" y="697265"/>
                    <a:pt x="427314" y="691369"/>
                    <a:pt x="439108" y="691369"/>
                  </a:cubicBezTo>
                  <a:cubicBezTo>
                    <a:pt x="445005" y="691369"/>
                    <a:pt x="456799" y="703162"/>
                    <a:pt x="462695" y="703162"/>
                  </a:cubicBezTo>
                  <a:cubicBezTo>
                    <a:pt x="468592" y="691369"/>
                    <a:pt x="474489" y="685472"/>
                    <a:pt x="486283" y="685472"/>
                  </a:cubicBezTo>
                  <a:cubicBezTo>
                    <a:pt x="492180" y="683998"/>
                    <a:pt x="497340" y="683998"/>
                    <a:pt x="501946" y="685103"/>
                  </a:cubicBezTo>
                  <a:close/>
                  <a:moveTo>
                    <a:pt x="533190" y="673884"/>
                  </a:moveTo>
                  <a:cubicBezTo>
                    <a:pt x="539038" y="673884"/>
                    <a:pt x="550736" y="673884"/>
                    <a:pt x="550736" y="685808"/>
                  </a:cubicBezTo>
                  <a:cubicBezTo>
                    <a:pt x="550736" y="697731"/>
                    <a:pt x="544887" y="703693"/>
                    <a:pt x="539038" y="715616"/>
                  </a:cubicBezTo>
                  <a:cubicBezTo>
                    <a:pt x="533190" y="703693"/>
                    <a:pt x="527341" y="691770"/>
                    <a:pt x="515643" y="685808"/>
                  </a:cubicBezTo>
                  <a:cubicBezTo>
                    <a:pt x="515643" y="673884"/>
                    <a:pt x="527341" y="673884"/>
                    <a:pt x="533190" y="673884"/>
                  </a:cubicBezTo>
                  <a:close/>
                  <a:moveTo>
                    <a:pt x="632916" y="662503"/>
                  </a:moveTo>
                  <a:cubicBezTo>
                    <a:pt x="638774" y="662503"/>
                    <a:pt x="644632" y="662503"/>
                    <a:pt x="644632" y="668361"/>
                  </a:cubicBezTo>
                  <a:cubicBezTo>
                    <a:pt x="615342" y="697651"/>
                    <a:pt x="615342" y="697651"/>
                    <a:pt x="615342" y="697651"/>
                  </a:cubicBezTo>
                  <a:cubicBezTo>
                    <a:pt x="586052" y="709367"/>
                    <a:pt x="586052" y="744516"/>
                    <a:pt x="562619" y="762090"/>
                  </a:cubicBezTo>
                  <a:cubicBezTo>
                    <a:pt x="556761" y="762090"/>
                    <a:pt x="550903" y="762090"/>
                    <a:pt x="550903" y="756232"/>
                  </a:cubicBezTo>
                  <a:cubicBezTo>
                    <a:pt x="545045" y="732800"/>
                    <a:pt x="545045" y="697651"/>
                    <a:pt x="568477" y="685935"/>
                  </a:cubicBezTo>
                  <a:cubicBezTo>
                    <a:pt x="580194" y="674219"/>
                    <a:pt x="586052" y="668361"/>
                    <a:pt x="597768" y="674219"/>
                  </a:cubicBezTo>
                  <a:cubicBezTo>
                    <a:pt x="603626" y="674219"/>
                    <a:pt x="603626" y="680077"/>
                    <a:pt x="609484" y="680077"/>
                  </a:cubicBezTo>
                  <a:cubicBezTo>
                    <a:pt x="609484" y="668361"/>
                    <a:pt x="621200" y="662503"/>
                    <a:pt x="632916" y="662503"/>
                  </a:cubicBezTo>
                  <a:close/>
                  <a:moveTo>
                    <a:pt x="1931670" y="656812"/>
                  </a:moveTo>
                  <a:cubicBezTo>
                    <a:pt x="1955065" y="674322"/>
                    <a:pt x="1978460" y="691832"/>
                    <a:pt x="1990157" y="715178"/>
                  </a:cubicBezTo>
                  <a:cubicBezTo>
                    <a:pt x="1996006" y="721014"/>
                    <a:pt x="2001855" y="726851"/>
                    <a:pt x="2001855" y="732688"/>
                  </a:cubicBezTo>
                  <a:cubicBezTo>
                    <a:pt x="1996006" y="732688"/>
                    <a:pt x="1996006" y="732688"/>
                    <a:pt x="1996006" y="732688"/>
                  </a:cubicBezTo>
                  <a:cubicBezTo>
                    <a:pt x="1978460" y="703505"/>
                    <a:pt x="1955065" y="680159"/>
                    <a:pt x="1931670" y="656812"/>
                  </a:cubicBezTo>
                  <a:close/>
                  <a:moveTo>
                    <a:pt x="2072253" y="645950"/>
                  </a:moveTo>
                  <a:cubicBezTo>
                    <a:pt x="2077399" y="645950"/>
                    <a:pt x="2081808" y="647416"/>
                    <a:pt x="2084749" y="650351"/>
                  </a:cubicBezTo>
                  <a:cubicBezTo>
                    <a:pt x="2078868" y="662088"/>
                    <a:pt x="2078868" y="685562"/>
                    <a:pt x="2090630" y="691430"/>
                  </a:cubicBezTo>
                  <a:cubicBezTo>
                    <a:pt x="2096510" y="703168"/>
                    <a:pt x="2114151" y="703168"/>
                    <a:pt x="2125912" y="703168"/>
                  </a:cubicBezTo>
                  <a:cubicBezTo>
                    <a:pt x="2131792" y="709036"/>
                    <a:pt x="2125912" y="720773"/>
                    <a:pt x="2131792" y="720773"/>
                  </a:cubicBezTo>
                  <a:cubicBezTo>
                    <a:pt x="2131792" y="726641"/>
                    <a:pt x="2131792" y="732510"/>
                    <a:pt x="2125912" y="732510"/>
                  </a:cubicBezTo>
                  <a:cubicBezTo>
                    <a:pt x="2114151" y="738379"/>
                    <a:pt x="2114151" y="726641"/>
                    <a:pt x="2102390" y="732510"/>
                  </a:cubicBezTo>
                  <a:cubicBezTo>
                    <a:pt x="2102390" y="738379"/>
                    <a:pt x="2096510" y="738379"/>
                    <a:pt x="2084749" y="738379"/>
                  </a:cubicBezTo>
                  <a:cubicBezTo>
                    <a:pt x="2078868" y="738379"/>
                    <a:pt x="2072988" y="732510"/>
                    <a:pt x="2072988" y="726641"/>
                  </a:cubicBezTo>
                  <a:cubicBezTo>
                    <a:pt x="2067108" y="726641"/>
                    <a:pt x="2061228" y="732510"/>
                    <a:pt x="2055347" y="726641"/>
                  </a:cubicBezTo>
                  <a:cubicBezTo>
                    <a:pt x="2049467" y="720773"/>
                    <a:pt x="2049467" y="714904"/>
                    <a:pt x="2049467" y="709036"/>
                  </a:cubicBezTo>
                  <a:cubicBezTo>
                    <a:pt x="2055347" y="703168"/>
                    <a:pt x="2055347" y="703168"/>
                    <a:pt x="2055347" y="703168"/>
                  </a:cubicBezTo>
                  <a:cubicBezTo>
                    <a:pt x="2049467" y="697299"/>
                    <a:pt x="2043586" y="691430"/>
                    <a:pt x="2043586" y="685562"/>
                  </a:cubicBezTo>
                  <a:cubicBezTo>
                    <a:pt x="2043586" y="673825"/>
                    <a:pt x="2049467" y="667957"/>
                    <a:pt x="2061228" y="667957"/>
                  </a:cubicBezTo>
                  <a:cubicBezTo>
                    <a:pt x="2061228" y="662088"/>
                    <a:pt x="2049467" y="656219"/>
                    <a:pt x="2055347" y="650351"/>
                  </a:cubicBezTo>
                  <a:cubicBezTo>
                    <a:pt x="2061228" y="647416"/>
                    <a:pt x="2067108" y="645950"/>
                    <a:pt x="2072253" y="645950"/>
                  </a:cubicBezTo>
                  <a:close/>
                  <a:moveTo>
                    <a:pt x="536254" y="637458"/>
                  </a:moveTo>
                  <a:cubicBezTo>
                    <a:pt x="539209" y="638910"/>
                    <a:pt x="542164" y="641815"/>
                    <a:pt x="545118" y="644720"/>
                  </a:cubicBezTo>
                  <a:cubicBezTo>
                    <a:pt x="545118" y="644720"/>
                    <a:pt x="539209" y="650529"/>
                    <a:pt x="545118" y="656338"/>
                  </a:cubicBezTo>
                  <a:cubicBezTo>
                    <a:pt x="551028" y="656338"/>
                    <a:pt x="556938" y="650529"/>
                    <a:pt x="562847" y="656338"/>
                  </a:cubicBezTo>
                  <a:cubicBezTo>
                    <a:pt x="568757" y="662147"/>
                    <a:pt x="568757" y="667957"/>
                    <a:pt x="568757" y="673766"/>
                  </a:cubicBezTo>
                  <a:cubicBezTo>
                    <a:pt x="562847" y="679575"/>
                    <a:pt x="562847" y="679575"/>
                    <a:pt x="562847" y="679575"/>
                  </a:cubicBezTo>
                  <a:cubicBezTo>
                    <a:pt x="551028" y="667957"/>
                    <a:pt x="539209" y="662147"/>
                    <a:pt x="521480" y="667957"/>
                  </a:cubicBezTo>
                  <a:cubicBezTo>
                    <a:pt x="515571" y="667957"/>
                    <a:pt x="515571" y="679575"/>
                    <a:pt x="503752" y="679575"/>
                  </a:cubicBezTo>
                  <a:cubicBezTo>
                    <a:pt x="503752" y="673766"/>
                    <a:pt x="491933" y="679575"/>
                    <a:pt x="491933" y="673766"/>
                  </a:cubicBezTo>
                  <a:cubicBezTo>
                    <a:pt x="491933" y="667957"/>
                    <a:pt x="491933" y="662147"/>
                    <a:pt x="497842" y="662147"/>
                  </a:cubicBezTo>
                  <a:cubicBezTo>
                    <a:pt x="503752" y="656338"/>
                    <a:pt x="515571" y="667957"/>
                    <a:pt x="515571" y="656338"/>
                  </a:cubicBezTo>
                  <a:cubicBezTo>
                    <a:pt x="515571" y="650529"/>
                    <a:pt x="515571" y="644720"/>
                    <a:pt x="515571" y="644720"/>
                  </a:cubicBezTo>
                  <a:cubicBezTo>
                    <a:pt x="521480" y="638910"/>
                    <a:pt x="521480" y="638910"/>
                    <a:pt x="527390" y="638910"/>
                  </a:cubicBezTo>
                  <a:cubicBezTo>
                    <a:pt x="530345" y="636006"/>
                    <a:pt x="533299" y="636006"/>
                    <a:pt x="536254" y="637458"/>
                  </a:cubicBezTo>
                  <a:close/>
                  <a:moveTo>
                    <a:pt x="2037185" y="627410"/>
                  </a:moveTo>
                  <a:cubicBezTo>
                    <a:pt x="2043072" y="627410"/>
                    <a:pt x="2048961" y="633283"/>
                    <a:pt x="2054849" y="639156"/>
                  </a:cubicBezTo>
                  <a:cubicBezTo>
                    <a:pt x="2048961" y="645030"/>
                    <a:pt x="2043072" y="650903"/>
                    <a:pt x="2048961" y="662649"/>
                  </a:cubicBezTo>
                  <a:cubicBezTo>
                    <a:pt x="2037185" y="668522"/>
                    <a:pt x="2037185" y="680268"/>
                    <a:pt x="2037185" y="686141"/>
                  </a:cubicBezTo>
                  <a:cubicBezTo>
                    <a:pt x="2037185" y="692014"/>
                    <a:pt x="2037185" y="697887"/>
                    <a:pt x="2043072" y="703760"/>
                  </a:cubicBezTo>
                  <a:cubicBezTo>
                    <a:pt x="2037185" y="709633"/>
                    <a:pt x="2037185" y="721380"/>
                    <a:pt x="2043072" y="727252"/>
                  </a:cubicBezTo>
                  <a:cubicBezTo>
                    <a:pt x="2048961" y="738999"/>
                    <a:pt x="2060738" y="733125"/>
                    <a:pt x="2066625" y="738999"/>
                  </a:cubicBezTo>
                  <a:cubicBezTo>
                    <a:pt x="2072514" y="744872"/>
                    <a:pt x="2084291" y="744872"/>
                    <a:pt x="2090178" y="744872"/>
                  </a:cubicBezTo>
                  <a:cubicBezTo>
                    <a:pt x="2096067" y="744872"/>
                    <a:pt x="2101955" y="738999"/>
                    <a:pt x="2107844" y="738999"/>
                  </a:cubicBezTo>
                  <a:cubicBezTo>
                    <a:pt x="2119620" y="750745"/>
                    <a:pt x="2137285" y="727252"/>
                    <a:pt x="2143173" y="750745"/>
                  </a:cubicBezTo>
                  <a:cubicBezTo>
                    <a:pt x="2137285" y="750745"/>
                    <a:pt x="2143173" y="762491"/>
                    <a:pt x="2137285" y="762491"/>
                  </a:cubicBezTo>
                  <a:cubicBezTo>
                    <a:pt x="2131397" y="762491"/>
                    <a:pt x="2131397" y="756618"/>
                    <a:pt x="2131397" y="762491"/>
                  </a:cubicBezTo>
                  <a:cubicBezTo>
                    <a:pt x="2125508" y="774237"/>
                    <a:pt x="2107844" y="762491"/>
                    <a:pt x="2096067" y="762491"/>
                  </a:cubicBezTo>
                  <a:cubicBezTo>
                    <a:pt x="2090178" y="768364"/>
                    <a:pt x="2096067" y="774237"/>
                    <a:pt x="2090178" y="774237"/>
                  </a:cubicBezTo>
                  <a:cubicBezTo>
                    <a:pt x="2078402" y="780110"/>
                    <a:pt x="2066625" y="774237"/>
                    <a:pt x="2060738" y="768364"/>
                  </a:cubicBezTo>
                  <a:cubicBezTo>
                    <a:pt x="2054849" y="762491"/>
                    <a:pt x="2043072" y="756618"/>
                    <a:pt x="2037185" y="756618"/>
                  </a:cubicBezTo>
                  <a:cubicBezTo>
                    <a:pt x="2031296" y="762491"/>
                    <a:pt x="2025408" y="756618"/>
                    <a:pt x="2019519" y="750745"/>
                  </a:cubicBezTo>
                  <a:cubicBezTo>
                    <a:pt x="2013631" y="744872"/>
                    <a:pt x="2007743" y="738999"/>
                    <a:pt x="2007743" y="733125"/>
                  </a:cubicBezTo>
                  <a:cubicBezTo>
                    <a:pt x="2013631" y="733125"/>
                    <a:pt x="2007743" y="721380"/>
                    <a:pt x="2013631" y="715506"/>
                  </a:cubicBezTo>
                  <a:cubicBezTo>
                    <a:pt x="2019519" y="715506"/>
                    <a:pt x="2019519" y="703760"/>
                    <a:pt x="2013631" y="703760"/>
                  </a:cubicBezTo>
                  <a:cubicBezTo>
                    <a:pt x="2007743" y="697887"/>
                    <a:pt x="2001855" y="692014"/>
                    <a:pt x="2001855" y="686141"/>
                  </a:cubicBezTo>
                  <a:cubicBezTo>
                    <a:pt x="2001855" y="680268"/>
                    <a:pt x="2001855" y="668522"/>
                    <a:pt x="2007743" y="668522"/>
                  </a:cubicBezTo>
                  <a:cubicBezTo>
                    <a:pt x="2025408" y="668522"/>
                    <a:pt x="2013631" y="650903"/>
                    <a:pt x="2019519" y="639156"/>
                  </a:cubicBezTo>
                  <a:cubicBezTo>
                    <a:pt x="2025408" y="633283"/>
                    <a:pt x="2031296" y="633283"/>
                    <a:pt x="2037185" y="627410"/>
                  </a:cubicBezTo>
                  <a:close/>
                  <a:moveTo>
                    <a:pt x="2178581" y="620772"/>
                  </a:moveTo>
                  <a:cubicBezTo>
                    <a:pt x="2184452" y="620772"/>
                    <a:pt x="2184452" y="620772"/>
                    <a:pt x="2190324" y="620772"/>
                  </a:cubicBezTo>
                  <a:cubicBezTo>
                    <a:pt x="2178581" y="632574"/>
                    <a:pt x="2178581" y="638476"/>
                    <a:pt x="2166838" y="650279"/>
                  </a:cubicBezTo>
                  <a:cubicBezTo>
                    <a:pt x="2155096" y="673884"/>
                    <a:pt x="2149224" y="709293"/>
                    <a:pt x="2166838" y="732899"/>
                  </a:cubicBezTo>
                  <a:cubicBezTo>
                    <a:pt x="2172710" y="750603"/>
                    <a:pt x="2196195" y="756504"/>
                    <a:pt x="2213809" y="756504"/>
                  </a:cubicBezTo>
                  <a:cubicBezTo>
                    <a:pt x="2213809" y="750603"/>
                    <a:pt x="2219681" y="750603"/>
                    <a:pt x="2219681" y="744701"/>
                  </a:cubicBezTo>
                  <a:cubicBezTo>
                    <a:pt x="2219681" y="738800"/>
                    <a:pt x="2207938" y="744701"/>
                    <a:pt x="2202066" y="738800"/>
                  </a:cubicBezTo>
                  <a:cubicBezTo>
                    <a:pt x="2196195" y="732899"/>
                    <a:pt x="2196195" y="726997"/>
                    <a:pt x="2196195" y="721096"/>
                  </a:cubicBezTo>
                  <a:cubicBezTo>
                    <a:pt x="2202066" y="715194"/>
                    <a:pt x="2202066" y="709293"/>
                    <a:pt x="2207938" y="709293"/>
                  </a:cubicBezTo>
                  <a:cubicBezTo>
                    <a:pt x="2213809" y="703392"/>
                    <a:pt x="2225552" y="709293"/>
                    <a:pt x="2231423" y="715194"/>
                  </a:cubicBezTo>
                  <a:cubicBezTo>
                    <a:pt x="2237294" y="715194"/>
                    <a:pt x="2237294" y="709293"/>
                    <a:pt x="2243165" y="709293"/>
                  </a:cubicBezTo>
                  <a:cubicBezTo>
                    <a:pt x="2249037" y="709293"/>
                    <a:pt x="2260779" y="715194"/>
                    <a:pt x="2260779" y="721096"/>
                  </a:cubicBezTo>
                  <a:cubicBezTo>
                    <a:pt x="2260779" y="732899"/>
                    <a:pt x="2260779" y="744701"/>
                    <a:pt x="2254908" y="750603"/>
                  </a:cubicBezTo>
                  <a:cubicBezTo>
                    <a:pt x="2249037" y="774209"/>
                    <a:pt x="2225552" y="780110"/>
                    <a:pt x="2202066" y="780110"/>
                  </a:cubicBezTo>
                  <a:cubicBezTo>
                    <a:pt x="2190324" y="780110"/>
                    <a:pt x="2172710" y="768307"/>
                    <a:pt x="2160967" y="762406"/>
                  </a:cubicBezTo>
                  <a:cubicBezTo>
                    <a:pt x="2160967" y="756504"/>
                    <a:pt x="2155096" y="750603"/>
                    <a:pt x="2149224" y="750603"/>
                  </a:cubicBezTo>
                  <a:cubicBezTo>
                    <a:pt x="2137482" y="738800"/>
                    <a:pt x="2137482" y="721096"/>
                    <a:pt x="2137482" y="709293"/>
                  </a:cubicBezTo>
                  <a:cubicBezTo>
                    <a:pt x="2137482" y="679786"/>
                    <a:pt x="2137482" y="679786"/>
                    <a:pt x="2137482" y="679786"/>
                  </a:cubicBezTo>
                  <a:cubicBezTo>
                    <a:pt x="2143353" y="656180"/>
                    <a:pt x="2160967" y="632574"/>
                    <a:pt x="2178581" y="620772"/>
                  </a:cubicBezTo>
                  <a:close/>
                  <a:moveTo>
                    <a:pt x="368635" y="620772"/>
                  </a:moveTo>
                  <a:cubicBezTo>
                    <a:pt x="368635" y="632559"/>
                    <a:pt x="368635" y="632559"/>
                    <a:pt x="368635" y="632559"/>
                  </a:cubicBezTo>
                  <a:cubicBezTo>
                    <a:pt x="368635" y="638454"/>
                    <a:pt x="368635" y="644347"/>
                    <a:pt x="362839" y="644347"/>
                  </a:cubicBezTo>
                  <a:cubicBezTo>
                    <a:pt x="351246" y="644347"/>
                    <a:pt x="339655" y="656135"/>
                    <a:pt x="333858" y="667923"/>
                  </a:cubicBezTo>
                  <a:cubicBezTo>
                    <a:pt x="333858" y="673817"/>
                    <a:pt x="339655" y="685605"/>
                    <a:pt x="333858" y="697393"/>
                  </a:cubicBezTo>
                  <a:cubicBezTo>
                    <a:pt x="333858" y="697393"/>
                    <a:pt x="322266" y="703286"/>
                    <a:pt x="316470" y="697393"/>
                  </a:cubicBezTo>
                  <a:cubicBezTo>
                    <a:pt x="316470" y="673817"/>
                    <a:pt x="316470" y="650241"/>
                    <a:pt x="333858" y="632559"/>
                  </a:cubicBezTo>
                  <a:cubicBezTo>
                    <a:pt x="345451" y="626665"/>
                    <a:pt x="357043" y="620772"/>
                    <a:pt x="368635" y="620772"/>
                  </a:cubicBezTo>
                  <a:close/>
                  <a:moveTo>
                    <a:pt x="2260590" y="615081"/>
                  </a:moveTo>
                  <a:cubicBezTo>
                    <a:pt x="2266471" y="626900"/>
                    <a:pt x="2272351" y="638719"/>
                    <a:pt x="2278231" y="638719"/>
                  </a:cubicBezTo>
                  <a:cubicBezTo>
                    <a:pt x="2289992" y="644629"/>
                    <a:pt x="2295873" y="638719"/>
                    <a:pt x="2301753" y="632810"/>
                  </a:cubicBezTo>
                  <a:cubicBezTo>
                    <a:pt x="2307633" y="626900"/>
                    <a:pt x="2307633" y="626900"/>
                    <a:pt x="2313513" y="626900"/>
                  </a:cubicBezTo>
                  <a:cubicBezTo>
                    <a:pt x="2319394" y="626900"/>
                    <a:pt x="2325274" y="632810"/>
                    <a:pt x="2325274" y="638719"/>
                  </a:cubicBezTo>
                  <a:cubicBezTo>
                    <a:pt x="2325274" y="650538"/>
                    <a:pt x="2319394" y="656448"/>
                    <a:pt x="2313513" y="662357"/>
                  </a:cubicBezTo>
                  <a:cubicBezTo>
                    <a:pt x="2307633" y="668267"/>
                    <a:pt x="2301753" y="662357"/>
                    <a:pt x="2295873" y="668267"/>
                  </a:cubicBezTo>
                  <a:cubicBezTo>
                    <a:pt x="2295873" y="674177"/>
                    <a:pt x="2295873" y="680086"/>
                    <a:pt x="2289992" y="685995"/>
                  </a:cubicBezTo>
                  <a:cubicBezTo>
                    <a:pt x="2284112" y="691905"/>
                    <a:pt x="2272351" y="691905"/>
                    <a:pt x="2266471" y="691905"/>
                  </a:cubicBezTo>
                  <a:cubicBezTo>
                    <a:pt x="2260590" y="685995"/>
                    <a:pt x="2254710" y="680086"/>
                    <a:pt x="2254710" y="674177"/>
                  </a:cubicBezTo>
                  <a:cubicBezTo>
                    <a:pt x="2254710" y="668267"/>
                    <a:pt x="2260590" y="662357"/>
                    <a:pt x="2260590" y="656448"/>
                  </a:cubicBezTo>
                  <a:cubicBezTo>
                    <a:pt x="2248829" y="656448"/>
                    <a:pt x="2242949" y="656448"/>
                    <a:pt x="2242949" y="650538"/>
                  </a:cubicBezTo>
                  <a:cubicBezTo>
                    <a:pt x="2237069" y="638719"/>
                    <a:pt x="2242949" y="632810"/>
                    <a:pt x="2242949" y="626900"/>
                  </a:cubicBezTo>
                  <a:cubicBezTo>
                    <a:pt x="2248829" y="620990"/>
                    <a:pt x="2254710" y="615081"/>
                    <a:pt x="2260590" y="615081"/>
                  </a:cubicBezTo>
                  <a:close/>
                  <a:moveTo>
                    <a:pt x="521593" y="609390"/>
                  </a:moveTo>
                  <a:cubicBezTo>
                    <a:pt x="527499" y="609390"/>
                    <a:pt x="545218" y="609390"/>
                    <a:pt x="551124" y="615239"/>
                  </a:cubicBezTo>
                  <a:cubicBezTo>
                    <a:pt x="557030" y="621088"/>
                    <a:pt x="551124" y="626937"/>
                    <a:pt x="557030" y="632785"/>
                  </a:cubicBezTo>
                  <a:cubicBezTo>
                    <a:pt x="562937" y="626937"/>
                    <a:pt x="574749" y="632785"/>
                    <a:pt x="580655" y="632785"/>
                  </a:cubicBezTo>
                  <a:cubicBezTo>
                    <a:pt x="586561" y="638634"/>
                    <a:pt x="592468" y="650331"/>
                    <a:pt x="592468" y="662029"/>
                  </a:cubicBezTo>
                  <a:cubicBezTo>
                    <a:pt x="592468" y="662029"/>
                    <a:pt x="586561" y="667878"/>
                    <a:pt x="580655" y="667878"/>
                  </a:cubicBezTo>
                  <a:cubicBezTo>
                    <a:pt x="574749" y="662029"/>
                    <a:pt x="574749" y="656180"/>
                    <a:pt x="568842" y="650331"/>
                  </a:cubicBezTo>
                  <a:cubicBezTo>
                    <a:pt x="562937" y="644482"/>
                    <a:pt x="557030" y="644482"/>
                    <a:pt x="551124" y="644482"/>
                  </a:cubicBezTo>
                  <a:cubicBezTo>
                    <a:pt x="545218" y="632785"/>
                    <a:pt x="539311" y="626937"/>
                    <a:pt x="527499" y="626937"/>
                  </a:cubicBezTo>
                  <a:cubicBezTo>
                    <a:pt x="521593" y="626937"/>
                    <a:pt x="509780" y="632785"/>
                    <a:pt x="509780" y="644482"/>
                  </a:cubicBezTo>
                  <a:cubicBezTo>
                    <a:pt x="509780" y="656180"/>
                    <a:pt x="486155" y="650331"/>
                    <a:pt x="486155" y="662029"/>
                  </a:cubicBezTo>
                  <a:cubicBezTo>
                    <a:pt x="486155" y="673726"/>
                    <a:pt x="480249" y="679575"/>
                    <a:pt x="468437" y="679575"/>
                  </a:cubicBezTo>
                  <a:cubicBezTo>
                    <a:pt x="462531" y="673726"/>
                    <a:pt x="468437" y="662029"/>
                    <a:pt x="468437" y="656180"/>
                  </a:cubicBezTo>
                  <a:cubicBezTo>
                    <a:pt x="474343" y="644482"/>
                    <a:pt x="486155" y="632785"/>
                    <a:pt x="497968" y="632785"/>
                  </a:cubicBezTo>
                  <a:cubicBezTo>
                    <a:pt x="503874" y="621088"/>
                    <a:pt x="509780" y="615239"/>
                    <a:pt x="521593" y="609390"/>
                  </a:cubicBezTo>
                  <a:close/>
                  <a:moveTo>
                    <a:pt x="2289865" y="591370"/>
                  </a:moveTo>
                  <a:cubicBezTo>
                    <a:pt x="2295714" y="603293"/>
                    <a:pt x="2295714" y="609255"/>
                    <a:pt x="2301563" y="621178"/>
                  </a:cubicBezTo>
                  <a:cubicBezTo>
                    <a:pt x="2301563" y="627139"/>
                    <a:pt x="2295714" y="627139"/>
                    <a:pt x="2289865" y="633101"/>
                  </a:cubicBezTo>
                  <a:cubicBezTo>
                    <a:pt x="2289865" y="633101"/>
                    <a:pt x="2278168" y="633101"/>
                    <a:pt x="2278168" y="627139"/>
                  </a:cubicBezTo>
                  <a:cubicBezTo>
                    <a:pt x="2272319" y="621178"/>
                    <a:pt x="2266470" y="615216"/>
                    <a:pt x="2272319" y="609255"/>
                  </a:cubicBezTo>
                  <a:cubicBezTo>
                    <a:pt x="2289865" y="591370"/>
                    <a:pt x="2289865" y="591370"/>
                    <a:pt x="2289865" y="591370"/>
                  </a:cubicBezTo>
                  <a:close/>
                  <a:moveTo>
                    <a:pt x="353090" y="587890"/>
                  </a:moveTo>
                  <a:cubicBezTo>
                    <a:pt x="359680" y="587153"/>
                    <a:pt x="365538" y="588627"/>
                    <a:pt x="368468" y="591576"/>
                  </a:cubicBezTo>
                  <a:cubicBezTo>
                    <a:pt x="374326" y="597472"/>
                    <a:pt x="374326" y="603369"/>
                    <a:pt x="368468" y="615163"/>
                  </a:cubicBezTo>
                  <a:cubicBezTo>
                    <a:pt x="362609" y="615163"/>
                    <a:pt x="356751" y="615163"/>
                    <a:pt x="350893" y="615163"/>
                  </a:cubicBezTo>
                  <a:cubicBezTo>
                    <a:pt x="333319" y="621060"/>
                    <a:pt x="321603" y="632854"/>
                    <a:pt x="315745" y="650544"/>
                  </a:cubicBezTo>
                  <a:cubicBezTo>
                    <a:pt x="304029" y="662338"/>
                    <a:pt x="304029" y="685925"/>
                    <a:pt x="315745" y="703616"/>
                  </a:cubicBezTo>
                  <a:cubicBezTo>
                    <a:pt x="304029" y="709513"/>
                    <a:pt x="298171" y="721307"/>
                    <a:pt x="292313" y="715410"/>
                  </a:cubicBezTo>
                  <a:cubicBezTo>
                    <a:pt x="280597" y="709513"/>
                    <a:pt x="280597" y="703616"/>
                    <a:pt x="280597" y="691822"/>
                  </a:cubicBezTo>
                  <a:cubicBezTo>
                    <a:pt x="280597" y="685925"/>
                    <a:pt x="280597" y="674132"/>
                    <a:pt x="286455" y="674132"/>
                  </a:cubicBezTo>
                  <a:cubicBezTo>
                    <a:pt x="292313" y="662338"/>
                    <a:pt x="280597" y="662338"/>
                    <a:pt x="280597" y="656441"/>
                  </a:cubicBezTo>
                  <a:cubicBezTo>
                    <a:pt x="274739" y="638751"/>
                    <a:pt x="280597" y="621060"/>
                    <a:pt x="292313" y="609266"/>
                  </a:cubicBezTo>
                  <a:cubicBezTo>
                    <a:pt x="298171" y="603369"/>
                    <a:pt x="309887" y="603369"/>
                    <a:pt x="321603" y="603369"/>
                  </a:cubicBezTo>
                  <a:cubicBezTo>
                    <a:pt x="321603" y="603369"/>
                    <a:pt x="327461" y="609266"/>
                    <a:pt x="333319" y="609266"/>
                  </a:cubicBezTo>
                  <a:cubicBezTo>
                    <a:pt x="333319" y="603369"/>
                    <a:pt x="333319" y="603369"/>
                    <a:pt x="333319" y="597472"/>
                  </a:cubicBezTo>
                  <a:cubicBezTo>
                    <a:pt x="339177" y="591576"/>
                    <a:pt x="346500" y="588627"/>
                    <a:pt x="353090" y="587890"/>
                  </a:cubicBezTo>
                  <a:close/>
                  <a:moveTo>
                    <a:pt x="2318509" y="570868"/>
                  </a:moveTo>
                  <a:lnTo>
                    <a:pt x="2324770" y="589466"/>
                  </a:lnTo>
                  <a:cubicBezTo>
                    <a:pt x="2326623" y="594967"/>
                    <a:pt x="2329031" y="599919"/>
                    <a:pt x="2332828" y="603495"/>
                  </a:cubicBezTo>
                  <a:lnTo>
                    <a:pt x="2343944" y="607412"/>
                  </a:lnTo>
                  <a:lnTo>
                    <a:pt x="2335754" y="593930"/>
                  </a:lnTo>
                  <a:close/>
                  <a:moveTo>
                    <a:pt x="2404943" y="559834"/>
                  </a:moveTo>
                  <a:cubicBezTo>
                    <a:pt x="2406366" y="560546"/>
                    <a:pt x="2407788" y="561968"/>
                    <a:pt x="2407788" y="561968"/>
                  </a:cubicBezTo>
                  <a:cubicBezTo>
                    <a:pt x="2407788" y="561968"/>
                    <a:pt x="2407788" y="561968"/>
                    <a:pt x="2402098" y="561968"/>
                  </a:cubicBezTo>
                  <a:cubicBezTo>
                    <a:pt x="2402098" y="559122"/>
                    <a:pt x="2403521" y="559122"/>
                    <a:pt x="2404943" y="559834"/>
                  </a:cubicBezTo>
                  <a:close/>
                  <a:moveTo>
                    <a:pt x="686304" y="544896"/>
                  </a:moveTo>
                  <a:cubicBezTo>
                    <a:pt x="692173" y="550798"/>
                    <a:pt x="703910" y="550798"/>
                    <a:pt x="703910" y="562600"/>
                  </a:cubicBezTo>
                  <a:cubicBezTo>
                    <a:pt x="709778" y="562600"/>
                    <a:pt x="709778" y="556699"/>
                    <a:pt x="715647" y="556699"/>
                  </a:cubicBezTo>
                  <a:cubicBezTo>
                    <a:pt x="721515" y="550798"/>
                    <a:pt x="733253" y="550798"/>
                    <a:pt x="739121" y="556699"/>
                  </a:cubicBezTo>
                  <a:cubicBezTo>
                    <a:pt x="744989" y="562600"/>
                    <a:pt x="750858" y="562600"/>
                    <a:pt x="750858" y="574403"/>
                  </a:cubicBezTo>
                  <a:cubicBezTo>
                    <a:pt x="744989" y="580305"/>
                    <a:pt x="733253" y="592107"/>
                    <a:pt x="721515" y="598009"/>
                  </a:cubicBezTo>
                  <a:cubicBezTo>
                    <a:pt x="709778" y="580305"/>
                    <a:pt x="692173" y="574403"/>
                    <a:pt x="674567" y="580305"/>
                  </a:cubicBezTo>
                  <a:cubicBezTo>
                    <a:pt x="668699" y="580305"/>
                    <a:pt x="668699" y="580305"/>
                    <a:pt x="668699" y="580305"/>
                  </a:cubicBezTo>
                  <a:cubicBezTo>
                    <a:pt x="662830" y="574403"/>
                    <a:pt x="656962" y="562600"/>
                    <a:pt x="662830" y="556699"/>
                  </a:cubicBezTo>
                  <a:cubicBezTo>
                    <a:pt x="668699" y="550798"/>
                    <a:pt x="674567" y="544896"/>
                    <a:pt x="686304" y="544896"/>
                  </a:cubicBezTo>
                  <a:close/>
                  <a:moveTo>
                    <a:pt x="439096" y="538460"/>
                  </a:moveTo>
                  <a:cubicBezTo>
                    <a:pt x="450873" y="535513"/>
                    <a:pt x="464122" y="535513"/>
                    <a:pt x="476634" y="538460"/>
                  </a:cubicBezTo>
                  <a:cubicBezTo>
                    <a:pt x="489147" y="541407"/>
                    <a:pt x="500923" y="547301"/>
                    <a:pt x="509756" y="556142"/>
                  </a:cubicBezTo>
                  <a:cubicBezTo>
                    <a:pt x="515644" y="567929"/>
                    <a:pt x="515644" y="579717"/>
                    <a:pt x="515644" y="591505"/>
                  </a:cubicBezTo>
                  <a:cubicBezTo>
                    <a:pt x="509756" y="597399"/>
                    <a:pt x="503867" y="603293"/>
                    <a:pt x="492091" y="603293"/>
                  </a:cubicBezTo>
                  <a:cubicBezTo>
                    <a:pt x="492091" y="603293"/>
                    <a:pt x="486203" y="591505"/>
                    <a:pt x="486203" y="597399"/>
                  </a:cubicBezTo>
                  <a:cubicBezTo>
                    <a:pt x="480314" y="603293"/>
                    <a:pt x="480314" y="609187"/>
                    <a:pt x="474426" y="615080"/>
                  </a:cubicBezTo>
                  <a:cubicBezTo>
                    <a:pt x="462649" y="620975"/>
                    <a:pt x="456761" y="615080"/>
                    <a:pt x="450873" y="609187"/>
                  </a:cubicBezTo>
                  <a:cubicBezTo>
                    <a:pt x="444985" y="603293"/>
                    <a:pt x="439096" y="591505"/>
                    <a:pt x="444985" y="585611"/>
                  </a:cubicBezTo>
                  <a:cubicBezTo>
                    <a:pt x="444985" y="579717"/>
                    <a:pt x="450873" y="573823"/>
                    <a:pt x="456761" y="573823"/>
                  </a:cubicBezTo>
                  <a:cubicBezTo>
                    <a:pt x="456761" y="573823"/>
                    <a:pt x="462649" y="573823"/>
                    <a:pt x="468538" y="567929"/>
                  </a:cubicBezTo>
                  <a:cubicBezTo>
                    <a:pt x="468538" y="562036"/>
                    <a:pt x="456761" y="562036"/>
                    <a:pt x="456761" y="562036"/>
                  </a:cubicBezTo>
                  <a:cubicBezTo>
                    <a:pt x="439096" y="562036"/>
                    <a:pt x="427320" y="562036"/>
                    <a:pt x="415543" y="573823"/>
                  </a:cubicBezTo>
                  <a:cubicBezTo>
                    <a:pt x="391990" y="603293"/>
                    <a:pt x="391990" y="638656"/>
                    <a:pt x="403767" y="674019"/>
                  </a:cubicBezTo>
                  <a:cubicBezTo>
                    <a:pt x="415543" y="691701"/>
                    <a:pt x="415543" y="691701"/>
                    <a:pt x="415543" y="691701"/>
                  </a:cubicBezTo>
                  <a:cubicBezTo>
                    <a:pt x="415543" y="691701"/>
                    <a:pt x="409655" y="697595"/>
                    <a:pt x="403767" y="697595"/>
                  </a:cubicBezTo>
                  <a:cubicBezTo>
                    <a:pt x="391990" y="691701"/>
                    <a:pt x="391990" y="674019"/>
                    <a:pt x="380214" y="662232"/>
                  </a:cubicBezTo>
                  <a:cubicBezTo>
                    <a:pt x="374326" y="638656"/>
                    <a:pt x="374326" y="609187"/>
                    <a:pt x="386102" y="585611"/>
                  </a:cubicBezTo>
                  <a:cubicBezTo>
                    <a:pt x="391990" y="562036"/>
                    <a:pt x="415543" y="544354"/>
                    <a:pt x="439096" y="538460"/>
                  </a:cubicBezTo>
                  <a:close/>
                  <a:moveTo>
                    <a:pt x="339233" y="532566"/>
                  </a:moveTo>
                  <a:cubicBezTo>
                    <a:pt x="339233" y="532566"/>
                    <a:pt x="351563" y="532566"/>
                    <a:pt x="351563" y="538731"/>
                  </a:cubicBezTo>
                  <a:cubicBezTo>
                    <a:pt x="345398" y="544896"/>
                    <a:pt x="339233" y="538731"/>
                    <a:pt x="339233" y="532566"/>
                  </a:cubicBezTo>
                  <a:close/>
                  <a:moveTo>
                    <a:pt x="391232" y="532062"/>
                  </a:moveTo>
                  <a:cubicBezTo>
                    <a:pt x="396377" y="534285"/>
                    <a:pt x="400788" y="538731"/>
                    <a:pt x="403728" y="544659"/>
                  </a:cubicBezTo>
                  <a:cubicBezTo>
                    <a:pt x="403728" y="550587"/>
                    <a:pt x="403728" y="550587"/>
                    <a:pt x="403728" y="550587"/>
                  </a:cubicBezTo>
                  <a:cubicBezTo>
                    <a:pt x="397847" y="550587"/>
                    <a:pt x="397847" y="538731"/>
                    <a:pt x="391967" y="538731"/>
                  </a:cubicBezTo>
                  <a:cubicBezTo>
                    <a:pt x="386086" y="532803"/>
                    <a:pt x="380206" y="532803"/>
                    <a:pt x="374326" y="532803"/>
                  </a:cubicBezTo>
                  <a:cubicBezTo>
                    <a:pt x="380206" y="529839"/>
                    <a:pt x="386086" y="529839"/>
                    <a:pt x="391232" y="532062"/>
                  </a:cubicBezTo>
                  <a:close/>
                  <a:moveTo>
                    <a:pt x="681959" y="528224"/>
                  </a:moveTo>
                  <a:cubicBezTo>
                    <a:pt x="694638" y="527113"/>
                    <a:pt x="705664" y="536004"/>
                    <a:pt x="710075" y="544896"/>
                  </a:cubicBezTo>
                  <a:cubicBezTo>
                    <a:pt x="721835" y="533040"/>
                    <a:pt x="739476" y="533040"/>
                    <a:pt x="751237" y="538968"/>
                  </a:cubicBezTo>
                  <a:cubicBezTo>
                    <a:pt x="762997" y="544896"/>
                    <a:pt x="768878" y="550823"/>
                    <a:pt x="768878" y="562679"/>
                  </a:cubicBezTo>
                  <a:cubicBezTo>
                    <a:pt x="768878" y="568607"/>
                    <a:pt x="762997" y="568607"/>
                    <a:pt x="762997" y="568607"/>
                  </a:cubicBezTo>
                  <a:cubicBezTo>
                    <a:pt x="757117" y="556751"/>
                    <a:pt x="745357" y="550823"/>
                    <a:pt x="739476" y="544896"/>
                  </a:cubicBezTo>
                  <a:cubicBezTo>
                    <a:pt x="727715" y="544896"/>
                    <a:pt x="715955" y="544896"/>
                    <a:pt x="710075" y="550823"/>
                  </a:cubicBezTo>
                  <a:cubicBezTo>
                    <a:pt x="698314" y="538968"/>
                    <a:pt x="686553" y="533040"/>
                    <a:pt x="674793" y="538968"/>
                  </a:cubicBezTo>
                  <a:cubicBezTo>
                    <a:pt x="663032" y="544896"/>
                    <a:pt x="657151" y="544896"/>
                    <a:pt x="657151" y="550823"/>
                  </a:cubicBezTo>
                  <a:cubicBezTo>
                    <a:pt x="651271" y="550823"/>
                    <a:pt x="651271" y="550823"/>
                    <a:pt x="651271" y="544896"/>
                  </a:cubicBezTo>
                  <a:cubicBezTo>
                    <a:pt x="651271" y="538968"/>
                    <a:pt x="663032" y="533040"/>
                    <a:pt x="668912" y="533040"/>
                  </a:cubicBezTo>
                  <a:cubicBezTo>
                    <a:pt x="673322" y="530077"/>
                    <a:pt x="677733" y="528594"/>
                    <a:pt x="681959" y="528224"/>
                  </a:cubicBezTo>
                  <a:close/>
                  <a:moveTo>
                    <a:pt x="2234856" y="525578"/>
                  </a:moveTo>
                  <a:cubicBezTo>
                    <a:pt x="2242970" y="524114"/>
                    <a:pt x="2251822" y="524114"/>
                    <a:pt x="2260674" y="527043"/>
                  </a:cubicBezTo>
                  <a:cubicBezTo>
                    <a:pt x="2260674" y="538759"/>
                    <a:pt x="2260674" y="544617"/>
                    <a:pt x="2272477" y="550475"/>
                  </a:cubicBezTo>
                  <a:cubicBezTo>
                    <a:pt x="2278379" y="556333"/>
                    <a:pt x="2284280" y="556333"/>
                    <a:pt x="2290181" y="556333"/>
                  </a:cubicBezTo>
                  <a:cubicBezTo>
                    <a:pt x="2290181" y="573907"/>
                    <a:pt x="2284280" y="591481"/>
                    <a:pt x="2266576" y="603197"/>
                  </a:cubicBezTo>
                  <a:cubicBezTo>
                    <a:pt x="2254773" y="609056"/>
                    <a:pt x="2254773" y="609056"/>
                    <a:pt x="2254773" y="609056"/>
                  </a:cubicBezTo>
                  <a:cubicBezTo>
                    <a:pt x="2248872" y="614914"/>
                    <a:pt x="2231167" y="597339"/>
                    <a:pt x="2231167" y="614914"/>
                  </a:cubicBezTo>
                  <a:cubicBezTo>
                    <a:pt x="2225266" y="620772"/>
                    <a:pt x="2213463" y="620772"/>
                    <a:pt x="2207561" y="620772"/>
                  </a:cubicBezTo>
                  <a:cubicBezTo>
                    <a:pt x="2195759" y="620772"/>
                    <a:pt x="2189857" y="609056"/>
                    <a:pt x="2183956" y="603197"/>
                  </a:cubicBezTo>
                  <a:cubicBezTo>
                    <a:pt x="2183956" y="591481"/>
                    <a:pt x="2183956" y="585623"/>
                    <a:pt x="2189857" y="579765"/>
                  </a:cubicBezTo>
                  <a:cubicBezTo>
                    <a:pt x="2189857" y="573907"/>
                    <a:pt x="2201660" y="573907"/>
                    <a:pt x="2201660" y="568049"/>
                  </a:cubicBezTo>
                  <a:cubicBezTo>
                    <a:pt x="2195759" y="556333"/>
                    <a:pt x="2201660" y="544617"/>
                    <a:pt x="2213463" y="532901"/>
                  </a:cubicBezTo>
                  <a:cubicBezTo>
                    <a:pt x="2219364" y="529972"/>
                    <a:pt x="2226741" y="527043"/>
                    <a:pt x="2234856" y="525578"/>
                  </a:cubicBezTo>
                  <a:close/>
                  <a:moveTo>
                    <a:pt x="2064430" y="514949"/>
                  </a:moveTo>
                  <a:cubicBezTo>
                    <a:pt x="2073963" y="512743"/>
                    <a:pt x="2084229" y="512743"/>
                    <a:pt x="2095961" y="515683"/>
                  </a:cubicBezTo>
                  <a:cubicBezTo>
                    <a:pt x="2101827" y="521564"/>
                    <a:pt x="2107694" y="521564"/>
                    <a:pt x="2107694" y="533325"/>
                  </a:cubicBezTo>
                  <a:cubicBezTo>
                    <a:pt x="2113560" y="539205"/>
                    <a:pt x="2107694" y="545086"/>
                    <a:pt x="2101827" y="545086"/>
                  </a:cubicBezTo>
                  <a:cubicBezTo>
                    <a:pt x="2101827" y="545086"/>
                    <a:pt x="2101827" y="545086"/>
                    <a:pt x="2101827" y="550966"/>
                  </a:cubicBezTo>
                  <a:cubicBezTo>
                    <a:pt x="2107694" y="556846"/>
                    <a:pt x="2107694" y="562727"/>
                    <a:pt x="2101827" y="574488"/>
                  </a:cubicBezTo>
                  <a:cubicBezTo>
                    <a:pt x="2095961" y="580368"/>
                    <a:pt x="2090095" y="580368"/>
                    <a:pt x="2084229" y="580368"/>
                  </a:cubicBezTo>
                  <a:cubicBezTo>
                    <a:pt x="2078362" y="580368"/>
                    <a:pt x="2072496" y="574488"/>
                    <a:pt x="2066630" y="568607"/>
                  </a:cubicBezTo>
                  <a:cubicBezTo>
                    <a:pt x="2066630" y="562727"/>
                    <a:pt x="2066630" y="550966"/>
                    <a:pt x="2078362" y="550966"/>
                  </a:cubicBezTo>
                  <a:cubicBezTo>
                    <a:pt x="2078362" y="545086"/>
                    <a:pt x="2072496" y="545086"/>
                    <a:pt x="2066630" y="545086"/>
                  </a:cubicBezTo>
                  <a:cubicBezTo>
                    <a:pt x="2060763" y="545086"/>
                    <a:pt x="2054897" y="556846"/>
                    <a:pt x="2049031" y="562727"/>
                  </a:cubicBezTo>
                  <a:cubicBezTo>
                    <a:pt x="2043164" y="580368"/>
                    <a:pt x="2054897" y="603889"/>
                    <a:pt x="2066630" y="615650"/>
                  </a:cubicBezTo>
                  <a:cubicBezTo>
                    <a:pt x="2090095" y="639171"/>
                    <a:pt x="2119426" y="633291"/>
                    <a:pt x="2148758" y="627410"/>
                  </a:cubicBezTo>
                  <a:cubicBezTo>
                    <a:pt x="2178089" y="603889"/>
                    <a:pt x="2178089" y="603889"/>
                    <a:pt x="2178089" y="603889"/>
                  </a:cubicBezTo>
                  <a:cubicBezTo>
                    <a:pt x="2178089" y="609770"/>
                    <a:pt x="2183956" y="609770"/>
                    <a:pt x="2178089" y="615650"/>
                  </a:cubicBezTo>
                  <a:cubicBezTo>
                    <a:pt x="2154624" y="633291"/>
                    <a:pt x="2125293" y="656812"/>
                    <a:pt x="2090095" y="645052"/>
                  </a:cubicBezTo>
                  <a:cubicBezTo>
                    <a:pt x="2072496" y="639171"/>
                    <a:pt x="2054897" y="633291"/>
                    <a:pt x="2049031" y="621530"/>
                  </a:cubicBezTo>
                  <a:cubicBezTo>
                    <a:pt x="2049031" y="615650"/>
                    <a:pt x="2043164" y="609770"/>
                    <a:pt x="2037298" y="609770"/>
                  </a:cubicBezTo>
                  <a:cubicBezTo>
                    <a:pt x="2031432" y="603889"/>
                    <a:pt x="2031432" y="598009"/>
                    <a:pt x="2031432" y="592128"/>
                  </a:cubicBezTo>
                  <a:cubicBezTo>
                    <a:pt x="2025565" y="568607"/>
                    <a:pt x="2025565" y="545086"/>
                    <a:pt x="2037298" y="527444"/>
                  </a:cubicBezTo>
                  <a:cubicBezTo>
                    <a:pt x="2046098" y="521564"/>
                    <a:pt x="2054897" y="517154"/>
                    <a:pt x="2064430" y="514949"/>
                  </a:cubicBezTo>
                  <a:close/>
                  <a:moveTo>
                    <a:pt x="568440" y="509066"/>
                  </a:moveTo>
                  <a:cubicBezTo>
                    <a:pt x="603638" y="503165"/>
                    <a:pt x="632970" y="532672"/>
                    <a:pt x="650569" y="562179"/>
                  </a:cubicBezTo>
                  <a:cubicBezTo>
                    <a:pt x="662301" y="585785"/>
                    <a:pt x="674034" y="632996"/>
                    <a:pt x="650569" y="656602"/>
                  </a:cubicBezTo>
                  <a:cubicBezTo>
                    <a:pt x="644702" y="662503"/>
                    <a:pt x="644702" y="656602"/>
                    <a:pt x="638836" y="656602"/>
                  </a:cubicBezTo>
                  <a:cubicBezTo>
                    <a:pt x="632970" y="650700"/>
                    <a:pt x="644702" y="644799"/>
                    <a:pt x="644702" y="638897"/>
                  </a:cubicBezTo>
                  <a:cubicBezTo>
                    <a:pt x="644702" y="603489"/>
                    <a:pt x="638836" y="562179"/>
                    <a:pt x="609504" y="544474"/>
                  </a:cubicBezTo>
                  <a:cubicBezTo>
                    <a:pt x="591905" y="538573"/>
                    <a:pt x="574307" y="532672"/>
                    <a:pt x="562574" y="538573"/>
                  </a:cubicBezTo>
                  <a:cubicBezTo>
                    <a:pt x="556708" y="544474"/>
                    <a:pt x="550841" y="544474"/>
                    <a:pt x="550841" y="550376"/>
                  </a:cubicBezTo>
                  <a:cubicBezTo>
                    <a:pt x="562574" y="556277"/>
                    <a:pt x="568440" y="544474"/>
                    <a:pt x="580173" y="550376"/>
                  </a:cubicBezTo>
                  <a:cubicBezTo>
                    <a:pt x="591905" y="550376"/>
                    <a:pt x="591905" y="562179"/>
                    <a:pt x="591905" y="568080"/>
                  </a:cubicBezTo>
                  <a:cubicBezTo>
                    <a:pt x="591905" y="579883"/>
                    <a:pt x="586039" y="591686"/>
                    <a:pt x="574307" y="591686"/>
                  </a:cubicBezTo>
                  <a:cubicBezTo>
                    <a:pt x="568440" y="597587"/>
                    <a:pt x="562574" y="597587"/>
                    <a:pt x="562574" y="591686"/>
                  </a:cubicBezTo>
                  <a:cubicBezTo>
                    <a:pt x="556708" y="591686"/>
                    <a:pt x="556708" y="585785"/>
                    <a:pt x="550841" y="579883"/>
                  </a:cubicBezTo>
                  <a:cubicBezTo>
                    <a:pt x="544975" y="585785"/>
                    <a:pt x="539109" y="591686"/>
                    <a:pt x="533242" y="585785"/>
                  </a:cubicBezTo>
                  <a:cubicBezTo>
                    <a:pt x="521510" y="573982"/>
                    <a:pt x="515643" y="556277"/>
                    <a:pt x="521510" y="544474"/>
                  </a:cubicBezTo>
                  <a:cubicBezTo>
                    <a:pt x="527376" y="526770"/>
                    <a:pt x="550841" y="514967"/>
                    <a:pt x="568440" y="509066"/>
                  </a:cubicBezTo>
                  <a:close/>
                  <a:moveTo>
                    <a:pt x="765219" y="501179"/>
                  </a:moveTo>
                  <a:cubicBezTo>
                    <a:pt x="766710" y="501920"/>
                    <a:pt x="768200" y="503402"/>
                    <a:pt x="768200" y="503402"/>
                  </a:cubicBezTo>
                  <a:cubicBezTo>
                    <a:pt x="780123" y="503402"/>
                    <a:pt x="786085" y="515257"/>
                    <a:pt x="798008" y="521185"/>
                  </a:cubicBezTo>
                  <a:cubicBezTo>
                    <a:pt x="798008" y="533040"/>
                    <a:pt x="803970" y="538968"/>
                    <a:pt x="803970" y="544896"/>
                  </a:cubicBezTo>
                  <a:cubicBezTo>
                    <a:pt x="792047" y="538968"/>
                    <a:pt x="798008" y="533040"/>
                    <a:pt x="792047" y="521185"/>
                  </a:cubicBezTo>
                  <a:cubicBezTo>
                    <a:pt x="786085" y="521185"/>
                    <a:pt x="780123" y="515257"/>
                    <a:pt x="780123" y="509330"/>
                  </a:cubicBezTo>
                  <a:cubicBezTo>
                    <a:pt x="762239" y="503402"/>
                    <a:pt x="762239" y="503402"/>
                    <a:pt x="762239" y="503402"/>
                  </a:cubicBezTo>
                  <a:cubicBezTo>
                    <a:pt x="762239" y="500441"/>
                    <a:pt x="763729" y="500441"/>
                    <a:pt x="765219" y="501179"/>
                  </a:cubicBezTo>
                  <a:close/>
                  <a:moveTo>
                    <a:pt x="2190026" y="497711"/>
                  </a:moveTo>
                  <a:cubicBezTo>
                    <a:pt x="2213547" y="491786"/>
                    <a:pt x="2219428" y="515494"/>
                    <a:pt x="2237069" y="515494"/>
                  </a:cubicBezTo>
                  <a:cubicBezTo>
                    <a:pt x="2237069" y="521422"/>
                    <a:pt x="2237069" y="521422"/>
                    <a:pt x="2237069" y="521422"/>
                  </a:cubicBezTo>
                  <a:cubicBezTo>
                    <a:pt x="2219428" y="521422"/>
                    <a:pt x="2207667" y="539205"/>
                    <a:pt x="2190026" y="527350"/>
                  </a:cubicBezTo>
                  <a:cubicBezTo>
                    <a:pt x="2184146" y="527350"/>
                    <a:pt x="2178265" y="521422"/>
                    <a:pt x="2178265" y="515494"/>
                  </a:cubicBezTo>
                  <a:cubicBezTo>
                    <a:pt x="2178265" y="509566"/>
                    <a:pt x="2184146" y="503639"/>
                    <a:pt x="2190026" y="497711"/>
                  </a:cubicBezTo>
                  <a:close/>
                  <a:moveTo>
                    <a:pt x="510545" y="496901"/>
                  </a:moveTo>
                  <a:cubicBezTo>
                    <a:pt x="520149" y="497632"/>
                    <a:pt x="530491" y="500559"/>
                    <a:pt x="539355" y="503481"/>
                  </a:cubicBezTo>
                  <a:cubicBezTo>
                    <a:pt x="539355" y="509330"/>
                    <a:pt x="539355" y="509330"/>
                    <a:pt x="539355" y="509330"/>
                  </a:cubicBezTo>
                  <a:cubicBezTo>
                    <a:pt x="539355" y="509330"/>
                    <a:pt x="539355" y="515179"/>
                    <a:pt x="533445" y="515179"/>
                  </a:cubicBezTo>
                  <a:cubicBezTo>
                    <a:pt x="521626" y="509330"/>
                    <a:pt x="503897" y="503481"/>
                    <a:pt x="486168" y="509330"/>
                  </a:cubicBezTo>
                  <a:cubicBezTo>
                    <a:pt x="480259" y="515179"/>
                    <a:pt x="474350" y="521027"/>
                    <a:pt x="468440" y="526876"/>
                  </a:cubicBezTo>
                  <a:cubicBezTo>
                    <a:pt x="468440" y="526876"/>
                    <a:pt x="462531" y="526876"/>
                    <a:pt x="462531" y="526876"/>
                  </a:cubicBezTo>
                  <a:cubicBezTo>
                    <a:pt x="462531" y="515179"/>
                    <a:pt x="474350" y="509330"/>
                    <a:pt x="486168" y="503481"/>
                  </a:cubicBezTo>
                  <a:cubicBezTo>
                    <a:pt x="492078" y="497632"/>
                    <a:pt x="500943" y="496170"/>
                    <a:pt x="510545" y="496901"/>
                  </a:cubicBezTo>
                  <a:close/>
                  <a:moveTo>
                    <a:pt x="738647" y="495340"/>
                  </a:moveTo>
                  <a:cubicBezTo>
                    <a:pt x="739477" y="496051"/>
                    <a:pt x="739477" y="497474"/>
                    <a:pt x="739477" y="497474"/>
                  </a:cubicBezTo>
                  <a:cubicBezTo>
                    <a:pt x="732837" y="497474"/>
                    <a:pt x="732837" y="497474"/>
                    <a:pt x="732837" y="497474"/>
                  </a:cubicBezTo>
                  <a:cubicBezTo>
                    <a:pt x="736157" y="494628"/>
                    <a:pt x="737817" y="494628"/>
                    <a:pt x="738647" y="495340"/>
                  </a:cubicBezTo>
                  <a:close/>
                  <a:moveTo>
                    <a:pt x="2022720" y="489723"/>
                  </a:moveTo>
                  <a:cubicBezTo>
                    <a:pt x="2025565" y="488998"/>
                    <a:pt x="2028411" y="488998"/>
                    <a:pt x="2031256" y="491903"/>
                  </a:cubicBezTo>
                  <a:cubicBezTo>
                    <a:pt x="2025565" y="497711"/>
                    <a:pt x="2019875" y="503520"/>
                    <a:pt x="2019875" y="509330"/>
                  </a:cubicBezTo>
                  <a:cubicBezTo>
                    <a:pt x="2014184" y="515139"/>
                    <a:pt x="2014184" y="520948"/>
                    <a:pt x="2019875" y="520948"/>
                  </a:cubicBezTo>
                  <a:cubicBezTo>
                    <a:pt x="2019875" y="526757"/>
                    <a:pt x="2025565" y="526757"/>
                    <a:pt x="2025565" y="532567"/>
                  </a:cubicBezTo>
                  <a:cubicBezTo>
                    <a:pt x="2019875" y="532567"/>
                    <a:pt x="2014184" y="526757"/>
                    <a:pt x="2014184" y="520948"/>
                  </a:cubicBezTo>
                  <a:cubicBezTo>
                    <a:pt x="2008493" y="509330"/>
                    <a:pt x="2008493" y="503520"/>
                    <a:pt x="2014184" y="491903"/>
                  </a:cubicBezTo>
                  <a:cubicBezTo>
                    <a:pt x="2017030" y="491903"/>
                    <a:pt x="2019875" y="490450"/>
                    <a:pt x="2022720" y="489723"/>
                  </a:cubicBezTo>
                  <a:close/>
                  <a:moveTo>
                    <a:pt x="1878557" y="480405"/>
                  </a:moveTo>
                  <a:cubicBezTo>
                    <a:pt x="1884485" y="480405"/>
                    <a:pt x="1890413" y="480405"/>
                    <a:pt x="1890413" y="480405"/>
                  </a:cubicBezTo>
                  <a:cubicBezTo>
                    <a:pt x="1902268" y="486252"/>
                    <a:pt x="1896341" y="497948"/>
                    <a:pt x="1896341" y="503797"/>
                  </a:cubicBezTo>
                  <a:cubicBezTo>
                    <a:pt x="1890413" y="509646"/>
                    <a:pt x="1896341" y="515495"/>
                    <a:pt x="1890413" y="515495"/>
                  </a:cubicBezTo>
                  <a:cubicBezTo>
                    <a:pt x="1896341" y="503797"/>
                    <a:pt x="1890413" y="486252"/>
                    <a:pt x="1878557" y="480405"/>
                  </a:cubicBezTo>
                  <a:close/>
                  <a:moveTo>
                    <a:pt x="1790773" y="480405"/>
                  </a:moveTo>
                  <a:cubicBezTo>
                    <a:pt x="1796675" y="480405"/>
                    <a:pt x="1808477" y="486231"/>
                    <a:pt x="1820280" y="492058"/>
                  </a:cubicBezTo>
                  <a:cubicBezTo>
                    <a:pt x="1820280" y="497884"/>
                    <a:pt x="1826181" y="509533"/>
                    <a:pt x="1820280" y="515359"/>
                  </a:cubicBezTo>
                  <a:cubicBezTo>
                    <a:pt x="1820280" y="515359"/>
                    <a:pt x="1808477" y="521185"/>
                    <a:pt x="1820280" y="527011"/>
                  </a:cubicBezTo>
                  <a:cubicBezTo>
                    <a:pt x="1826181" y="532837"/>
                    <a:pt x="1826181" y="532837"/>
                    <a:pt x="1832083" y="538664"/>
                  </a:cubicBezTo>
                  <a:cubicBezTo>
                    <a:pt x="1832083" y="544490"/>
                    <a:pt x="1832083" y="550316"/>
                    <a:pt x="1826181" y="556142"/>
                  </a:cubicBezTo>
                  <a:cubicBezTo>
                    <a:pt x="1826181" y="561968"/>
                    <a:pt x="1814379" y="561968"/>
                    <a:pt x="1814379" y="561968"/>
                  </a:cubicBezTo>
                  <a:cubicBezTo>
                    <a:pt x="1790773" y="544490"/>
                    <a:pt x="1790773" y="544490"/>
                    <a:pt x="1790773" y="544490"/>
                  </a:cubicBezTo>
                  <a:cubicBezTo>
                    <a:pt x="1790773" y="538664"/>
                    <a:pt x="1796675" y="532837"/>
                    <a:pt x="1796675" y="527011"/>
                  </a:cubicBezTo>
                  <a:cubicBezTo>
                    <a:pt x="1796675" y="515359"/>
                    <a:pt x="1796675" y="503706"/>
                    <a:pt x="1790773" y="497884"/>
                  </a:cubicBezTo>
                  <a:cubicBezTo>
                    <a:pt x="1784872" y="492058"/>
                    <a:pt x="1778970" y="486231"/>
                    <a:pt x="1790773" y="480405"/>
                  </a:cubicBezTo>
                  <a:close/>
                  <a:moveTo>
                    <a:pt x="697880" y="480405"/>
                  </a:moveTo>
                  <a:cubicBezTo>
                    <a:pt x="709600" y="480405"/>
                    <a:pt x="727180" y="486239"/>
                    <a:pt x="733040" y="497912"/>
                  </a:cubicBezTo>
                  <a:cubicBezTo>
                    <a:pt x="733040" y="503748"/>
                    <a:pt x="727180" y="509585"/>
                    <a:pt x="733040" y="509585"/>
                  </a:cubicBezTo>
                  <a:cubicBezTo>
                    <a:pt x="750620" y="497912"/>
                    <a:pt x="768201" y="509585"/>
                    <a:pt x="779921" y="521258"/>
                  </a:cubicBezTo>
                  <a:cubicBezTo>
                    <a:pt x="785780" y="527095"/>
                    <a:pt x="791641" y="538768"/>
                    <a:pt x="791641" y="544604"/>
                  </a:cubicBezTo>
                  <a:cubicBezTo>
                    <a:pt x="785780" y="550441"/>
                    <a:pt x="779921" y="556277"/>
                    <a:pt x="774060" y="556277"/>
                  </a:cubicBezTo>
                  <a:cubicBezTo>
                    <a:pt x="768201" y="538768"/>
                    <a:pt x="750620" y="527095"/>
                    <a:pt x="733040" y="527095"/>
                  </a:cubicBezTo>
                  <a:cubicBezTo>
                    <a:pt x="715460" y="532931"/>
                    <a:pt x="715460" y="532931"/>
                    <a:pt x="715460" y="532931"/>
                  </a:cubicBezTo>
                  <a:cubicBezTo>
                    <a:pt x="703740" y="521258"/>
                    <a:pt x="686160" y="521258"/>
                    <a:pt x="668580" y="521258"/>
                  </a:cubicBezTo>
                  <a:cubicBezTo>
                    <a:pt x="662720" y="521258"/>
                    <a:pt x="651000" y="532931"/>
                    <a:pt x="645140" y="538768"/>
                  </a:cubicBezTo>
                  <a:cubicBezTo>
                    <a:pt x="639280" y="538768"/>
                    <a:pt x="633419" y="527095"/>
                    <a:pt x="627560" y="527095"/>
                  </a:cubicBezTo>
                  <a:cubicBezTo>
                    <a:pt x="627560" y="515421"/>
                    <a:pt x="633419" y="515421"/>
                    <a:pt x="633419" y="509585"/>
                  </a:cubicBezTo>
                  <a:cubicBezTo>
                    <a:pt x="633419" y="503748"/>
                    <a:pt x="639280" y="497912"/>
                    <a:pt x="645140" y="497912"/>
                  </a:cubicBezTo>
                  <a:cubicBezTo>
                    <a:pt x="651000" y="492078"/>
                    <a:pt x="662720" y="497912"/>
                    <a:pt x="668580" y="503748"/>
                  </a:cubicBezTo>
                  <a:cubicBezTo>
                    <a:pt x="674440" y="503748"/>
                    <a:pt x="674440" y="503748"/>
                    <a:pt x="674440" y="503748"/>
                  </a:cubicBezTo>
                  <a:cubicBezTo>
                    <a:pt x="680300" y="497912"/>
                    <a:pt x="686160" y="480405"/>
                    <a:pt x="697880" y="480405"/>
                  </a:cubicBezTo>
                  <a:close/>
                  <a:moveTo>
                    <a:pt x="603849" y="480405"/>
                  </a:moveTo>
                  <a:cubicBezTo>
                    <a:pt x="609856" y="480405"/>
                    <a:pt x="603849" y="492058"/>
                    <a:pt x="609856" y="492058"/>
                  </a:cubicBezTo>
                  <a:cubicBezTo>
                    <a:pt x="609856" y="497884"/>
                    <a:pt x="609856" y="503706"/>
                    <a:pt x="609856" y="503706"/>
                  </a:cubicBezTo>
                  <a:cubicBezTo>
                    <a:pt x="615862" y="509533"/>
                    <a:pt x="621870" y="509533"/>
                    <a:pt x="621870" y="521185"/>
                  </a:cubicBezTo>
                  <a:cubicBezTo>
                    <a:pt x="615862" y="515359"/>
                    <a:pt x="609856" y="509533"/>
                    <a:pt x="603849" y="509533"/>
                  </a:cubicBezTo>
                  <a:cubicBezTo>
                    <a:pt x="603849" y="497884"/>
                    <a:pt x="603849" y="492058"/>
                    <a:pt x="603849" y="480405"/>
                  </a:cubicBezTo>
                  <a:close/>
                  <a:moveTo>
                    <a:pt x="1802682" y="468072"/>
                  </a:moveTo>
                  <a:cubicBezTo>
                    <a:pt x="1808491" y="468072"/>
                    <a:pt x="1820110" y="468072"/>
                    <a:pt x="1825919" y="473973"/>
                  </a:cubicBezTo>
                  <a:cubicBezTo>
                    <a:pt x="1831728" y="479875"/>
                    <a:pt x="1837537" y="485778"/>
                    <a:pt x="1837537" y="491681"/>
                  </a:cubicBezTo>
                  <a:cubicBezTo>
                    <a:pt x="1843347" y="503481"/>
                    <a:pt x="1837537" y="515283"/>
                    <a:pt x="1837537" y="521185"/>
                  </a:cubicBezTo>
                  <a:cubicBezTo>
                    <a:pt x="1843347" y="521185"/>
                    <a:pt x="1849156" y="532987"/>
                    <a:pt x="1849156" y="538889"/>
                  </a:cubicBezTo>
                  <a:cubicBezTo>
                    <a:pt x="1849156" y="550692"/>
                    <a:pt x="1849156" y="562494"/>
                    <a:pt x="1837537" y="574298"/>
                  </a:cubicBezTo>
                  <a:cubicBezTo>
                    <a:pt x="1831728" y="574298"/>
                    <a:pt x="1831728" y="574298"/>
                    <a:pt x="1825919" y="568396"/>
                  </a:cubicBezTo>
                  <a:cubicBezTo>
                    <a:pt x="1837537" y="556593"/>
                    <a:pt x="1843347" y="544790"/>
                    <a:pt x="1831728" y="527086"/>
                  </a:cubicBezTo>
                  <a:cubicBezTo>
                    <a:pt x="1831728" y="527086"/>
                    <a:pt x="1825919" y="527086"/>
                    <a:pt x="1825919" y="521185"/>
                  </a:cubicBezTo>
                  <a:cubicBezTo>
                    <a:pt x="1831728" y="509382"/>
                    <a:pt x="1831728" y="497579"/>
                    <a:pt x="1825919" y="491681"/>
                  </a:cubicBezTo>
                  <a:cubicBezTo>
                    <a:pt x="1820110" y="479875"/>
                    <a:pt x="1808491" y="479875"/>
                    <a:pt x="1802682" y="473973"/>
                  </a:cubicBezTo>
                  <a:cubicBezTo>
                    <a:pt x="1802682" y="473973"/>
                    <a:pt x="1802682" y="473973"/>
                    <a:pt x="1802682" y="468072"/>
                  </a:cubicBezTo>
                  <a:close/>
                  <a:moveTo>
                    <a:pt x="2176532" y="466878"/>
                  </a:moveTo>
                  <a:cubicBezTo>
                    <a:pt x="2186655" y="468251"/>
                    <a:pt x="2197599" y="477053"/>
                    <a:pt x="2201976" y="485855"/>
                  </a:cubicBezTo>
                  <a:cubicBezTo>
                    <a:pt x="2201976" y="491724"/>
                    <a:pt x="2196139" y="491724"/>
                    <a:pt x="2190303" y="491724"/>
                  </a:cubicBezTo>
                  <a:cubicBezTo>
                    <a:pt x="2178630" y="497593"/>
                    <a:pt x="2172793" y="503461"/>
                    <a:pt x="2172793" y="509329"/>
                  </a:cubicBezTo>
                  <a:cubicBezTo>
                    <a:pt x="2172793" y="521066"/>
                    <a:pt x="2178630" y="526935"/>
                    <a:pt x="2184467" y="532803"/>
                  </a:cubicBezTo>
                  <a:cubicBezTo>
                    <a:pt x="2190303" y="532803"/>
                    <a:pt x="2190303" y="538672"/>
                    <a:pt x="2201976" y="538672"/>
                  </a:cubicBezTo>
                  <a:cubicBezTo>
                    <a:pt x="2201976" y="544540"/>
                    <a:pt x="2196139" y="550409"/>
                    <a:pt x="2190303" y="550409"/>
                  </a:cubicBezTo>
                  <a:cubicBezTo>
                    <a:pt x="2178630" y="556277"/>
                    <a:pt x="2172793" y="556277"/>
                    <a:pt x="2161120" y="550409"/>
                  </a:cubicBezTo>
                  <a:cubicBezTo>
                    <a:pt x="2155283" y="550409"/>
                    <a:pt x="2155283" y="538672"/>
                    <a:pt x="2149447" y="532803"/>
                  </a:cubicBezTo>
                  <a:cubicBezTo>
                    <a:pt x="2143610" y="532803"/>
                    <a:pt x="2137774" y="526935"/>
                    <a:pt x="2131937" y="526935"/>
                  </a:cubicBezTo>
                  <a:cubicBezTo>
                    <a:pt x="2126100" y="521066"/>
                    <a:pt x="2126100" y="515198"/>
                    <a:pt x="2126100" y="509329"/>
                  </a:cubicBezTo>
                  <a:cubicBezTo>
                    <a:pt x="2126100" y="503461"/>
                    <a:pt x="2131937" y="497593"/>
                    <a:pt x="2137774" y="491724"/>
                  </a:cubicBezTo>
                  <a:cubicBezTo>
                    <a:pt x="2143610" y="485855"/>
                    <a:pt x="2155283" y="497593"/>
                    <a:pt x="2155283" y="485855"/>
                  </a:cubicBezTo>
                  <a:cubicBezTo>
                    <a:pt x="2155283" y="479987"/>
                    <a:pt x="2161120" y="474118"/>
                    <a:pt x="2166957" y="468251"/>
                  </a:cubicBezTo>
                  <a:cubicBezTo>
                    <a:pt x="2169875" y="466783"/>
                    <a:pt x="2173158" y="466418"/>
                    <a:pt x="2176532" y="466878"/>
                  </a:cubicBezTo>
                  <a:close/>
                  <a:moveTo>
                    <a:pt x="1295402" y="462515"/>
                  </a:moveTo>
                  <a:cubicBezTo>
                    <a:pt x="835411" y="462515"/>
                    <a:pt x="462515" y="835411"/>
                    <a:pt x="462515" y="1295402"/>
                  </a:cubicBezTo>
                  <a:cubicBezTo>
                    <a:pt x="462515" y="1755393"/>
                    <a:pt x="835411" y="2128289"/>
                    <a:pt x="1295402" y="2128289"/>
                  </a:cubicBezTo>
                  <a:cubicBezTo>
                    <a:pt x="1755393" y="2128289"/>
                    <a:pt x="2128289" y="1755393"/>
                    <a:pt x="2128289" y="1295402"/>
                  </a:cubicBezTo>
                  <a:cubicBezTo>
                    <a:pt x="2128289" y="835411"/>
                    <a:pt x="1755393" y="462515"/>
                    <a:pt x="1295402" y="462515"/>
                  </a:cubicBezTo>
                  <a:close/>
                  <a:moveTo>
                    <a:pt x="585828" y="462382"/>
                  </a:moveTo>
                  <a:cubicBezTo>
                    <a:pt x="591993" y="462382"/>
                    <a:pt x="598158" y="468072"/>
                    <a:pt x="598158" y="468072"/>
                  </a:cubicBezTo>
                  <a:cubicBezTo>
                    <a:pt x="591993" y="473763"/>
                    <a:pt x="591993" y="468072"/>
                    <a:pt x="585828" y="462382"/>
                  </a:cubicBezTo>
                  <a:close/>
                  <a:moveTo>
                    <a:pt x="492011" y="458153"/>
                  </a:moveTo>
                  <a:cubicBezTo>
                    <a:pt x="496428" y="458153"/>
                    <a:pt x="500844" y="459616"/>
                    <a:pt x="503788" y="462543"/>
                  </a:cubicBezTo>
                  <a:cubicBezTo>
                    <a:pt x="509677" y="468390"/>
                    <a:pt x="509677" y="474238"/>
                    <a:pt x="515565" y="474238"/>
                  </a:cubicBezTo>
                  <a:cubicBezTo>
                    <a:pt x="515565" y="474238"/>
                    <a:pt x="515565" y="468390"/>
                    <a:pt x="521453" y="468390"/>
                  </a:cubicBezTo>
                  <a:cubicBezTo>
                    <a:pt x="527341" y="462543"/>
                    <a:pt x="533230" y="468390"/>
                    <a:pt x="545006" y="468390"/>
                  </a:cubicBezTo>
                  <a:cubicBezTo>
                    <a:pt x="550894" y="474238"/>
                    <a:pt x="545006" y="485934"/>
                    <a:pt x="550894" y="485934"/>
                  </a:cubicBezTo>
                  <a:cubicBezTo>
                    <a:pt x="556783" y="485934"/>
                    <a:pt x="562671" y="485934"/>
                    <a:pt x="568559" y="491786"/>
                  </a:cubicBezTo>
                  <a:cubicBezTo>
                    <a:pt x="568559" y="491786"/>
                    <a:pt x="568559" y="497632"/>
                    <a:pt x="574448" y="497632"/>
                  </a:cubicBezTo>
                  <a:cubicBezTo>
                    <a:pt x="568559" y="503481"/>
                    <a:pt x="562671" y="497632"/>
                    <a:pt x="562671" y="503481"/>
                  </a:cubicBezTo>
                  <a:cubicBezTo>
                    <a:pt x="545006" y="509329"/>
                    <a:pt x="539118" y="491786"/>
                    <a:pt x="521453" y="491786"/>
                  </a:cubicBezTo>
                  <a:cubicBezTo>
                    <a:pt x="497900" y="485934"/>
                    <a:pt x="480235" y="491786"/>
                    <a:pt x="462571" y="509329"/>
                  </a:cubicBezTo>
                  <a:cubicBezTo>
                    <a:pt x="456682" y="521026"/>
                    <a:pt x="450794" y="526875"/>
                    <a:pt x="439018" y="526875"/>
                  </a:cubicBezTo>
                  <a:cubicBezTo>
                    <a:pt x="433129" y="526875"/>
                    <a:pt x="439018" y="521026"/>
                    <a:pt x="439018" y="521026"/>
                  </a:cubicBezTo>
                  <a:cubicBezTo>
                    <a:pt x="444905" y="515178"/>
                    <a:pt x="456682" y="515178"/>
                    <a:pt x="450794" y="509329"/>
                  </a:cubicBezTo>
                  <a:cubicBezTo>
                    <a:pt x="450794" y="503481"/>
                    <a:pt x="450794" y="497632"/>
                    <a:pt x="450794" y="491786"/>
                  </a:cubicBezTo>
                  <a:cubicBezTo>
                    <a:pt x="456682" y="491786"/>
                    <a:pt x="456682" y="480085"/>
                    <a:pt x="468458" y="480085"/>
                  </a:cubicBezTo>
                  <a:cubicBezTo>
                    <a:pt x="474347" y="480085"/>
                    <a:pt x="474347" y="468390"/>
                    <a:pt x="480235" y="462543"/>
                  </a:cubicBezTo>
                  <a:cubicBezTo>
                    <a:pt x="483179" y="459616"/>
                    <a:pt x="487596" y="458153"/>
                    <a:pt x="492011" y="458153"/>
                  </a:cubicBezTo>
                  <a:close/>
                  <a:moveTo>
                    <a:pt x="2004985" y="455413"/>
                  </a:moveTo>
                  <a:cubicBezTo>
                    <a:pt x="2007925" y="453943"/>
                    <a:pt x="2010865" y="453943"/>
                    <a:pt x="2013805" y="456881"/>
                  </a:cubicBezTo>
                  <a:cubicBezTo>
                    <a:pt x="2019685" y="462761"/>
                    <a:pt x="2019685" y="474523"/>
                    <a:pt x="2025565" y="480405"/>
                  </a:cubicBezTo>
                  <a:cubicBezTo>
                    <a:pt x="2013805" y="486282"/>
                    <a:pt x="2002044" y="492163"/>
                    <a:pt x="2002044" y="509803"/>
                  </a:cubicBezTo>
                  <a:cubicBezTo>
                    <a:pt x="2002044" y="521564"/>
                    <a:pt x="2007925" y="527444"/>
                    <a:pt x="2013805" y="533325"/>
                  </a:cubicBezTo>
                  <a:cubicBezTo>
                    <a:pt x="2025565" y="539205"/>
                    <a:pt x="2025565" y="539205"/>
                    <a:pt x="2025565" y="539205"/>
                  </a:cubicBezTo>
                  <a:cubicBezTo>
                    <a:pt x="2025565" y="550966"/>
                    <a:pt x="2019685" y="556846"/>
                    <a:pt x="2019685" y="568607"/>
                  </a:cubicBezTo>
                  <a:cubicBezTo>
                    <a:pt x="2007925" y="568607"/>
                    <a:pt x="2002044" y="562726"/>
                    <a:pt x="1996164" y="562726"/>
                  </a:cubicBezTo>
                  <a:cubicBezTo>
                    <a:pt x="1990283" y="556846"/>
                    <a:pt x="1984403" y="550966"/>
                    <a:pt x="1990283" y="545086"/>
                  </a:cubicBezTo>
                  <a:cubicBezTo>
                    <a:pt x="1990283" y="539205"/>
                    <a:pt x="1990283" y="533325"/>
                    <a:pt x="1984403" y="527444"/>
                  </a:cubicBezTo>
                  <a:cubicBezTo>
                    <a:pt x="1972643" y="527444"/>
                    <a:pt x="1972643" y="515683"/>
                    <a:pt x="1966762" y="509803"/>
                  </a:cubicBezTo>
                  <a:cubicBezTo>
                    <a:pt x="1972643" y="498044"/>
                    <a:pt x="1972643" y="492163"/>
                    <a:pt x="1978523" y="486282"/>
                  </a:cubicBezTo>
                  <a:cubicBezTo>
                    <a:pt x="1984403" y="486282"/>
                    <a:pt x="1990283" y="486282"/>
                    <a:pt x="1990283" y="480405"/>
                  </a:cubicBezTo>
                  <a:cubicBezTo>
                    <a:pt x="1990283" y="474523"/>
                    <a:pt x="1990283" y="462761"/>
                    <a:pt x="1996164" y="462761"/>
                  </a:cubicBezTo>
                  <a:cubicBezTo>
                    <a:pt x="1999104" y="459821"/>
                    <a:pt x="2002044" y="456881"/>
                    <a:pt x="2004985" y="455413"/>
                  </a:cubicBezTo>
                  <a:close/>
                  <a:moveTo>
                    <a:pt x="1295402" y="444075"/>
                  </a:moveTo>
                  <a:cubicBezTo>
                    <a:pt x="1765577" y="444075"/>
                    <a:pt x="2146729" y="825227"/>
                    <a:pt x="2146729" y="1295402"/>
                  </a:cubicBezTo>
                  <a:cubicBezTo>
                    <a:pt x="2146729" y="1765577"/>
                    <a:pt x="1765577" y="2146729"/>
                    <a:pt x="1295402" y="2146729"/>
                  </a:cubicBezTo>
                  <a:cubicBezTo>
                    <a:pt x="825227" y="2146729"/>
                    <a:pt x="444075" y="1765577"/>
                    <a:pt x="444075" y="1295402"/>
                  </a:cubicBezTo>
                  <a:cubicBezTo>
                    <a:pt x="444075" y="825227"/>
                    <a:pt x="825227" y="444075"/>
                    <a:pt x="1295402" y="444075"/>
                  </a:cubicBezTo>
                  <a:close/>
                  <a:moveTo>
                    <a:pt x="545106" y="434987"/>
                  </a:moveTo>
                  <a:lnTo>
                    <a:pt x="553183" y="437525"/>
                  </a:lnTo>
                  <a:cubicBezTo>
                    <a:pt x="556855" y="440451"/>
                    <a:pt x="559792" y="444835"/>
                    <a:pt x="562729" y="450684"/>
                  </a:cubicBezTo>
                  <a:cubicBezTo>
                    <a:pt x="562729" y="450684"/>
                    <a:pt x="568603" y="456535"/>
                    <a:pt x="562729" y="456535"/>
                  </a:cubicBezTo>
                  <a:cubicBezTo>
                    <a:pt x="556855" y="456535"/>
                    <a:pt x="556855" y="450684"/>
                    <a:pt x="556855" y="444835"/>
                  </a:cubicBezTo>
                  <a:cubicBezTo>
                    <a:pt x="556855" y="444835"/>
                    <a:pt x="550980" y="438987"/>
                    <a:pt x="545106" y="438987"/>
                  </a:cubicBezTo>
                  <a:cubicBezTo>
                    <a:pt x="545106" y="438987"/>
                    <a:pt x="545106" y="438987"/>
                    <a:pt x="545106" y="438256"/>
                  </a:cubicBezTo>
                  <a:close/>
                  <a:moveTo>
                    <a:pt x="539232" y="433140"/>
                  </a:moveTo>
                  <a:cubicBezTo>
                    <a:pt x="539232" y="433140"/>
                    <a:pt x="539232" y="433140"/>
                    <a:pt x="545106" y="433140"/>
                  </a:cubicBezTo>
                  <a:lnTo>
                    <a:pt x="545106" y="434987"/>
                  </a:lnTo>
                  <a:close/>
                  <a:moveTo>
                    <a:pt x="1851274" y="431659"/>
                  </a:moveTo>
                  <a:cubicBezTo>
                    <a:pt x="1858166" y="432751"/>
                    <a:pt x="1862576" y="440398"/>
                    <a:pt x="1866986" y="444768"/>
                  </a:cubicBezTo>
                  <a:cubicBezTo>
                    <a:pt x="1872866" y="450594"/>
                    <a:pt x="1872866" y="462247"/>
                    <a:pt x="1866986" y="468073"/>
                  </a:cubicBezTo>
                  <a:cubicBezTo>
                    <a:pt x="1866986" y="450594"/>
                    <a:pt x="1855225" y="438942"/>
                    <a:pt x="1843464" y="433115"/>
                  </a:cubicBezTo>
                  <a:cubicBezTo>
                    <a:pt x="1846404" y="431659"/>
                    <a:pt x="1848978" y="431295"/>
                    <a:pt x="1851274" y="431659"/>
                  </a:cubicBezTo>
                  <a:close/>
                  <a:moveTo>
                    <a:pt x="498113" y="427289"/>
                  </a:moveTo>
                  <a:cubicBezTo>
                    <a:pt x="503987" y="427289"/>
                    <a:pt x="515735" y="433140"/>
                    <a:pt x="521609" y="438987"/>
                  </a:cubicBezTo>
                  <a:cubicBezTo>
                    <a:pt x="527484" y="438987"/>
                    <a:pt x="533358" y="444835"/>
                    <a:pt x="545106" y="438987"/>
                  </a:cubicBezTo>
                  <a:cubicBezTo>
                    <a:pt x="545106" y="444835"/>
                    <a:pt x="550980" y="444835"/>
                    <a:pt x="550980" y="450684"/>
                  </a:cubicBezTo>
                  <a:cubicBezTo>
                    <a:pt x="556855" y="456535"/>
                    <a:pt x="550980" y="462382"/>
                    <a:pt x="556855" y="468230"/>
                  </a:cubicBezTo>
                  <a:cubicBezTo>
                    <a:pt x="568603" y="462382"/>
                    <a:pt x="580352" y="462382"/>
                    <a:pt x="586226" y="468230"/>
                  </a:cubicBezTo>
                  <a:cubicBezTo>
                    <a:pt x="597975" y="479931"/>
                    <a:pt x="597975" y="479931"/>
                    <a:pt x="597975" y="479931"/>
                  </a:cubicBezTo>
                  <a:cubicBezTo>
                    <a:pt x="597975" y="491626"/>
                    <a:pt x="603849" y="497474"/>
                    <a:pt x="597975" y="503323"/>
                  </a:cubicBezTo>
                  <a:cubicBezTo>
                    <a:pt x="592100" y="503323"/>
                    <a:pt x="586226" y="503323"/>
                    <a:pt x="580352" y="503323"/>
                  </a:cubicBezTo>
                  <a:cubicBezTo>
                    <a:pt x="574477" y="491626"/>
                    <a:pt x="574477" y="479931"/>
                    <a:pt x="562729" y="479931"/>
                  </a:cubicBezTo>
                  <a:cubicBezTo>
                    <a:pt x="556855" y="474079"/>
                    <a:pt x="556855" y="474079"/>
                    <a:pt x="556855" y="474079"/>
                  </a:cubicBezTo>
                  <a:cubicBezTo>
                    <a:pt x="550980" y="468230"/>
                    <a:pt x="545106" y="462382"/>
                    <a:pt x="539232" y="462382"/>
                  </a:cubicBezTo>
                  <a:cubicBezTo>
                    <a:pt x="533358" y="456535"/>
                    <a:pt x="521609" y="456535"/>
                    <a:pt x="515735" y="462382"/>
                  </a:cubicBezTo>
                  <a:cubicBezTo>
                    <a:pt x="503987" y="456535"/>
                    <a:pt x="498113" y="444835"/>
                    <a:pt x="480490" y="450684"/>
                  </a:cubicBezTo>
                  <a:cubicBezTo>
                    <a:pt x="468742" y="462382"/>
                    <a:pt x="468742" y="462382"/>
                    <a:pt x="468742" y="462382"/>
                  </a:cubicBezTo>
                  <a:cubicBezTo>
                    <a:pt x="468742" y="479931"/>
                    <a:pt x="445245" y="474079"/>
                    <a:pt x="445245" y="491626"/>
                  </a:cubicBezTo>
                  <a:cubicBezTo>
                    <a:pt x="445245" y="503323"/>
                    <a:pt x="439371" y="509171"/>
                    <a:pt x="433496" y="515020"/>
                  </a:cubicBezTo>
                  <a:cubicBezTo>
                    <a:pt x="427622" y="520869"/>
                    <a:pt x="433496" y="532567"/>
                    <a:pt x="421748" y="532567"/>
                  </a:cubicBezTo>
                  <a:cubicBezTo>
                    <a:pt x="421748" y="526718"/>
                    <a:pt x="421748" y="520869"/>
                    <a:pt x="421748" y="515020"/>
                  </a:cubicBezTo>
                  <a:cubicBezTo>
                    <a:pt x="427622" y="503323"/>
                    <a:pt x="445245" y="509171"/>
                    <a:pt x="433496" y="497474"/>
                  </a:cubicBezTo>
                  <a:cubicBezTo>
                    <a:pt x="433496" y="485778"/>
                    <a:pt x="433496" y="479931"/>
                    <a:pt x="433496" y="474079"/>
                  </a:cubicBezTo>
                  <a:cubicBezTo>
                    <a:pt x="433496" y="468230"/>
                    <a:pt x="439371" y="462382"/>
                    <a:pt x="445245" y="456535"/>
                  </a:cubicBezTo>
                  <a:cubicBezTo>
                    <a:pt x="456993" y="456535"/>
                    <a:pt x="456993" y="456535"/>
                    <a:pt x="456993" y="456535"/>
                  </a:cubicBezTo>
                  <a:cubicBezTo>
                    <a:pt x="462868" y="450684"/>
                    <a:pt x="468742" y="438987"/>
                    <a:pt x="474616" y="433140"/>
                  </a:cubicBezTo>
                  <a:cubicBezTo>
                    <a:pt x="486364" y="433140"/>
                    <a:pt x="498113" y="433140"/>
                    <a:pt x="503987" y="438987"/>
                  </a:cubicBezTo>
                  <a:cubicBezTo>
                    <a:pt x="509861" y="444835"/>
                    <a:pt x="509861" y="450684"/>
                    <a:pt x="515735" y="450684"/>
                  </a:cubicBezTo>
                  <a:cubicBezTo>
                    <a:pt x="515735" y="444835"/>
                    <a:pt x="515735" y="444835"/>
                    <a:pt x="515735" y="438987"/>
                  </a:cubicBezTo>
                  <a:cubicBezTo>
                    <a:pt x="509861" y="433140"/>
                    <a:pt x="503987" y="433140"/>
                    <a:pt x="498113" y="427289"/>
                  </a:cubicBezTo>
                  <a:close/>
                  <a:moveTo>
                    <a:pt x="1622884" y="423062"/>
                  </a:moveTo>
                  <a:cubicBezTo>
                    <a:pt x="1631691" y="423062"/>
                    <a:pt x="1640498" y="424527"/>
                    <a:pt x="1649305" y="427447"/>
                  </a:cubicBezTo>
                  <a:cubicBezTo>
                    <a:pt x="1655176" y="433296"/>
                    <a:pt x="1666919" y="439148"/>
                    <a:pt x="1672790" y="444994"/>
                  </a:cubicBezTo>
                  <a:cubicBezTo>
                    <a:pt x="1678662" y="456691"/>
                    <a:pt x="1666919" y="468390"/>
                    <a:pt x="1678662" y="468390"/>
                  </a:cubicBezTo>
                  <a:cubicBezTo>
                    <a:pt x="1684533" y="468390"/>
                    <a:pt x="1690404" y="468390"/>
                    <a:pt x="1696275" y="474238"/>
                  </a:cubicBezTo>
                  <a:cubicBezTo>
                    <a:pt x="1702147" y="480086"/>
                    <a:pt x="1696275" y="485935"/>
                    <a:pt x="1696275" y="485935"/>
                  </a:cubicBezTo>
                  <a:cubicBezTo>
                    <a:pt x="1696275" y="491786"/>
                    <a:pt x="1696275" y="491786"/>
                    <a:pt x="1696275" y="491786"/>
                  </a:cubicBezTo>
                  <a:cubicBezTo>
                    <a:pt x="1684533" y="485935"/>
                    <a:pt x="1666919" y="480086"/>
                    <a:pt x="1655176" y="468390"/>
                  </a:cubicBezTo>
                  <a:cubicBezTo>
                    <a:pt x="1643433" y="456691"/>
                    <a:pt x="1625819" y="462543"/>
                    <a:pt x="1614077" y="456691"/>
                  </a:cubicBezTo>
                  <a:cubicBezTo>
                    <a:pt x="1619948" y="450842"/>
                    <a:pt x="1649305" y="456691"/>
                    <a:pt x="1643433" y="439148"/>
                  </a:cubicBezTo>
                  <a:cubicBezTo>
                    <a:pt x="1637562" y="427447"/>
                    <a:pt x="1631691" y="433296"/>
                    <a:pt x="1625819" y="433296"/>
                  </a:cubicBezTo>
                  <a:cubicBezTo>
                    <a:pt x="1608206" y="433296"/>
                    <a:pt x="1596463" y="444994"/>
                    <a:pt x="1584721" y="444994"/>
                  </a:cubicBezTo>
                  <a:cubicBezTo>
                    <a:pt x="1584721" y="444994"/>
                    <a:pt x="1578849" y="444994"/>
                    <a:pt x="1578849" y="439148"/>
                  </a:cubicBezTo>
                  <a:cubicBezTo>
                    <a:pt x="1578849" y="433296"/>
                    <a:pt x="1590592" y="433296"/>
                    <a:pt x="1596463" y="427447"/>
                  </a:cubicBezTo>
                  <a:cubicBezTo>
                    <a:pt x="1605270" y="424527"/>
                    <a:pt x="1614077" y="423062"/>
                    <a:pt x="1622884" y="423062"/>
                  </a:cubicBezTo>
                  <a:close/>
                  <a:moveTo>
                    <a:pt x="2013683" y="409271"/>
                  </a:moveTo>
                  <a:cubicBezTo>
                    <a:pt x="2019541" y="409271"/>
                    <a:pt x="2019541" y="409271"/>
                    <a:pt x="2025399" y="415148"/>
                  </a:cubicBezTo>
                  <a:cubicBezTo>
                    <a:pt x="2019541" y="426909"/>
                    <a:pt x="2019541" y="432792"/>
                    <a:pt x="2019541" y="444551"/>
                  </a:cubicBezTo>
                  <a:cubicBezTo>
                    <a:pt x="2007825" y="450431"/>
                    <a:pt x="2001966" y="444551"/>
                    <a:pt x="1996108" y="450431"/>
                  </a:cubicBezTo>
                  <a:cubicBezTo>
                    <a:pt x="1984393" y="456312"/>
                    <a:pt x="1984393" y="468072"/>
                    <a:pt x="1984393" y="479833"/>
                  </a:cubicBezTo>
                  <a:cubicBezTo>
                    <a:pt x="1972676" y="485715"/>
                    <a:pt x="1960960" y="491594"/>
                    <a:pt x="1960960" y="503354"/>
                  </a:cubicBezTo>
                  <a:cubicBezTo>
                    <a:pt x="1960960" y="520995"/>
                    <a:pt x="1966818" y="526875"/>
                    <a:pt x="1978535" y="532756"/>
                  </a:cubicBezTo>
                  <a:cubicBezTo>
                    <a:pt x="1978535" y="544517"/>
                    <a:pt x="1984393" y="556277"/>
                    <a:pt x="1990250" y="568038"/>
                  </a:cubicBezTo>
                  <a:cubicBezTo>
                    <a:pt x="1996108" y="573918"/>
                    <a:pt x="2007825" y="573918"/>
                    <a:pt x="2019541" y="573918"/>
                  </a:cubicBezTo>
                  <a:cubicBezTo>
                    <a:pt x="2025399" y="579799"/>
                    <a:pt x="2019541" y="591560"/>
                    <a:pt x="2025399" y="597440"/>
                  </a:cubicBezTo>
                  <a:cubicBezTo>
                    <a:pt x="2025399" y="603320"/>
                    <a:pt x="2031257" y="603320"/>
                    <a:pt x="2025399" y="609200"/>
                  </a:cubicBezTo>
                  <a:cubicBezTo>
                    <a:pt x="2013683" y="615081"/>
                    <a:pt x="2007825" y="609200"/>
                    <a:pt x="1996108" y="603320"/>
                  </a:cubicBezTo>
                  <a:cubicBezTo>
                    <a:pt x="1996108" y="597440"/>
                    <a:pt x="1996108" y="591560"/>
                    <a:pt x="1990250" y="585679"/>
                  </a:cubicBezTo>
                  <a:cubicBezTo>
                    <a:pt x="1984393" y="591560"/>
                    <a:pt x="1972676" y="585679"/>
                    <a:pt x="1966818" y="579799"/>
                  </a:cubicBezTo>
                  <a:cubicBezTo>
                    <a:pt x="1960960" y="573918"/>
                    <a:pt x="1955102" y="568038"/>
                    <a:pt x="1955102" y="562157"/>
                  </a:cubicBezTo>
                  <a:cubicBezTo>
                    <a:pt x="1960960" y="556277"/>
                    <a:pt x="1960960" y="550397"/>
                    <a:pt x="1960960" y="544517"/>
                  </a:cubicBezTo>
                  <a:cubicBezTo>
                    <a:pt x="1955102" y="544517"/>
                    <a:pt x="1943386" y="538636"/>
                    <a:pt x="1943386" y="532756"/>
                  </a:cubicBezTo>
                  <a:cubicBezTo>
                    <a:pt x="1943386" y="526875"/>
                    <a:pt x="1943386" y="520995"/>
                    <a:pt x="1937528" y="520995"/>
                  </a:cubicBezTo>
                  <a:cubicBezTo>
                    <a:pt x="1937528" y="509235"/>
                    <a:pt x="1931670" y="503354"/>
                    <a:pt x="1937528" y="497474"/>
                  </a:cubicBezTo>
                  <a:cubicBezTo>
                    <a:pt x="1937528" y="485715"/>
                    <a:pt x="1949244" y="479833"/>
                    <a:pt x="1955102" y="473953"/>
                  </a:cubicBezTo>
                  <a:cubicBezTo>
                    <a:pt x="1949244" y="462194"/>
                    <a:pt x="1949244" y="450431"/>
                    <a:pt x="1960960" y="444551"/>
                  </a:cubicBezTo>
                  <a:cubicBezTo>
                    <a:pt x="1960960" y="438673"/>
                    <a:pt x="1972676" y="438673"/>
                    <a:pt x="1972676" y="432792"/>
                  </a:cubicBezTo>
                  <a:cubicBezTo>
                    <a:pt x="1978535" y="432792"/>
                    <a:pt x="1978535" y="432792"/>
                    <a:pt x="1978535" y="432792"/>
                  </a:cubicBezTo>
                  <a:cubicBezTo>
                    <a:pt x="1978535" y="438673"/>
                    <a:pt x="1978535" y="438673"/>
                    <a:pt x="1978535" y="438673"/>
                  </a:cubicBezTo>
                  <a:cubicBezTo>
                    <a:pt x="1984393" y="438673"/>
                    <a:pt x="1984393" y="432792"/>
                    <a:pt x="1984393" y="432792"/>
                  </a:cubicBezTo>
                  <a:cubicBezTo>
                    <a:pt x="1990250" y="421029"/>
                    <a:pt x="2001966" y="409271"/>
                    <a:pt x="2013683" y="409271"/>
                  </a:cubicBezTo>
                  <a:close/>
                  <a:moveTo>
                    <a:pt x="1831704" y="409271"/>
                  </a:moveTo>
                  <a:cubicBezTo>
                    <a:pt x="1831704" y="415167"/>
                    <a:pt x="1831704" y="415167"/>
                    <a:pt x="1831704" y="415167"/>
                  </a:cubicBezTo>
                  <a:cubicBezTo>
                    <a:pt x="1825824" y="421064"/>
                    <a:pt x="1831704" y="426965"/>
                    <a:pt x="1831704" y="432861"/>
                  </a:cubicBezTo>
                  <a:cubicBezTo>
                    <a:pt x="1843465" y="438759"/>
                    <a:pt x="1855226" y="444660"/>
                    <a:pt x="1861106" y="456454"/>
                  </a:cubicBezTo>
                  <a:cubicBezTo>
                    <a:pt x="1861106" y="462355"/>
                    <a:pt x="1861106" y="468251"/>
                    <a:pt x="1861106" y="474149"/>
                  </a:cubicBezTo>
                  <a:cubicBezTo>
                    <a:pt x="1872867" y="474149"/>
                    <a:pt x="1878747" y="485946"/>
                    <a:pt x="1884628" y="497743"/>
                  </a:cubicBezTo>
                  <a:cubicBezTo>
                    <a:pt x="1884628" y="503638"/>
                    <a:pt x="1884628" y="515435"/>
                    <a:pt x="1878747" y="521333"/>
                  </a:cubicBezTo>
                  <a:cubicBezTo>
                    <a:pt x="1878747" y="533129"/>
                    <a:pt x="1890508" y="539027"/>
                    <a:pt x="1896388" y="544925"/>
                  </a:cubicBezTo>
                  <a:cubicBezTo>
                    <a:pt x="1902268" y="556722"/>
                    <a:pt x="1896388" y="568518"/>
                    <a:pt x="1890508" y="574416"/>
                  </a:cubicBezTo>
                  <a:cubicBezTo>
                    <a:pt x="1890508" y="574416"/>
                    <a:pt x="1890508" y="580314"/>
                    <a:pt x="1890508" y="580314"/>
                  </a:cubicBezTo>
                  <a:cubicBezTo>
                    <a:pt x="1884628" y="574416"/>
                    <a:pt x="1890508" y="568518"/>
                    <a:pt x="1890508" y="562620"/>
                  </a:cubicBezTo>
                  <a:cubicBezTo>
                    <a:pt x="1890508" y="550824"/>
                    <a:pt x="1890508" y="550824"/>
                    <a:pt x="1890508" y="550824"/>
                  </a:cubicBezTo>
                  <a:cubicBezTo>
                    <a:pt x="1872867" y="527231"/>
                    <a:pt x="1872867" y="527231"/>
                    <a:pt x="1872867" y="527231"/>
                  </a:cubicBezTo>
                  <a:cubicBezTo>
                    <a:pt x="1872867" y="527231"/>
                    <a:pt x="1866986" y="533129"/>
                    <a:pt x="1866986" y="533129"/>
                  </a:cubicBezTo>
                  <a:cubicBezTo>
                    <a:pt x="1872867" y="539027"/>
                    <a:pt x="1884628" y="539027"/>
                    <a:pt x="1884628" y="550824"/>
                  </a:cubicBezTo>
                  <a:cubicBezTo>
                    <a:pt x="1884628" y="562620"/>
                    <a:pt x="1884628" y="580314"/>
                    <a:pt x="1872867" y="592111"/>
                  </a:cubicBezTo>
                  <a:cubicBezTo>
                    <a:pt x="1866986" y="592111"/>
                    <a:pt x="1861106" y="598009"/>
                    <a:pt x="1861106" y="592111"/>
                  </a:cubicBezTo>
                  <a:cubicBezTo>
                    <a:pt x="1855226" y="586212"/>
                    <a:pt x="1843465" y="586212"/>
                    <a:pt x="1843465" y="580314"/>
                  </a:cubicBezTo>
                  <a:cubicBezTo>
                    <a:pt x="1855226" y="562620"/>
                    <a:pt x="1861106" y="544925"/>
                    <a:pt x="1855226" y="527231"/>
                  </a:cubicBezTo>
                  <a:cubicBezTo>
                    <a:pt x="1849345" y="521333"/>
                    <a:pt x="1843465" y="521333"/>
                    <a:pt x="1849345" y="509537"/>
                  </a:cubicBezTo>
                  <a:cubicBezTo>
                    <a:pt x="1849345" y="497743"/>
                    <a:pt x="1843465" y="485946"/>
                    <a:pt x="1837584" y="474149"/>
                  </a:cubicBezTo>
                  <a:cubicBezTo>
                    <a:pt x="1831704" y="468251"/>
                    <a:pt x="1819943" y="462355"/>
                    <a:pt x="1814063" y="462355"/>
                  </a:cubicBezTo>
                  <a:cubicBezTo>
                    <a:pt x="1814063" y="456454"/>
                    <a:pt x="1814063" y="456454"/>
                    <a:pt x="1814063" y="456454"/>
                  </a:cubicBezTo>
                  <a:cubicBezTo>
                    <a:pt x="1819943" y="444660"/>
                    <a:pt x="1825824" y="438759"/>
                    <a:pt x="1825824" y="426965"/>
                  </a:cubicBezTo>
                  <a:cubicBezTo>
                    <a:pt x="1825824" y="421064"/>
                    <a:pt x="1825824" y="409271"/>
                    <a:pt x="1831704" y="409271"/>
                  </a:cubicBezTo>
                  <a:close/>
                  <a:moveTo>
                    <a:pt x="856965" y="396465"/>
                  </a:moveTo>
                  <a:cubicBezTo>
                    <a:pt x="857795" y="395042"/>
                    <a:pt x="859454" y="395042"/>
                    <a:pt x="862774" y="397890"/>
                  </a:cubicBezTo>
                  <a:cubicBezTo>
                    <a:pt x="862774" y="397890"/>
                    <a:pt x="856135" y="397890"/>
                    <a:pt x="856135" y="403578"/>
                  </a:cubicBezTo>
                  <a:cubicBezTo>
                    <a:pt x="856135" y="400734"/>
                    <a:pt x="856135" y="397890"/>
                    <a:pt x="856965" y="396465"/>
                  </a:cubicBezTo>
                  <a:close/>
                  <a:moveTo>
                    <a:pt x="1638127" y="385558"/>
                  </a:moveTo>
                  <a:cubicBezTo>
                    <a:pt x="1643976" y="385558"/>
                    <a:pt x="1649825" y="385558"/>
                    <a:pt x="1655673" y="397571"/>
                  </a:cubicBezTo>
                  <a:cubicBezTo>
                    <a:pt x="1655673" y="403578"/>
                    <a:pt x="1649825" y="409585"/>
                    <a:pt x="1649825" y="409585"/>
                  </a:cubicBezTo>
                  <a:cubicBezTo>
                    <a:pt x="1643976" y="421599"/>
                    <a:pt x="1632278" y="409585"/>
                    <a:pt x="1620580" y="415592"/>
                  </a:cubicBezTo>
                  <a:cubicBezTo>
                    <a:pt x="1626429" y="403578"/>
                    <a:pt x="1632278" y="397571"/>
                    <a:pt x="1638127" y="385558"/>
                  </a:cubicBezTo>
                  <a:close/>
                  <a:moveTo>
                    <a:pt x="1447569" y="372913"/>
                  </a:moveTo>
                  <a:cubicBezTo>
                    <a:pt x="1454174" y="371437"/>
                    <a:pt x="1461513" y="371437"/>
                    <a:pt x="1467384" y="374390"/>
                  </a:cubicBezTo>
                  <a:cubicBezTo>
                    <a:pt x="1484998" y="380288"/>
                    <a:pt x="1496741" y="397995"/>
                    <a:pt x="1514355" y="409795"/>
                  </a:cubicBezTo>
                  <a:cubicBezTo>
                    <a:pt x="1514355" y="415697"/>
                    <a:pt x="1508484" y="421599"/>
                    <a:pt x="1508484" y="421599"/>
                  </a:cubicBezTo>
                  <a:cubicBezTo>
                    <a:pt x="1496741" y="421599"/>
                    <a:pt x="1502612" y="415697"/>
                    <a:pt x="1502612" y="409795"/>
                  </a:cubicBezTo>
                  <a:cubicBezTo>
                    <a:pt x="1490870" y="397995"/>
                    <a:pt x="1479127" y="386190"/>
                    <a:pt x="1461513" y="386190"/>
                  </a:cubicBezTo>
                  <a:cubicBezTo>
                    <a:pt x="1455641" y="386190"/>
                    <a:pt x="1455641" y="386190"/>
                    <a:pt x="1449770" y="392092"/>
                  </a:cubicBezTo>
                  <a:cubicBezTo>
                    <a:pt x="1449770" y="397995"/>
                    <a:pt x="1455641" y="403898"/>
                    <a:pt x="1461513" y="403898"/>
                  </a:cubicBezTo>
                  <a:cubicBezTo>
                    <a:pt x="1461513" y="403898"/>
                    <a:pt x="1467384" y="403898"/>
                    <a:pt x="1467384" y="409795"/>
                  </a:cubicBezTo>
                  <a:cubicBezTo>
                    <a:pt x="1455641" y="403898"/>
                    <a:pt x="1438028" y="397995"/>
                    <a:pt x="1426285" y="403898"/>
                  </a:cubicBezTo>
                  <a:cubicBezTo>
                    <a:pt x="1414543" y="403898"/>
                    <a:pt x="1402800" y="403898"/>
                    <a:pt x="1391057" y="403898"/>
                  </a:cubicBezTo>
                  <a:cubicBezTo>
                    <a:pt x="1391057" y="397995"/>
                    <a:pt x="1391057" y="392092"/>
                    <a:pt x="1396929" y="386190"/>
                  </a:cubicBezTo>
                  <a:cubicBezTo>
                    <a:pt x="1408671" y="386190"/>
                    <a:pt x="1414543" y="386190"/>
                    <a:pt x="1420414" y="392092"/>
                  </a:cubicBezTo>
                  <a:cubicBezTo>
                    <a:pt x="1426285" y="392092"/>
                    <a:pt x="1426285" y="380288"/>
                    <a:pt x="1432156" y="380288"/>
                  </a:cubicBezTo>
                  <a:cubicBezTo>
                    <a:pt x="1435092" y="377339"/>
                    <a:pt x="1440963" y="374390"/>
                    <a:pt x="1447569" y="372913"/>
                  </a:cubicBezTo>
                  <a:close/>
                  <a:moveTo>
                    <a:pt x="709695" y="354173"/>
                  </a:moveTo>
                  <a:cubicBezTo>
                    <a:pt x="714105" y="354911"/>
                    <a:pt x="718515" y="356396"/>
                    <a:pt x="721455" y="356396"/>
                  </a:cubicBezTo>
                  <a:cubicBezTo>
                    <a:pt x="727336" y="356396"/>
                    <a:pt x="727336" y="356396"/>
                    <a:pt x="727336" y="356396"/>
                  </a:cubicBezTo>
                  <a:cubicBezTo>
                    <a:pt x="721455" y="368250"/>
                    <a:pt x="727336" y="374176"/>
                    <a:pt x="733216" y="380105"/>
                  </a:cubicBezTo>
                  <a:cubicBezTo>
                    <a:pt x="744977" y="386032"/>
                    <a:pt x="762618" y="391960"/>
                    <a:pt x="774379" y="386032"/>
                  </a:cubicBezTo>
                  <a:cubicBezTo>
                    <a:pt x="780259" y="386032"/>
                    <a:pt x="780259" y="374176"/>
                    <a:pt x="786140" y="380105"/>
                  </a:cubicBezTo>
                  <a:cubicBezTo>
                    <a:pt x="792020" y="386032"/>
                    <a:pt x="809661" y="386032"/>
                    <a:pt x="803780" y="397890"/>
                  </a:cubicBezTo>
                  <a:cubicBezTo>
                    <a:pt x="797900" y="409745"/>
                    <a:pt x="792020" y="415671"/>
                    <a:pt x="780259" y="415671"/>
                  </a:cubicBezTo>
                  <a:cubicBezTo>
                    <a:pt x="774379" y="415671"/>
                    <a:pt x="768498" y="409745"/>
                    <a:pt x="762618" y="403815"/>
                  </a:cubicBezTo>
                  <a:cubicBezTo>
                    <a:pt x="756737" y="403815"/>
                    <a:pt x="750857" y="421599"/>
                    <a:pt x="744977" y="421599"/>
                  </a:cubicBezTo>
                  <a:cubicBezTo>
                    <a:pt x="733216" y="421599"/>
                    <a:pt x="721455" y="409745"/>
                    <a:pt x="721455" y="403815"/>
                  </a:cubicBezTo>
                  <a:cubicBezTo>
                    <a:pt x="715575" y="397890"/>
                    <a:pt x="727336" y="391960"/>
                    <a:pt x="715575" y="386032"/>
                  </a:cubicBezTo>
                  <a:cubicBezTo>
                    <a:pt x="709695" y="386032"/>
                    <a:pt x="697934" y="386032"/>
                    <a:pt x="697934" y="374176"/>
                  </a:cubicBezTo>
                  <a:cubicBezTo>
                    <a:pt x="692054" y="368250"/>
                    <a:pt x="692054" y="362321"/>
                    <a:pt x="697934" y="356396"/>
                  </a:cubicBezTo>
                  <a:cubicBezTo>
                    <a:pt x="700875" y="353429"/>
                    <a:pt x="705284" y="353429"/>
                    <a:pt x="709695" y="354173"/>
                  </a:cubicBezTo>
                  <a:close/>
                  <a:moveTo>
                    <a:pt x="1643722" y="350466"/>
                  </a:moveTo>
                  <a:cubicBezTo>
                    <a:pt x="1649603" y="356375"/>
                    <a:pt x="1655483" y="356375"/>
                    <a:pt x="1655483" y="362285"/>
                  </a:cubicBezTo>
                  <a:cubicBezTo>
                    <a:pt x="1655483" y="368195"/>
                    <a:pt x="1655483" y="374105"/>
                    <a:pt x="1661364" y="374105"/>
                  </a:cubicBezTo>
                  <a:cubicBezTo>
                    <a:pt x="1673124" y="368195"/>
                    <a:pt x="1679004" y="368195"/>
                    <a:pt x="1684885" y="374105"/>
                  </a:cubicBezTo>
                  <a:cubicBezTo>
                    <a:pt x="1690765" y="380015"/>
                    <a:pt x="1690765" y="385924"/>
                    <a:pt x="1690765" y="385924"/>
                  </a:cubicBezTo>
                  <a:cubicBezTo>
                    <a:pt x="1684885" y="397744"/>
                    <a:pt x="1679004" y="391834"/>
                    <a:pt x="1673124" y="397744"/>
                  </a:cubicBezTo>
                  <a:cubicBezTo>
                    <a:pt x="1679004" y="403654"/>
                    <a:pt x="1684885" y="409564"/>
                    <a:pt x="1679004" y="421383"/>
                  </a:cubicBezTo>
                  <a:cubicBezTo>
                    <a:pt x="1679004" y="421383"/>
                    <a:pt x="1673124" y="427289"/>
                    <a:pt x="1667244" y="427289"/>
                  </a:cubicBezTo>
                  <a:cubicBezTo>
                    <a:pt x="1661364" y="427289"/>
                    <a:pt x="1661364" y="421383"/>
                    <a:pt x="1655483" y="421383"/>
                  </a:cubicBezTo>
                  <a:cubicBezTo>
                    <a:pt x="1655483" y="415473"/>
                    <a:pt x="1661364" y="403654"/>
                    <a:pt x="1661364" y="391834"/>
                  </a:cubicBezTo>
                  <a:cubicBezTo>
                    <a:pt x="1655483" y="385924"/>
                    <a:pt x="1649603" y="380015"/>
                    <a:pt x="1637842" y="374105"/>
                  </a:cubicBezTo>
                  <a:cubicBezTo>
                    <a:pt x="1637842" y="368195"/>
                    <a:pt x="1631962" y="356375"/>
                    <a:pt x="1643722" y="350466"/>
                  </a:cubicBezTo>
                  <a:close/>
                  <a:moveTo>
                    <a:pt x="733074" y="350466"/>
                  </a:moveTo>
                  <a:cubicBezTo>
                    <a:pt x="739002" y="356347"/>
                    <a:pt x="739002" y="362229"/>
                    <a:pt x="739002" y="368106"/>
                  </a:cubicBezTo>
                  <a:cubicBezTo>
                    <a:pt x="744930" y="373986"/>
                    <a:pt x="750857" y="373986"/>
                    <a:pt x="756785" y="373986"/>
                  </a:cubicBezTo>
                  <a:cubicBezTo>
                    <a:pt x="762713" y="373986"/>
                    <a:pt x="768641" y="368106"/>
                    <a:pt x="774569" y="368106"/>
                  </a:cubicBezTo>
                  <a:cubicBezTo>
                    <a:pt x="774569" y="373986"/>
                    <a:pt x="768641" y="379868"/>
                    <a:pt x="768641" y="379868"/>
                  </a:cubicBezTo>
                  <a:cubicBezTo>
                    <a:pt x="756785" y="379868"/>
                    <a:pt x="739002" y="379868"/>
                    <a:pt x="733074" y="368106"/>
                  </a:cubicBezTo>
                  <a:cubicBezTo>
                    <a:pt x="733074" y="362229"/>
                    <a:pt x="727147" y="356347"/>
                    <a:pt x="733074" y="350466"/>
                  </a:cubicBezTo>
                  <a:close/>
                  <a:moveTo>
                    <a:pt x="1773021" y="344774"/>
                  </a:moveTo>
                  <a:cubicBezTo>
                    <a:pt x="1790740" y="344774"/>
                    <a:pt x="1808459" y="350641"/>
                    <a:pt x="1814365" y="368239"/>
                  </a:cubicBezTo>
                  <a:cubicBezTo>
                    <a:pt x="1832084" y="391705"/>
                    <a:pt x="1820271" y="421037"/>
                    <a:pt x="1808459" y="444502"/>
                  </a:cubicBezTo>
                  <a:cubicBezTo>
                    <a:pt x="1802552" y="456236"/>
                    <a:pt x="1796646" y="467967"/>
                    <a:pt x="1784834" y="473833"/>
                  </a:cubicBezTo>
                  <a:cubicBezTo>
                    <a:pt x="1767115" y="497298"/>
                    <a:pt x="1737584" y="503165"/>
                    <a:pt x="1708053" y="497298"/>
                  </a:cubicBezTo>
                  <a:cubicBezTo>
                    <a:pt x="1702147" y="497298"/>
                    <a:pt x="1702147" y="491432"/>
                    <a:pt x="1708053" y="485569"/>
                  </a:cubicBezTo>
                  <a:cubicBezTo>
                    <a:pt x="1713959" y="485569"/>
                    <a:pt x="1725772" y="485569"/>
                    <a:pt x="1737584" y="479701"/>
                  </a:cubicBezTo>
                  <a:cubicBezTo>
                    <a:pt x="1767115" y="473833"/>
                    <a:pt x="1790740" y="444502"/>
                    <a:pt x="1796646" y="415170"/>
                  </a:cubicBezTo>
                  <a:cubicBezTo>
                    <a:pt x="1802552" y="403438"/>
                    <a:pt x="1796646" y="391705"/>
                    <a:pt x="1790740" y="379972"/>
                  </a:cubicBezTo>
                  <a:cubicBezTo>
                    <a:pt x="1784834" y="379972"/>
                    <a:pt x="1784834" y="374106"/>
                    <a:pt x="1778928" y="374106"/>
                  </a:cubicBezTo>
                  <a:cubicBezTo>
                    <a:pt x="1773021" y="379972"/>
                    <a:pt x="1784834" y="379972"/>
                    <a:pt x="1784834" y="385840"/>
                  </a:cubicBezTo>
                  <a:cubicBezTo>
                    <a:pt x="1790740" y="391705"/>
                    <a:pt x="1784834" y="403438"/>
                    <a:pt x="1784834" y="409305"/>
                  </a:cubicBezTo>
                  <a:cubicBezTo>
                    <a:pt x="1778928" y="415170"/>
                    <a:pt x="1767115" y="421037"/>
                    <a:pt x="1755303" y="421037"/>
                  </a:cubicBezTo>
                  <a:cubicBezTo>
                    <a:pt x="1749397" y="421037"/>
                    <a:pt x="1743490" y="415170"/>
                    <a:pt x="1737584" y="409305"/>
                  </a:cubicBezTo>
                  <a:cubicBezTo>
                    <a:pt x="1737584" y="397571"/>
                    <a:pt x="1749397" y="397571"/>
                    <a:pt x="1743490" y="385840"/>
                  </a:cubicBezTo>
                  <a:cubicBezTo>
                    <a:pt x="1737584" y="385840"/>
                    <a:pt x="1731678" y="374106"/>
                    <a:pt x="1737584" y="368239"/>
                  </a:cubicBezTo>
                  <a:cubicBezTo>
                    <a:pt x="1743490" y="350641"/>
                    <a:pt x="1755303" y="344774"/>
                    <a:pt x="1773021" y="344774"/>
                  </a:cubicBezTo>
                  <a:close/>
                  <a:moveTo>
                    <a:pt x="1485427" y="344774"/>
                  </a:moveTo>
                  <a:cubicBezTo>
                    <a:pt x="1502973" y="344774"/>
                    <a:pt x="1485427" y="368169"/>
                    <a:pt x="1491276" y="379868"/>
                  </a:cubicBezTo>
                  <a:cubicBezTo>
                    <a:pt x="1485427" y="368169"/>
                    <a:pt x="1467881" y="368169"/>
                    <a:pt x="1467881" y="356472"/>
                  </a:cubicBezTo>
                  <a:cubicBezTo>
                    <a:pt x="1473730" y="350626"/>
                    <a:pt x="1479579" y="344774"/>
                    <a:pt x="1485427" y="344774"/>
                  </a:cubicBezTo>
                  <a:close/>
                  <a:moveTo>
                    <a:pt x="1296845" y="339085"/>
                  </a:moveTo>
                  <a:cubicBezTo>
                    <a:pt x="1302693" y="344967"/>
                    <a:pt x="1302693" y="344967"/>
                    <a:pt x="1308542" y="350844"/>
                  </a:cubicBezTo>
                  <a:cubicBezTo>
                    <a:pt x="1308542" y="362606"/>
                    <a:pt x="1296845" y="362606"/>
                    <a:pt x="1290996" y="374366"/>
                  </a:cubicBezTo>
                  <a:cubicBezTo>
                    <a:pt x="1285147" y="380246"/>
                    <a:pt x="1279298" y="386127"/>
                    <a:pt x="1279298" y="397890"/>
                  </a:cubicBezTo>
                  <a:cubicBezTo>
                    <a:pt x="1267601" y="397890"/>
                    <a:pt x="1255904" y="397890"/>
                    <a:pt x="1244206" y="397890"/>
                  </a:cubicBezTo>
                  <a:cubicBezTo>
                    <a:pt x="1244206" y="397890"/>
                    <a:pt x="1238357" y="392008"/>
                    <a:pt x="1244206" y="392008"/>
                  </a:cubicBezTo>
                  <a:cubicBezTo>
                    <a:pt x="1244206" y="380246"/>
                    <a:pt x="1250055" y="374366"/>
                    <a:pt x="1255904" y="368487"/>
                  </a:cubicBezTo>
                  <a:cubicBezTo>
                    <a:pt x="1261752" y="368487"/>
                    <a:pt x="1267601" y="368487"/>
                    <a:pt x="1267601" y="362606"/>
                  </a:cubicBezTo>
                  <a:cubicBezTo>
                    <a:pt x="1267601" y="356724"/>
                    <a:pt x="1273449" y="350844"/>
                    <a:pt x="1279298" y="344967"/>
                  </a:cubicBezTo>
                  <a:cubicBezTo>
                    <a:pt x="1285147" y="339085"/>
                    <a:pt x="1290996" y="339085"/>
                    <a:pt x="1296845" y="339085"/>
                  </a:cubicBezTo>
                  <a:close/>
                  <a:moveTo>
                    <a:pt x="662825" y="339085"/>
                  </a:moveTo>
                  <a:cubicBezTo>
                    <a:pt x="674551" y="339085"/>
                    <a:pt x="680414" y="344967"/>
                    <a:pt x="686277" y="350844"/>
                  </a:cubicBezTo>
                  <a:cubicBezTo>
                    <a:pt x="692141" y="356724"/>
                    <a:pt x="686277" y="362606"/>
                    <a:pt x="686277" y="362606"/>
                  </a:cubicBezTo>
                  <a:cubicBezTo>
                    <a:pt x="686277" y="374366"/>
                    <a:pt x="692141" y="386127"/>
                    <a:pt x="703867" y="392008"/>
                  </a:cubicBezTo>
                  <a:cubicBezTo>
                    <a:pt x="698003" y="392008"/>
                    <a:pt x="698003" y="392008"/>
                    <a:pt x="698003" y="392008"/>
                  </a:cubicBezTo>
                  <a:cubicBezTo>
                    <a:pt x="703867" y="392008"/>
                    <a:pt x="709729" y="392008"/>
                    <a:pt x="709729" y="397890"/>
                  </a:cubicBezTo>
                  <a:cubicBezTo>
                    <a:pt x="709729" y="409648"/>
                    <a:pt x="715593" y="415529"/>
                    <a:pt x="727319" y="421411"/>
                  </a:cubicBezTo>
                  <a:cubicBezTo>
                    <a:pt x="733182" y="427289"/>
                    <a:pt x="739045" y="427289"/>
                    <a:pt x="750771" y="427289"/>
                  </a:cubicBezTo>
                  <a:cubicBezTo>
                    <a:pt x="756635" y="421411"/>
                    <a:pt x="762497" y="409648"/>
                    <a:pt x="768361" y="421411"/>
                  </a:cubicBezTo>
                  <a:cubicBezTo>
                    <a:pt x="780087" y="421411"/>
                    <a:pt x="791813" y="421411"/>
                    <a:pt x="803539" y="415529"/>
                  </a:cubicBezTo>
                  <a:cubicBezTo>
                    <a:pt x="815266" y="409648"/>
                    <a:pt x="815266" y="386127"/>
                    <a:pt x="826992" y="397890"/>
                  </a:cubicBezTo>
                  <a:cubicBezTo>
                    <a:pt x="832855" y="403767"/>
                    <a:pt x="844581" y="397890"/>
                    <a:pt x="850444" y="397890"/>
                  </a:cubicBezTo>
                  <a:cubicBezTo>
                    <a:pt x="850444" y="403767"/>
                    <a:pt x="850444" y="403767"/>
                    <a:pt x="844581" y="409648"/>
                  </a:cubicBezTo>
                  <a:cubicBezTo>
                    <a:pt x="838718" y="415529"/>
                    <a:pt x="826992" y="415529"/>
                    <a:pt x="821129" y="421411"/>
                  </a:cubicBezTo>
                  <a:cubicBezTo>
                    <a:pt x="821129" y="421411"/>
                    <a:pt x="826992" y="427289"/>
                    <a:pt x="821129" y="433169"/>
                  </a:cubicBezTo>
                  <a:cubicBezTo>
                    <a:pt x="821129" y="427289"/>
                    <a:pt x="821129" y="427289"/>
                    <a:pt x="821129" y="427289"/>
                  </a:cubicBezTo>
                  <a:cubicBezTo>
                    <a:pt x="815266" y="439050"/>
                    <a:pt x="803539" y="450814"/>
                    <a:pt x="785950" y="450814"/>
                  </a:cubicBezTo>
                  <a:cubicBezTo>
                    <a:pt x="780087" y="444932"/>
                    <a:pt x="774223" y="439050"/>
                    <a:pt x="768361" y="444932"/>
                  </a:cubicBezTo>
                  <a:cubicBezTo>
                    <a:pt x="756635" y="450814"/>
                    <a:pt x="750771" y="456691"/>
                    <a:pt x="739045" y="456691"/>
                  </a:cubicBezTo>
                  <a:cubicBezTo>
                    <a:pt x="727319" y="456691"/>
                    <a:pt x="721456" y="450814"/>
                    <a:pt x="715593" y="444932"/>
                  </a:cubicBezTo>
                  <a:cubicBezTo>
                    <a:pt x="709729" y="439050"/>
                    <a:pt x="703867" y="427289"/>
                    <a:pt x="698003" y="421411"/>
                  </a:cubicBezTo>
                  <a:cubicBezTo>
                    <a:pt x="692141" y="427289"/>
                    <a:pt x="686277" y="421411"/>
                    <a:pt x="686277" y="421411"/>
                  </a:cubicBezTo>
                  <a:cubicBezTo>
                    <a:pt x="674551" y="421411"/>
                    <a:pt x="668688" y="409648"/>
                    <a:pt x="668688" y="403767"/>
                  </a:cubicBezTo>
                  <a:cubicBezTo>
                    <a:pt x="662825" y="392008"/>
                    <a:pt x="680414" y="386127"/>
                    <a:pt x="674551" y="374366"/>
                  </a:cubicBezTo>
                  <a:cubicBezTo>
                    <a:pt x="668688" y="368487"/>
                    <a:pt x="656962" y="362606"/>
                    <a:pt x="656962" y="350844"/>
                  </a:cubicBezTo>
                  <a:cubicBezTo>
                    <a:pt x="656962" y="350844"/>
                    <a:pt x="656962" y="339085"/>
                    <a:pt x="662825" y="339085"/>
                  </a:cubicBezTo>
                  <a:close/>
                  <a:moveTo>
                    <a:pt x="1023013" y="335595"/>
                  </a:moveTo>
                  <a:cubicBezTo>
                    <a:pt x="1028146" y="336332"/>
                    <a:pt x="1032545" y="339266"/>
                    <a:pt x="1032545" y="345136"/>
                  </a:cubicBezTo>
                  <a:cubicBezTo>
                    <a:pt x="1032545" y="356878"/>
                    <a:pt x="1032545" y="368621"/>
                    <a:pt x="1020813" y="368621"/>
                  </a:cubicBezTo>
                  <a:cubicBezTo>
                    <a:pt x="1020813" y="374495"/>
                    <a:pt x="1026679" y="380363"/>
                    <a:pt x="1026679" y="386238"/>
                  </a:cubicBezTo>
                  <a:cubicBezTo>
                    <a:pt x="1032545" y="392106"/>
                    <a:pt x="1026679" y="397981"/>
                    <a:pt x="1026679" y="403849"/>
                  </a:cubicBezTo>
                  <a:cubicBezTo>
                    <a:pt x="1026679" y="415592"/>
                    <a:pt x="997348" y="403849"/>
                    <a:pt x="1009080" y="421463"/>
                  </a:cubicBezTo>
                  <a:cubicBezTo>
                    <a:pt x="1009080" y="427335"/>
                    <a:pt x="1009080" y="433206"/>
                    <a:pt x="1003214" y="439077"/>
                  </a:cubicBezTo>
                  <a:cubicBezTo>
                    <a:pt x="1003214" y="433206"/>
                    <a:pt x="1003214" y="421463"/>
                    <a:pt x="1003214" y="415592"/>
                  </a:cubicBezTo>
                  <a:cubicBezTo>
                    <a:pt x="997348" y="415592"/>
                    <a:pt x="1003214" y="427335"/>
                    <a:pt x="997348" y="427335"/>
                  </a:cubicBezTo>
                  <a:cubicBezTo>
                    <a:pt x="997348" y="439077"/>
                    <a:pt x="985615" y="450821"/>
                    <a:pt x="968016" y="456691"/>
                  </a:cubicBezTo>
                  <a:cubicBezTo>
                    <a:pt x="962150" y="450821"/>
                    <a:pt x="950417" y="450821"/>
                    <a:pt x="944551" y="439077"/>
                  </a:cubicBezTo>
                  <a:cubicBezTo>
                    <a:pt x="944551" y="433206"/>
                    <a:pt x="938685" y="433206"/>
                    <a:pt x="938685" y="439077"/>
                  </a:cubicBezTo>
                  <a:cubicBezTo>
                    <a:pt x="932818" y="444948"/>
                    <a:pt x="926952" y="444948"/>
                    <a:pt x="921086" y="444948"/>
                  </a:cubicBezTo>
                  <a:cubicBezTo>
                    <a:pt x="915219" y="439077"/>
                    <a:pt x="915219" y="439077"/>
                    <a:pt x="909353" y="439077"/>
                  </a:cubicBezTo>
                  <a:cubicBezTo>
                    <a:pt x="903487" y="433206"/>
                    <a:pt x="909353" y="421463"/>
                    <a:pt x="903487" y="415592"/>
                  </a:cubicBezTo>
                  <a:cubicBezTo>
                    <a:pt x="897620" y="415592"/>
                    <a:pt x="891754" y="421463"/>
                    <a:pt x="885888" y="415592"/>
                  </a:cubicBezTo>
                  <a:cubicBezTo>
                    <a:pt x="880021" y="409720"/>
                    <a:pt x="874155" y="403849"/>
                    <a:pt x="874155" y="392106"/>
                  </a:cubicBezTo>
                  <a:cubicBezTo>
                    <a:pt x="874155" y="386238"/>
                    <a:pt x="880021" y="380363"/>
                    <a:pt x="885888" y="380363"/>
                  </a:cubicBezTo>
                  <a:cubicBezTo>
                    <a:pt x="891754" y="386238"/>
                    <a:pt x="891754" y="392106"/>
                    <a:pt x="897620" y="392106"/>
                  </a:cubicBezTo>
                  <a:cubicBezTo>
                    <a:pt x="909353" y="392106"/>
                    <a:pt x="909353" y="409720"/>
                    <a:pt x="921086" y="409720"/>
                  </a:cubicBezTo>
                  <a:cubicBezTo>
                    <a:pt x="932818" y="415592"/>
                    <a:pt x="938685" y="403849"/>
                    <a:pt x="944551" y="415592"/>
                  </a:cubicBezTo>
                  <a:cubicBezTo>
                    <a:pt x="956283" y="421463"/>
                    <a:pt x="968016" y="415592"/>
                    <a:pt x="973882" y="409720"/>
                  </a:cubicBezTo>
                  <a:cubicBezTo>
                    <a:pt x="979749" y="409720"/>
                    <a:pt x="979749" y="403849"/>
                    <a:pt x="979749" y="397981"/>
                  </a:cubicBezTo>
                  <a:cubicBezTo>
                    <a:pt x="991481" y="392106"/>
                    <a:pt x="997348" y="380363"/>
                    <a:pt x="997348" y="368621"/>
                  </a:cubicBezTo>
                  <a:cubicBezTo>
                    <a:pt x="1003214" y="362752"/>
                    <a:pt x="997348" y="362752"/>
                    <a:pt x="997348" y="356878"/>
                  </a:cubicBezTo>
                  <a:cubicBezTo>
                    <a:pt x="1009080" y="351009"/>
                    <a:pt x="1003214" y="339266"/>
                    <a:pt x="1009080" y="339266"/>
                  </a:cubicBezTo>
                  <a:cubicBezTo>
                    <a:pt x="1012013" y="336332"/>
                    <a:pt x="1017879" y="334861"/>
                    <a:pt x="1023013" y="335595"/>
                  </a:cubicBezTo>
                  <a:close/>
                  <a:moveTo>
                    <a:pt x="985756" y="334854"/>
                  </a:moveTo>
                  <a:cubicBezTo>
                    <a:pt x="990142" y="334854"/>
                    <a:pt x="994529" y="336311"/>
                    <a:pt x="997453" y="339231"/>
                  </a:cubicBezTo>
                  <a:cubicBezTo>
                    <a:pt x="997453" y="345066"/>
                    <a:pt x="997453" y="350905"/>
                    <a:pt x="991604" y="350905"/>
                  </a:cubicBezTo>
                  <a:cubicBezTo>
                    <a:pt x="985756" y="350905"/>
                    <a:pt x="985756" y="356739"/>
                    <a:pt x="985756" y="356739"/>
                  </a:cubicBezTo>
                  <a:cubicBezTo>
                    <a:pt x="985756" y="362578"/>
                    <a:pt x="991604" y="362578"/>
                    <a:pt x="991604" y="368412"/>
                  </a:cubicBezTo>
                  <a:cubicBezTo>
                    <a:pt x="991604" y="374251"/>
                    <a:pt x="985756" y="380086"/>
                    <a:pt x="985756" y="385924"/>
                  </a:cubicBezTo>
                  <a:cubicBezTo>
                    <a:pt x="979907" y="385924"/>
                    <a:pt x="974058" y="385924"/>
                    <a:pt x="974058" y="391759"/>
                  </a:cubicBezTo>
                  <a:cubicBezTo>
                    <a:pt x="974058" y="397597"/>
                    <a:pt x="974058" y="403432"/>
                    <a:pt x="968210" y="403432"/>
                  </a:cubicBezTo>
                  <a:cubicBezTo>
                    <a:pt x="962361" y="409271"/>
                    <a:pt x="956512" y="409271"/>
                    <a:pt x="950663" y="409271"/>
                  </a:cubicBezTo>
                  <a:cubicBezTo>
                    <a:pt x="944814" y="403432"/>
                    <a:pt x="944814" y="391759"/>
                    <a:pt x="938966" y="397597"/>
                  </a:cubicBezTo>
                  <a:cubicBezTo>
                    <a:pt x="933117" y="403432"/>
                    <a:pt x="933117" y="403432"/>
                    <a:pt x="927268" y="403432"/>
                  </a:cubicBezTo>
                  <a:cubicBezTo>
                    <a:pt x="921420" y="403432"/>
                    <a:pt x="915571" y="397597"/>
                    <a:pt x="915571" y="391759"/>
                  </a:cubicBezTo>
                  <a:cubicBezTo>
                    <a:pt x="915571" y="391759"/>
                    <a:pt x="921420" y="380086"/>
                    <a:pt x="915571" y="380086"/>
                  </a:cubicBezTo>
                  <a:cubicBezTo>
                    <a:pt x="909722" y="380086"/>
                    <a:pt x="903873" y="385924"/>
                    <a:pt x="898024" y="385924"/>
                  </a:cubicBezTo>
                  <a:cubicBezTo>
                    <a:pt x="892176" y="380086"/>
                    <a:pt x="892176" y="374251"/>
                    <a:pt x="892176" y="374251"/>
                  </a:cubicBezTo>
                  <a:cubicBezTo>
                    <a:pt x="898024" y="368412"/>
                    <a:pt x="903873" y="356739"/>
                    <a:pt x="909722" y="362578"/>
                  </a:cubicBezTo>
                  <a:cubicBezTo>
                    <a:pt x="921420" y="368412"/>
                    <a:pt x="938966" y="368412"/>
                    <a:pt x="950663" y="362578"/>
                  </a:cubicBezTo>
                  <a:cubicBezTo>
                    <a:pt x="962361" y="356739"/>
                    <a:pt x="968210" y="345066"/>
                    <a:pt x="974058" y="339231"/>
                  </a:cubicBezTo>
                  <a:cubicBezTo>
                    <a:pt x="976983" y="336311"/>
                    <a:pt x="981369" y="334854"/>
                    <a:pt x="985756" y="334854"/>
                  </a:cubicBezTo>
                  <a:close/>
                  <a:moveTo>
                    <a:pt x="1667434" y="333393"/>
                  </a:moveTo>
                  <a:cubicBezTo>
                    <a:pt x="1679194" y="345155"/>
                    <a:pt x="1679194" y="345155"/>
                    <a:pt x="1679194" y="345155"/>
                  </a:cubicBezTo>
                  <a:cubicBezTo>
                    <a:pt x="1685075" y="345155"/>
                    <a:pt x="1679194" y="356914"/>
                    <a:pt x="1685075" y="356914"/>
                  </a:cubicBezTo>
                  <a:cubicBezTo>
                    <a:pt x="1696836" y="356914"/>
                    <a:pt x="1702716" y="356914"/>
                    <a:pt x="1708597" y="368676"/>
                  </a:cubicBezTo>
                  <a:cubicBezTo>
                    <a:pt x="1714477" y="374557"/>
                    <a:pt x="1714477" y="386316"/>
                    <a:pt x="1714477" y="392196"/>
                  </a:cubicBezTo>
                  <a:cubicBezTo>
                    <a:pt x="1708597" y="403961"/>
                    <a:pt x="1702716" y="398078"/>
                    <a:pt x="1696836" y="409838"/>
                  </a:cubicBezTo>
                  <a:cubicBezTo>
                    <a:pt x="1702716" y="415718"/>
                    <a:pt x="1702716" y="421599"/>
                    <a:pt x="1702716" y="433359"/>
                  </a:cubicBezTo>
                  <a:cubicBezTo>
                    <a:pt x="1696836" y="439239"/>
                    <a:pt x="1690955" y="445120"/>
                    <a:pt x="1685075" y="445120"/>
                  </a:cubicBezTo>
                  <a:cubicBezTo>
                    <a:pt x="1679194" y="451002"/>
                    <a:pt x="1679194" y="439239"/>
                    <a:pt x="1673314" y="433359"/>
                  </a:cubicBezTo>
                  <a:cubicBezTo>
                    <a:pt x="1679194" y="427481"/>
                    <a:pt x="1685075" y="427481"/>
                    <a:pt x="1690955" y="415718"/>
                  </a:cubicBezTo>
                  <a:cubicBezTo>
                    <a:pt x="1685075" y="409838"/>
                    <a:pt x="1690955" y="398078"/>
                    <a:pt x="1696836" y="392196"/>
                  </a:cubicBezTo>
                  <a:cubicBezTo>
                    <a:pt x="1696836" y="386316"/>
                    <a:pt x="1696836" y="374557"/>
                    <a:pt x="1690955" y="368676"/>
                  </a:cubicBezTo>
                  <a:cubicBezTo>
                    <a:pt x="1685075" y="362795"/>
                    <a:pt x="1673314" y="362795"/>
                    <a:pt x="1667434" y="362795"/>
                  </a:cubicBezTo>
                  <a:cubicBezTo>
                    <a:pt x="1661553" y="351037"/>
                    <a:pt x="1649792" y="351037"/>
                    <a:pt x="1638032" y="345155"/>
                  </a:cubicBezTo>
                  <a:cubicBezTo>
                    <a:pt x="1638032" y="351037"/>
                    <a:pt x="1632152" y="345155"/>
                    <a:pt x="1626271" y="339273"/>
                  </a:cubicBezTo>
                  <a:cubicBezTo>
                    <a:pt x="1638032" y="333393"/>
                    <a:pt x="1655673" y="333393"/>
                    <a:pt x="1667434" y="333393"/>
                  </a:cubicBezTo>
                  <a:close/>
                  <a:moveTo>
                    <a:pt x="965562" y="330324"/>
                  </a:moveTo>
                  <a:cubicBezTo>
                    <a:pt x="966392" y="330136"/>
                    <a:pt x="966945" y="330513"/>
                    <a:pt x="967313" y="331259"/>
                  </a:cubicBezTo>
                  <a:cubicBezTo>
                    <a:pt x="968051" y="332764"/>
                    <a:pt x="968051" y="335767"/>
                    <a:pt x="968051" y="338771"/>
                  </a:cubicBezTo>
                  <a:cubicBezTo>
                    <a:pt x="962150" y="344774"/>
                    <a:pt x="950347" y="356788"/>
                    <a:pt x="944446" y="356788"/>
                  </a:cubicBezTo>
                  <a:cubicBezTo>
                    <a:pt x="932643" y="362795"/>
                    <a:pt x="920840" y="356788"/>
                    <a:pt x="914938" y="350782"/>
                  </a:cubicBezTo>
                  <a:cubicBezTo>
                    <a:pt x="920840" y="344774"/>
                    <a:pt x="926741" y="356788"/>
                    <a:pt x="932643" y="350782"/>
                  </a:cubicBezTo>
                  <a:cubicBezTo>
                    <a:pt x="944446" y="350782"/>
                    <a:pt x="956248" y="338771"/>
                    <a:pt x="962150" y="332764"/>
                  </a:cubicBezTo>
                  <a:cubicBezTo>
                    <a:pt x="963625" y="331265"/>
                    <a:pt x="964731" y="330513"/>
                    <a:pt x="965562" y="330324"/>
                  </a:cubicBezTo>
                  <a:close/>
                  <a:moveTo>
                    <a:pt x="1032545" y="326757"/>
                  </a:moveTo>
                  <a:cubicBezTo>
                    <a:pt x="1032545" y="326757"/>
                    <a:pt x="1038711" y="326757"/>
                    <a:pt x="1038711" y="326757"/>
                  </a:cubicBezTo>
                  <a:cubicBezTo>
                    <a:pt x="1044876" y="338771"/>
                    <a:pt x="1044876" y="344774"/>
                    <a:pt x="1044876" y="356788"/>
                  </a:cubicBezTo>
                  <a:cubicBezTo>
                    <a:pt x="1044876" y="356788"/>
                    <a:pt x="1038711" y="362795"/>
                    <a:pt x="1038711" y="362795"/>
                  </a:cubicBezTo>
                  <a:cubicBezTo>
                    <a:pt x="1038711" y="350782"/>
                    <a:pt x="1038711" y="338771"/>
                    <a:pt x="1032545" y="326757"/>
                  </a:cubicBezTo>
                  <a:close/>
                  <a:moveTo>
                    <a:pt x="2084938" y="321063"/>
                  </a:moveTo>
                  <a:cubicBezTo>
                    <a:pt x="2090819" y="326965"/>
                    <a:pt x="2096699" y="326965"/>
                    <a:pt x="2096699" y="332868"/>
                  </a:cubicBezTo>
                  <a:cubicBezTo>
                    <a:pt x="2090819" y="344670"/>
                    <a:pt x="2090819" y="356472"/>
                    <a:pt x="2096699" y="368278"/>
                  </a:cubicBezTo>
                  <a:cubicBezTo>
                    <a:pt x="2090819" y="368278"/>
                    <a:pt x="2084938" y="374176"/>
                    <a:pt x="2084938" y="368278"/>
                  </a:cubicBezTo>
                  <a:cubicBezTo>
                    <a:pt x="2079058" y="362376"/>
                    <a:pt x="2067297" y="350571"/>
                    <a:pt x="2073178" y="338771"/>
                  </a:cubicBezTo>
                  <a:cubicBezTo>
                    <a:pt x="2079058" y="332868"/>
                    <a:pt x="2084938" y="326965"/>
                    <a:pt x="2084938" y="321063"/>
                  </a:cubicBezTo>
                  <a:close/>
                  <a:moveTo>
                    <a:pt x="1279651" y="321063"/>
                  </a:moveTo>
                  <a:cubicBezTo>
                    <a:pt x="1285487" y="321063"/>
                    <a:pt x="1297161" y="321063"/>
                    <a:pt x="1297161" y="326958"/>
                  </a:cubicBezTo>
                  <a:cubicBezTo>
                    <a:pt x="1297161" y="332855"/>
                    <a:pt x="1285487" y="326958"/>
                    <a:pt x="1285487" y="332855"/>
                  </a:cubicBezTo>
                  <a:cubicBezTo>
                    <a:pt x="1267978" y="332855"/>
                    <a:pt x="1267978" y="362321"/>
                    <a:pt x="1250468" y="362321"/>
                  </a:cubicBezTo>
                  <a:cubicBezTo>
                    <a:pt x="1238795" y="368216"/>
                    <a:pt x="1232958" y="385897"/>
                    <a:pt x="1232958" y="397685"/>
                  </a:cubicBezTo>
                  <a:cubicBezTo>
                    <a:pt x="1232958" y="403579"/>
                    <a:pt x="1227122" y="403579"/>
                    <a:pt x="1221285" y="397685"/>
                  </a:cubicBezTo>
                  <a:cubicBezTo>
                    <a:pt x="1221285" y="391792"/>
                    <a:pt x="1227122" y="380003"/>
                    <a:pt x="1232958" y="368216"/>
                  </a:cubicBezTo>
                  <a:cubicBezTo>
                    <a:pt x="1238795" y="362321"/>
                    <a:pt x="1238795" y="356427"/>
                    <a:pt x="1250468" y="356427"/>
                  </a:cubicBezTo>
                  <a:cubicBezTo>
                    <a:pt x="1256305" y="344639"/>
                    <a:pt x="1267978" y="326958"/>
                    <a:pt x="1279651" y="321063"/>
                  </a:cubicBezTo>
                  <a:close/>
                  <a:moveTo>
                    <a:pt x="1491118" y="309682"/>
                  </a:moveTo>
                  <a:cubicBezTo>
                    <a:pt x="1496967" y="309682"/>
                    <a:pt x="1508664" y="309682"/>
                    <a:pt x="1508664" y="315563"/>
                  </a:cubicBezTo>
                  <a:cubicBezTo>
                    <a:pt x="1508664" y="327323"/>
                    <a:pt x="1496967" y="333204"/>
                    <a:pt x="1496967" y="339085"/>
                  </a:cubicBezTo>
                  <a:cubicBezTo>
                    <a:pt x="1485269" y="333204"/>
                    <a:pt x="1473572" y="339085"/>
                    <a:pt x="1467723" y="344967"/>
                  </a:cubicBezTo>
                  <a:cubicBezTo>
                    <a:pt x="1461875" y="350845"/>
                    <a:pt x="1461875" y="356725"/>
                    <a:pt x="1456026" y="362606"/>
                  </a:cubicBezTo>
                  <a:cubicBezTo>
                    <a:pt x="1450177" y="362606"/>
                    <a:pt x="1444328" y="368487"/>
                    <a:pt x="1438479" y="356725"/>
                  </a:cubicBezTo>
                  <a:cubicBezTo>
                    <a:pt x="1438479" y="350845"/>
                    <a:pt x="1450177" y="344967"/>
                    <a:pt x="1450177" y="339085"/>
                  </a:cubicBezTo>
                  <a:cubicBezTo>
                    <a:pt x="1450177" y="333204"/>
                    <a:pt x="1444328" y="321446"/>
                    <a:pt x="1450177" y="315563"/>
                  </a:cubicBezTo>
                  <a:cubicBezTo>
                    <a:pt x="1456026" y="315563"/>
                    <a:pt x="1456026" y="315563"/>
                    <a:pt x="1461875" y="315563"/>
                  </a:cubicBezTo>
                  <a:cubicBezTo>
                    <a:pt x="1467723" y="315563"/>
                    <a:pt x="1473572" y="321446"/>
                    <a:pt x="1479420" y="315563"/>
                  </a:cubicBezTo>
                  <a:cubicBezTo>
                    <a:pt x="1479420" y="309682"/>
                    <a:pt x="1485269" y="309682"/>
                    <a:pt x="1491118" y="309682"/>
                  </a:cubicBezTo>
                  <a:close/>
                  <a:moveTo>
                    <a:pt x="1882218" y="309292"/>
                  </a:moveTo>
                  <a:cubicBezTo>
                    <a:pt x="1885107" y="312034"/>
                    <a:pt x="1886263" y="323000"/>
                    <a:pt x="1890887" y="327387"/>
                  </a:cubicBezTo>
                  <a:cubicBezTo>
                    <a:pt x="1884722" y="333238"/>
                    <a:pt x="1884722" y="339085"/>
                    <a:pt x="1884722" y="339085"/>
                  </a:cubicBezTo>
                  <a:cubicBezTo>
                    <a:pt x="1878557" y="333238"/>
                    <a:pt x="1884722" y="327387"/>
                    <a:pt x="1878557" y="321538"/>
                  </a:cubicBezTo>
                  <a:cubicBezTo>
                    <a:pt x="1878557" y="315689"/>
                    <a:pt x="1878557" y="315689"/>
                    <a:pt x="1878557" y="309842"/>
                  </a:cubicBezTo>
                  <a:cubicBezTo>
                    <a:pt x="1880098" y="308379"/>
                    <a:pt x="1881254" y="308379"/>
                    <a:pt x="1882218" y="309292"/>
                  </a:cubicBezTo>
                  <a:close/>
                  <a:moveTo>
                    <a:pt x="1567550" y="291862"/>
                  </a:moveTo>
                  <a:cubicBezTo>
                    <a:pt x="1576334" y="288916"/>
                    <a:pt x="1585117" y="288916"/>
                    <a:pt x="1592437" y="291862"/>
                  </a:cubicBezTo>
                  <a:cubicBezTo>
                    <a:pt x="1599756" y="294803"/>
                    <a:pt x="1605611" y="300692"/>
                    <a:pt x="1608539" y="309524"/>
                  </a:cubicBezTo>
                  <a:cubicBezTo>
                    <a:pt x="1614395" y="315412"/>
                    <a:pt x="1614395" y="327188"/>
                    <a:pt x="1608539" y="338966"/>
                  </a:cubicBezTo>
                  <a:cubicBezTo>
                    <a:pt x="1608539" y="344856"/>
                    <a:pt x="1614395" y="338966"/>
                    <a:pt x="1620251" y="344856"/>
                  </a:cubicBezTo>
                  <a:cubicBezTo>
                    <a:pt x="1631962" y="350745"/>
                    <a:pt x="1631962" y="362518"/>
                    <a:pt x="1631962" y="380183"/>
                  </a:cubicBezTo>
                  <a:cubicBezTo>
                    <a:pt x="1626106" y="403737"/>
                    <a:pt x="1602684" y="421404"/>
                    <a:pt x="1579261" y="427289"/>
                  </a:cubicBezTo>
                  <a:cubicBezTo>
                    <a:pt x="1573406" y="427289"/>
                    <a:pt x="1573406" y="421404"/>
                    <a:pt x="1573406" y="415515"/>
                  </a:cubicBezTo>
                  <a:cubicBezTo>
                    <a:pt x="1561694" y="409626"/>
                    <a:pt x="1549983" y="403737"/>
                    <a:pt x="1538272" y="403737"/>
                  </a:cubicBezTo>
                  <a:cubicBezTo>
                    <a:pt x="1520706" y="409626"/>
                    <a:pt x="1520706" y="409626"/>
                    <a:pt x="1520706" y="409626"/>
                  </a:cubicBezTo>
                  <a:cubicBezTo>
                    <a:pt x="1503138" y="391960"/>
                    <a:pt x="1497283" y="374295"/>
                    <a:pt x="1497283" y="356633"/>
                  </a:cubicBezTo>
                  <a:cubicBezTo>
                    <a:pt x="1497283" y="338966"/>
                    <a:pt x="1508994" y="327188"/>
                    <a:pt x="1520706" y="315412"/>
                  </a:cubicBezTo>
                  <a:cubicBezTo>
                    <a:pt x="1532417" y="309524"/>
                    <a:pt x="1544128" y="321301"/>
                    <a:pt x="1549983" y="309524"/>
                  </a:cubicBezTo>
                  <a:cubicBezTo>
                    <a:pt x="1549983" y="297751"/>
                    <a:pt x="1561694" y="291862"/>
                    <a:pt x="1567550" y="291862"/>
                  </a:cubicBezTo>
                  <a:close/>
                  <a:moveTo>
                    <a:pt x="1449861" y="285973"/>
                  </a:moveTo>
                  <a:cubicBezTo>
                    <a:pt x="1455710" y="285973"/>
                    <a:pt x="1467407" y="291865"/>
                    <a:pt x="1473255" y="297758"/>
                  </a:cubicBezTo>
                  <a:cubicBezTo>
                    <a:pt x="1473255" y="297758"/>
                    <a:pt x="1479104" y="291865"/>
                    <a:pt x="1479104" y="291865"/>
                  </a:cubicBezTo>
                  <a:cubicBezTo>
                    <a:pt x="1490802" y="285973"/>
                    <a:pt x="1502499" y="285973"/>
                    <a:pt x="1508348" y="291865"/>
                  </a:cubicBezTo>
                  <a:cubicBezTo>
                    <a:pt x="1520045" y="291865"/>
                    <a:pt x="1520045" y="303654"/>
                    <a:pt x="1520045" y="309550"/>
                  </a:cubicBezTo>
                  <a:cubicBezTo>
                    <a:pt x="1520045" y="315440"/>
                    <a:pt x="1520045" y="315440"/>
                    <a:pt x="1520045" y="315440"/>
                  </a:cubicBezTo>
                  <a:cubicBezTo>
                    <a:pt x="1508348" y="309550"/>
                    <a:pt x="1502499" y="297758"/>
                    <a:pt x="1490802" y="297758"/>
                  </a:cubicBezTo>
                  <a:cubicBezTo>
                    <a:pt x="1484953" y="297758"/>
                    <a:pt x="1479104" y="303654"/>
                    <a:pt x="1473255" y="309550"/>
                  </a:cubicBezTo>
                  <a:cubicBezTo>
                    <a:pt x="1461558" y="303654"/>
                    <a:pt x="1461558" y="303654"/>
                    <a:pt x="1449861" y="309550"/>
                  </a:cubicBezTo>
                  <a:cubicBezTo>
                    <a:pt x="1444012" y="309550"/>
                    <a:pt x="1438163" y="321334"/>
                    <a:pt x="1438163" y="327230"/>
                  </a:cubicBezTo>
                  <a:cubicBezTo>
                    <a:pt x="1444012" y="339016"/>
                    <a:pt x="1426465" y="344910"/>
                    <a:pt x="1432314" y="356698"/>
                  </a:cubicBezTo>
                  <a:cubicBezTo>
                    <a:pt x="1432314" y="362592"/>
                    <a:pt x="1438163" y="368487"/>
                    <a:pt x="1432314" y="368487"/>
                  </a:cubicBezTo>
                  <a:cubicBezTo>
                    <a:pt x="1420617" y="368487"/>
                    <a:pt x="1420617" y="362592"/>
                    <a:pt x="1414768" y="356698"/>
                  </a:cubicBezTo>
                  <a:cubicBezTo>
                    <a:pt x="1414768" y="350807"/>
                    <a:pt x="1414768" y="339016"/>
                    <a:pt x="1420617" y="333122"/>
                  </a:cubicBezTo>
                  <a:cubicBezTo>
                    <a:pt x="1426465" y="333122"/>
                    <a:pt x="1426465" y="333122"/>
                    <a:pt x="1432314" y="327230"/>
                  </a:cubicBezTo>
                  <a:cubicBezTo>
                    <a:pt x="1426465" y="321334"/>
                    <a:pt x="1426465" y="309550"/>
                    <a:pt x="1426465" y="303654"/>
                  </a:cubicBezTo>
                  <a:cubicBezTo>
                    <a:pt x="1432314" y="291865"/>
                    <a:pt x="1438163" y="285973"/>
                    <a:pt x="1449861" y="285973"/>
                  </a:cubicBezTo>
                  <a:close/>
                  <a:moveTo>
                    <a:pt x="1776283" y="283938"/>
                  </a:moveTo>
                  <a:cubicBezTo>
                    <a:pt x="1779181" y="284670"/>
                    <a:pt x="1782079" y="286129"/>
                    <a:pt x="1784977" y="286129"/>
                  </a:cubicBezTo>
                  <a:cubicBezTo>
                    <a:pt x="1796569" y="291980"/>
                    <a:pt x="1808161" y="303675"/>
                    <a:pt x="1813958" y="315376"/>
                  </a:cubicBezTo>
                  <a:cubicBezTo>
                    <a:pt x="1819754" y="327070"/>
                    <a:pt x="1813958" y="338771"/>
                    <a:pt x="1813958" y="350466"/>
                  </a:cubicBezTo>
                  <a:cubicBezTo>
                    <a:pt x="1808161" y="350466"/>
                    <a:pt x="1808161" y="344618"/>
                    <a:pt x="1808161" y="344618"/>
                  </a:cubicBezTo>
                  <a:cubicBezTo>
                    <a:pt x="1808161" y="332919"/>
                    <a:pt x="1808161" y="321222"/>
                    <a:pt x="1802365" y="309524"/>
                  </a:cubicBezTo>
                  <a:cubicBezTo>
                    <a:pt x="1790773" y="297827"/>
                    <a:pt x="1779181" y="297827"/>
                    <a:pt x="1767589" y="291980"/>
                  </a:cubicBezTo>
                  <a:cubicBezTo>
                    <a:pt x="1767589" y="291980"/>
                    <a:pt x="1767589" y="286129"/>
                    <a:pt x="1767589" y="286129"/>
                  </a:cubicBezTo>
                  <a:cubicBezTo>
                    <a:pt x="1770487" y="283206"/>
                    <a:pt x="1773385" y="283206"/>
                    <a:pt x="1776283" y="283938"/>
                  </a:cubicBezTo>
                  <a:close/>
                  <a:moveTo>
                    <a:pt x="1285331" y="280280"/>
                  </a:moveTo>
                  <a:cubicBezTo>
                    <a:pt x="1302852" y="286154"/>
                    <a:pt x="1302852" y="286154"/>
                    <a:pt x="1302852" y="286154"/>
                  </a:cubicBezTo>
                  <a:cubicBezTo>
                    <a:pt x="1302852" y="292023"/>
                    <a:pt x="1297012" y="303766"/>
                    <a:pt x="1297012" y="315508"/>
                  </a:cubicBezTo>
                  <a:cubicBezTo>
                    <a:pt x="1279490" y="309640"/>
                    <a:pt x="1267810" y="315508"/>
                    <a:pt x="1256128" y="327251"/>
                  </a:cubicBezTo>
                  <a:cubicBezTo>
                    <a:pt x="1250288" y="333122"/>
                    <a:pt x="1250288" y="338994"/>
                    <a:pt x="1244448" y="350737"/>
                  </a:cubicBezTo>
                  <a:cubicBezTo>
                    <a:pt x="1226926" y="356607"/>
                    <a:pt x="1215245" y="374224"/>
                    <a:pt x="1215245" y="391836"/>
                  </a:cubicBezTo>
                  <a:cubicBezTo>
                    <a:pt x="1215245" y="397709"/>
                    <a:pt x="1215245" y="403578"/>
                    <a:pt x="1209405" y="403578"/>
                  </a:cubicBezTo>
                  <a:cubicBezTo>
                    <a:pt x="1203565" y="403578"/>
                    <a:pt x="1203565" y="403578"/>
                    <a:pt x="1197724" y="403578"/>
                  </a:cubicBezTo>
                  <a:cubicBezTo>
                    <a:pt x="1197724" y="385966"/>
                    <a:pt x="1191884" y="368350"/>
                    <a:pt x="1203565" y="356607"/>
                  </a:cubicBezTo>
                  <a:cubicBezTo>
                    <a:pt x="1215245" y="350737"/>
                    <a:pt x="1221086" y="350737"/>
                    <a:pt x="1226926" y="344865"/>
                  </a:cubicBezTo>
                  <a:cubicBezTo>
                    <a:pt x="1226926" y="333122"/>
                    <a:pt x="1215245" y="321380"/>
                    <a:pt x="1221086" y="309640"/>
                  </a:cubicBezTo>
                  <a:cubicBezTo>
                    <a:pt x="1226926" y="303766"/>
                    <a:pt x="1232767" y="303766"/>
                    <a:pt x="1244448" y="303766"/>
                  </a:cubicBezTo>
                  <a:cubicBezTo>
                    <a:pt x="1256128" y="303766"/>
                    <a:pt x="1256128" y="303766"/>
                    <a:pt x="1256128" y="303766"/>
                  </a:cubicBezTo>
                  <a:cubicBezTo>
                    <a:pt x="1267810" y="297898"/>
                    <a:pt x="1267810" y="280280"/>
                    <a:pt x="1285331" y="280280"/>
                  </a:cubicBezTo>
                  <a:close/>
                  <a:moveTo>
                    <a:pt x="1761285" y="262260"/>
                  </a:moveTo>
                  <a:lnTo>
                    <a:pt x="1767589" y="262788"/>
                  </a:lnTo>
                  <a:lnTo>
                    <a:pt x="1770072" y="262995"/>
                  </a:lnTo>
                  <a:cubicBezTo>
                    <a:pt x="1773001" y="263730"/>
                    <a:pt x="1775930" y="265200"/>
                    <a:pt x="1778859" y="268141"/>
                  </a:cubicBezTo>
                  <a:cubicBezTo>
                    <a:pt x="1784717" y="274021"/>
                    <a:pt x="1790575" y="262260"/>
                    <a:pt x="1796433" y="262260"/>
                  </a:cubicBezTo>
                  <a:cubicBezTo>
                    <a:pt x="1802291" y="262260"/>
                    <a:pt x="1808149" y="262260"/>
                    <a:pt x="1808149" y="268141"/>
                  </a:cubicBezTo>
                  <a:cubicBezTo>
                    <a:pt x="1814007" y="274021"/>
                    <a:pt x="1808149" y="279903"/>
                    <a:pt x="1814007" y="279903"/>
                  </a:cubicBezTo>
                  <a:cubicBezTo>
                    <a:pt x="1825724" y="274021"/>
                    <a:pt x="1831582" y="279903"/>
                    <a:pt x="1843298" y="285785"/>
                  </a:cubicBezTo>
                  <a:cubicBezTo>
                    <a:pt x="1849156" y="291662"/>
                    <a:pt x="1843298" y="297543"/>
                    <a:pt x="1843298" y="309305"/>
                  </a:cubicBezTo>
                  <a:cubicBezTo>
                    <a:pt x="1843298" y="309305"/>
                    <a:pt x="1837440" y="309305"/>
                    <a:pt x="1837440" y="315183"/>
                  </a:cubicBezTo>
                  <a:cubicBezTo>
                    <a:pt x="1843298" y="321063"/>
                    <a:pt x="1849156" y="321063"/>
                    <a:pt x="1849156" y="326944"/>
                  </a:cubicBezTo>
                  <a:cubicBezTo>
                    <a:pt x="1849156" y="332827"/>
                    <a:pt x="1849156" y="338705"/>
                    <a:pt x="1843298" y="344585"/>
                  </a:cubicBezTo>
                  <a:cubicBezTo>
                    <a:pt x="1843298" y="344585"/>
                    <a:pt x="1831582" y="344585"/>
                    <a:pt x="1837440" y="350466"/>
                  </a:cubicBezTo>
                  <a:cubicBezTo>
                    <a:pt x="1843298" y="356347"/>
                    <a:pt x="1843298" y="362229"/>
                    <a:pt x="1837440" y="368106"/>
                  </a:cubicBezTo>
                  <a:cubicBezTo>
                    <a:pt x="1837440" y="368106"/>
                    <a:pt x="1831582" y="379868"/>
                    <a:pt x="1825724" y="373986"/>
                  </a:cubicBezTo>
                  <a:cubicBezTo>
                    <a:pt x="1825724" y="368106"/>
                    <a:pt x="1814007" y="362229"/>
                    <a:pt x="1819865" y="350466"/>
                  </a:cubicBezTo>
                  <a:cubicBezTo>
                    <a:pt x="1825724" y="338705"/>
                    <a:pt x="1825724" y="321063"/>
                    <a:pt x="1819865" y="309305"/>
                  </a:cubicBezTo>
                  <a:cubicBezTo>
                    <a:pt x="1808149" y="285785"/>
                    <a:pt x="1784717" y="279903"/>
                    <a:pt x="1767143" y="274021"/>
                  </a:cubicBezTo>
                  <a:cubicBezTo>
                    <a:pt x="1767143" y="268141"/>
                    <a:pt x="1749569" y="262260"/>
                    <a:pt x="1761285" y="262260"/>
                  </a:cubicBezTo>
                  <a:close/>
                  <a:moveTo>
                    <a:pt x="897411" y="250879"/>
                  </a:moveTo>
                  <a:cubicBezTo>
                    <a:pt x="909096" y="274400"/>
                    <a:pt x="914938" y="292043"/>
                    <a:pt x="914938" y="309682"/>
                  </a:cubicBezTo>
                  <a:cubicBezTo>
                    <a:pt x="914938" y="339085"/>
                    <a:pt x="897411" y="362606"/>
                    <a:pt x="874042" y="380247"/>
                  </a:cubicBezTo>
                  <a:cubicBezTo>
                    <a:pt x="856514" y="392008"/>
                    <a:pt x="838987" y="397890"/>
                    <a:pt x="815617" y="386128"/>
                  </a:cubicBezTo>
                  <a:cubicBezTo>
                    <a:pt x="798090" y="380247"/>
                    <a:pt x="774721" y="362606"/>
                    <a:pt x="774721" y="344967"/>
                  </a:cubicBezTo>
                  <a:cubicBezTo>
                    <a:pt x="768878" y="327323"/>
                    <a:pt x="774721" y="309682"/>
                    <a:pt x="786405" y="297924"/>
                  </a:cubicBezTo>
                  <a:cubicBezTo>
                    <a:pt x="792248" y="292043"/>
                    <a:pt x="803933" y="286161"/>
                    <a:pt x="809775" y="292043"/>
                  </a:cubicBezTo>
                  <a:cubicBezTo>
                    <a:pt x="815617" y="297924"/>
                    <a:pt x="809775" y="303802"/>
                    <a:pt x="815617" y="309682"/>
                  </a:cubicBezTo>
                  <a:cubicBezTo>
                    <a:pt x="827302" y="309682"/>
                    <a:pt x="833145" y="303802"/>
                    <a:pt x="838987" y="309682"/>
                  </a:cubicBezTo>
                  <a:cubicBezTo>
                    <a:pt x="838987" y="315563"/>
                    <a:pt x="844829" y="321446"/>
                    <a:pt x="838987" y="327323"/>
                  </a:cubicBezTo>
                  <a:cubicBezTo>
                    <a:pt x="838987" y="339085"/>
                    <a:pt x="827302" y="344967"/>
                    <a:pt x="821460" y="344967"/>
                  </a:cubicBezTo>
                  <a:cubicBezTo>
                    <a:pt x="809775" y="350845"/>
                    <a:pt x="809775" y="333204"/>
                    <a:pt x="798090" y="339085"/>
                  </a:cubicBezTo>
                  <a:cubicBezTo>
                    <a:pt x="803933" y="350845"/>
                    <a:pt x="815617" y="362606"/>
                    <a:pt x="833145" y="368487"/>
                  </a:cubicBezTo>
                  <a:cubicBezTo>
                    <a:pt x="838987" y="368487"/>
                    <a:pt x="850672" y="368487"/>
                    <a:pt x="862357" y="362606"/>
                  </a:cubicBezTo>
                  <a:cubicBezTo>
                    <a:pt x="879884" y="350845"/>
                    <a:pt x="891569" y="339085"/>
                    <a:pt x="897411" y="315563"/>
                  </a:cubicBezTo>
                  <a:cubicBezTo>
                    <a:pt x="903254" y="297924"/>
                    <a:pt x="897411" y="274400"/>
                    <a:pt x="891569" y="256759"/>
                  </a:cubicBezTo>
                  <a:cubicBezTo>
                    <a:pt x="891569" y="256759"/>
                    <a:pt x="897411" y="250879"/>
                    <a:pt x="897411" y="250879"/>
                  </a:cubicBezTo>
                  <a:close/>
                  <a:moveTo>
                    <a:pt x="1375193" y="237551"/>
                  </a:moveTo>
                  <a:cubicBezTo>
                    <a:pt x="1382371" y="236907"/>
                    <a:pt x="1389734" y="237274"/>
                    <a:pt x="1397097" y="238745"/>
                  </a:cubicBezTo>
                  <a:cubicBezTo>
                    <a:pt x="1402987" y="238745"/>
                    <a:pt x="1402987" y="244632"/>
                    <a:pt x="1408878" y="250521"/>
                  </a:cubicBezTo>
                  <a:cubicBezTo>
                    <a:pt x="1414768" y="256406"/>
                    <a:pt x="1414768" y="268181"/>
                    <a:pt x="1414768" y="274070"/>
                  </a:cubicBezTo>
                  <a:cubicBezTo>
                    <a:pt x="1408878" y="279953"/>
                    <a:pt x="1402987" y="285841"/>
                    <a:pt x="1397097" y="285841"/>
                  </a:cubicBezTo>
                  <a:cubicBezTo>
                    <a:pt x="1397097" y="291730"/>
                    <a:pt x="1397097" y="297614"/>
                    <a:pt x="1397097" y="297614"/>
                  </a:cubicBezTo>
                  <a:cubicBezTo>
                    <a:pt x="1391206" y="309389"/>
                    <a:pt x="1379426" y="309389"/>
                    <a:pt x="1373536" y="309389"/>
                  </a:cubicBezTo>
                  <a:cubicBezTo>
                    <a:pt x="1367646" y="303500"/>
                    <a:pt x="1361755" y="297614"/>
                    <a:pt x="1355865" y="291730"/>
                  </a:cubicBezTo>
                  <a:cubicBezTo>
                    <a:pt x="1355865" y="279953"/>
                    <a:pt x="1361755" y="274070"/>
                    <a:pt x="1367646" y="268181"/>
                  </a:cubicBezTo>
                  <a:cubicBezTo>
                    <a:pt x="1373536" y="268181"/>
                    <a:pt x="1373536" y="268181"/>
                    <a:pt x="1379426" y="262293"/>
                  </a:cubicBezTo>
                  <a:cubicBezTo>
                    <a:pt x="1373536" y="262293"/>
                    <a:pt x="1373536" y="262293"/>
                    <a:pt x="1373536" y="262293"/>
                  </a:cubicBezTo>
                  <a:cubicBezTo>
                    <a:pt x="1361755" y="262293"/>
                    <a:pt x="1349974" y="262293"/>
                    <a:pt x="1344084" y="274070"/>
                  </a:cubicBezTo>
                  <a:cubicBezTo>
                    <a:pt x="1326413" y="285841"/>
                    <a:pt x="1326413" y="309389"/>
                    <a:pt x="1326413" y="332938"/>
                  </a:cubicBezTo>
                  <a:cubicBezTo>
                    <a:pt x="1338194" y="362370"/>
                    <a:pt x="1355865" y="380031"/>
                    <a:pt x="1379426" y="397691"/>
                  </a:cubicBezTo>
                  <a:cubicBezTo>
                    <a:pt x="1355865" y="403578"/>
                    <a:pt x="1338194" y="380031"/>
                    <a:pt x="1320522" y="368257"/>
                  </a:cubicBezTo>
                  <a:cubicBezTo>
                    <a:pt x="1302852" y="338822"/>
                    <a:pt x="1302852" y="297614"/>
                    <a:pt x="1320522" y="268181"/>
                  </a:cubicBezTo>
                  <a:cubicBezTo>
                    <a:pt x="1333776" y="250521"/>
                    <a:pt x="1353656" y="239482"/>
                    <a:pt x="1375193" y="237551"/>
                  </a:cubicBezTo>
                  <a:close/>
                  <a:moveTo>
                    <a:pt x="1824457" y="231489"/>
                  </a:moveTo>
                  <a:cubicBezTo>
                    <a:pt x="1828843" y="232314"/>
                    <a:pt x="1833229" y="238931"/>
                    <a:pt x="1837616" y="238931"/>
                  </a:cubicBezTo>
                  <a:cubicBezTo>
                    <a:pt x="1843465" y="262452"/>
                    <a:pt x="1843465" y="262452"/>
                    <a:pt x="1843465" y="262452"/>
                  </a:cubicBezTo>
                  <a:cubicBezTo>
                    <a:pt x="1855162" y="262452"/>
                    <a:pt x="1861011" y="280091"/>
                    <a:pt x="1872709" y="285973"/>
                  </a:cubicBezTo>
                  <a:cubicBezTo>
                    <a:pt x="1872709" y="291851"/>
                    <a:pt x="1861011" y="297731"/>
                    <a:pt x="1866860" y="303612"/>
                  </a:cubicBezTo>
                  <a:cubicBezTo>
                    <a:pt x="1878557" y="309494"/>
                    <a:pt x="1866860" y="315376"/>
                    <a:pt x="1872709" y="321253"/>
                  </a:cubicBezTo>
                  <a:cubicBezTo>
                    <a:pt x="1878557" y="333014"/>
                    <a:pt x="1872709" y="344774"/>
                    <a:pt x="1866860" y="350654"/>
                  </a:cubicBezTo>
                  <a:cubicBezTo>
                    <a:pt x="1872709" y="362417"/>
                    <a:pt x="1872709" y="374176"/>
                    <a:pt x="1866860" y="380056"/>
                  </a:cubicBezTo>
                  <a:cubicBezTo>
                    <a:pt x="1866860" y="385938"/>
                    <a:pt x="1866860" y="385938"/>
                    <a:pt x="1866860" y="385938"/>
                  </a:cubicBezTo>
                  <a:cubicBezTo>
                    <a:pt x="1866860" y="374176"/>
                    <a:pt x="1866860" y="362417"/>
                    <a:pt x="1861011" y="350654"/>
                  </a:cubicBezTo>
                  <a:cubicBezTo>
                    <a:pt x="1855162" y="362417"/>
                    <a:pt x="1861011" y="362417"/>
                    <a:pt x="1861011" y="368299"/>
                  </a:cubicBezTo>
                  <a:cubicBezTo>
                    <a:pt x="1861011" y="380056"/>
                    <a:pt x="1855162" y="391820"/>
                    <a:pt x="1849313" y="397697"/>
                  </a:cubicBezTo>
                  <a:cubicBezTo>
                    <a:pt x="1843465" y="403578"/>
                    <a:pt x="1837616" y="403578"/>
                    <a:pt x="1831768" y="403578"/>
                  </a:cubicBezTo>
                  <a:cubicBezTo>
                    <a:pt x="1825919" y="397697"/>
                    <a:pt x="1831768" y="391820"/>
                    <a:pt x="1831768" y="385938"/>
                  </a:cubicBezTo>
                  <a:cubicBezTo>
                    <a:pt x="1837616" y="380056"/>
                    <a:pt x="1849313" y="374176"/>
                    <a:pt x="1849313" y="362417"/>
                  </a:cubicBezTo>
                  <a:cubicBezTo>
                    <a:pt x="1849313" y="356535"/>
                    <a:pt x="1843465" y="350654"/>
                    <a:pt x="1849313" y="350654"/>
                  </a:cubicBezTo>
                  <a:cubicBezTo>
                    <a:pt x="1855162" y="344774"/>
                    <a:pt x="1861011" y="333014"/>
                    <a:pt x="1861011" y="327134"/>
                  </a:cubicBezTo>
                  <a:cubicBezTo>
                    <a:pt x="1861011" y="321253"/>
                    <a:pt x="1855162" y="315376"/>
                    <a:pt x="1849313" y="315376"/>
                  </a:cubicBezTo>
                  <a:cubicBezTo>
                    <a:pt x="1849313" y="303612"/>
                    <a:pt x="1855162" y="297731"/>
                    <a:pt x="1849313" y="285973"/>
                  </a:cubicBezTo>
                  <a:cubicBezTo>
                    <a:pt x="1843465" y="274210"/>
                    <a:pt x="1831768" y="268330"/>
                    <a:pt x="1820070" y="268330"/>
                  </a:cubicBezTo>
                  <a:cubicBezTo>
                    <a:pt x="1814221" y="262452"/>
                    <a:pt x="1814221" y="256570"/>
                    <a:pt x="1802524" y="256570"/>
                  </a:cubicBezTo>
                  <a:cubicBezTo>
                    <a:pt x="1796675" y="256570"/>
                    <a:pt x="1790826" y="250689"/>
                    <a:pt x="1784977" y="256570"/>
                  </a:cubicBezTo>
                  <a:cubicBezTo>
                    <a:pt x="1773280" y="250689"/>
                    <a:pt x="1761583" y="244808"/>
                    <a:pt x="1749885" y="250689"/>
                  </a:cubicBezTo>
                  <a:cubicBezTo>
                    <a:pt x="1749885" y="250689"/>
                    <a:pt x="1738187" y="244808"/>
                    <a:pt x="1744036" y="238931"/>
                  </a:cubicBezTo>
                  <a:cubicBezTo>
                    <a:pt x="1755734" y="233050"/>
                    <a:pt x="1767431" y="233050"/>
                    <a:pt x="1779128" y="238931"/>
                  </a:cubicBezTo>
                  <a:cubicBezTo>
                    <a:pt x="1784977" y="244808"/>
                    <a:pt x="1784977" y="244808"/>
                    <a:pt x="1784977" y="244808"/>
                  </a:cubicBezTo>
                  <a:cubicBezTo>
                    <a:pt x="1796675" y="244808"/>
                    <a:pt x="1802524" y="233050"/>
                    <a:pt x="1814221" y="238931"/>
                  </a:cubicBezTo>
                  <a:cubicBezTo>
                    <a:pt x="1820070" y="238931"/>
                    <a:pt x="1825919" y="244808"/>
                    <a:pt x="1825919" y="250689"/>
                  </a:cubicBezTo>
                  <a:cubicBezTo>
                    <a:pt x="1825919" y="250689"/>
                    <a:pt x="1825919" y="262452"/>
                    <a:pt x="1831768" y="262452"/>
                  </a:cubicBezTo>
                  <a:cubicBezTo>
                    <a:pt x="1831768" y="262452"/>
                    <a:pt x="1837616" y="262452"/>
                    <a:pt x="1837616" y="256570"/>
                  </a:cubicBezTo>
                  <a:cubicBezTo>
                    <a:pt x="1837616" y="250689"/>
                    <a:pt x="1825919" y="238931"/>
                    <a:pt x="1820070" y="233050"/>
                  </a:cubicBezTo>
                  <a:cubicBezTo>
                    <a:pt x="1821532" y="231579"/>
                    <a:pt x="1822994" y="231211"/>
                    <a:pt x="1824457" y="231489"/>
                  </a:cubicBezTo>
                  <a:close/>
                  <a:moveTo>
                    <a:pt x="1773279" y="227168"/>
                  </a:moveTo>
                  <a:cubicBezTo>
                    <a:pt x="1778970" y="227168"/>
                    <a:pt x="1784661" y="227168"/>
                    <a:pt x="1790351" y="232861"/>
                  </a:cubicBezTo>
                  <a:cubicBezTo>
                    <a:pt x="1784661" y="238549"/>
                    <a:pt x="1778970" y="232861"/>
                    <a:pt x="1773279" y="227168"/>
                  </a:cubicBezTo>
                  <a:close/>
                  <a:moveTo>
                    <a:pt x="1673503" y="227168"/>
                  </a:moveTo>
                  <a:cubicBezTo>
                    <a:pt x="1691145" y="233031"/>
                    <a:pt x="1708785" y="233031"/>
                    <a:pt x="1720546" y="238896"/>
                  </a:cubicBezTo>
                  <a:cubicBezTo>
                    <a:pt x="1744067" y="250619"/>
                    <a:pt x="1767589" y="274072"/>
                    <a:pt x="1761709" y="297528"/>
                  </a:cubicBezTo>
                  <a:cubicBezTo>
                    <a:pt x="1767589" y="315114"/>
                    <a:pt x="1761709" y="332703"/>
                    <a:pt x="1749948" y="338569"/>
                  </a:cubicBezTo>
                  <a:cubicBezTo>
                    <a:pt x="1738187" y="350293"/>
                    <a:pt x="1726427" y="356159"/>
                    <a:pt x="1714666" y="350293"/>
                  </a:cubicBezTo>
                  <a:cubicBezTo>
                    <a:pt x="1708785" y="344430"/>
                    <a:pt x="1702905" y="338569"/>
                    <a:pt x="1708785" y="332703"/>
                  </a:cubicBezTo>
                  <a:cubicBezTo>
                    <a:pt x="1708785" y="332703"/>
                    <a:pt x="1708785" y="326840"/>
                    <a:pt x="1708785" y="320979"/>
                  </a:cubicBezTo>
                  <a:cubicBezTo>
                    <a:pt x="1702905" y="320979"/>
                    <a:pt x="1691145" y="320979"/>
                    <a:pt x="1691145" y="315114"/>
                  </a:cubicBezTo>
                  <a:cubicBezTo>
                    <a:pt x="1685264" y="309251"/>
                    <a:pt x="1691145" y="297528"/>
                    <a:pt x="1697025" y="291661"/>
                  </a:cubicBezTo>
                  <a:cubicBezTo>
                    <a:pt x="1708785" y="285799"/>
                    <a:pt x="1720546" y="285799"/>
                    <a:pt x="1726427" y="291661"/>
                  </a:cubicBezTo>
                  <a:cubicBezTo>
                    <a:pt x="1732307" y="297528"/>
                    <a:pt x="1726427" y="303389"/>
                    <a:pt x="1732307" y="303389"/>
                  </a:cubicBezTo>
                  <a:cubicBezTo>
                    <a:pt x="1744067" y="303389"/>
                    <a:pt x="1738187" y="291661"/>
                    <a:pt x="1738187" y="285799"/>
                  </a:cubicBezTo>
                  <a:cubicBezTo>
                    <a:pt x="1732307" y="268209"/>
                    <a:pt x="1714666" y="250619"/>
                    <a:pt x="1697025" y="250619"/>
                  </a:cubicBezTo>
                  <a:cubicBezTo>
                    <a:pt x="1667623" y="244758"/>
                    <a:pt x="1644102" y="256483"/>
                    <a:pt x="1626460" y="268209"/>
                  </a:cubicBezTo>
                  <a:cubicBezTo>
                    <a:pt x="1614700" y="274072"/>
                    <a:pt x="1608820" y="297528"/>
                    <a:pt x="1591178" y="285799"/>
                  </a:cubicBezTo>
                  <a:cubicBezTo>
                    <a:pt x="1597059" y="262347"/>
                    <a:pt x="1614700" y="250619"/>
                    <a:pt x="1632341" y="238896"/>
                  </a:cubicBezTo>
                  <a:cubicBezTo>
                    <a:pt x="1649982" y="238896"/>
                    <a:pt x="1661743" y="233031"/>
                    <a:pt x="1673503" y="227168"/>
                  </a:cubicBezTo>
                  <a:close/>
                  <a:moveTo>
                    <a:pt x="1103521" y="215787"/>
                  </a:moveTo>
                  <a:cubicBezTo>
                    <a:pt x="1109370" y="215787"/>
                    <a:pt x="1109370" y="221585"/>
                    <a:pt x="1109370" y="227378"/>
                  </a:cubicBezTo>
                  <a:cubicBezTo>
                    <a:pt x="1109370" y="238973"/>
                    <a:pt x="1103521" y="244767"/>
                    <a:pt x="1097672" y="256361"/>
                  </a:cubicBezTo>
                  <a:cubicBezTo>
                    <a:pt x="1091823" y="256361"/>
                    <a:pt x="1085974" y="267951"/>
                    <a:pt x="1080125" y="262154"/>
                  </a:cubicBezTo>
                  <a:cubicBezTo>
                    <a:pt x="1080125" y="262154"/>
                    <a:pt x="1074277" y="262154"/>
                    <a:pt x="1080125" y="256361"/>
                  </a:cubicBezTo>
                  <a:cubicBezTo>
                    <a:pt x="1085974" y="256361"/>
                    <a:pt x="1097672" y="244767"/>
                    <a:pt x="1103521" y="238973"/>
                  </a:cubicBezTo>
                  <a:cubicBezTo>
                    <a:pt x="1103521" y="233175"/>
                    <a:pt x="1103521" y="221585"/>
                    <a:pt x="1103521" y="215787"/>
                  </a:cubicBezTo>
                  <a:close/>
                  <a:moveTo>
                    <a:pt x="1022030" y="212297"/>
                  </a:moveTo>
                  <a:cubicBezTo>
                    <a:pt x="1027182" y="211564"/>
                    <a:pt x="1033069" y="213034"/>
                    <a:pt x="1038955" y="215968"/>
                  </a:cubicBezTo>
                  <a:cubicBezTo>
                    <a:pt x="1044843" y="221838"/>
                    <a:pt x="1062503" y="227711"/>
                    <a:pt x="1068390" y="245323"/>
                  </a:cubicBezTo>
                  <a:cubicBezTo>
                    <a:pt x="1074277" y="257066"/>
                    <a:pt x="1068390" y="280551"/>
                    <a:pt x="1062503" y="292294"/>
                  </a:cubicBezTo>
                  <a:cubicBezTo>
                    <a:pt x="1044843" y="315780"/>
                    <a:pt x="1021295" y="333393"/>
                    <a:pt x="991860" y="327523"/>
                  </a:cubicBezTo>
                  <a:cubicBezTo>
                    <a:pt x="956539" y="327523"/>
                    <a:pt x="921218" y="298165"/>
                    <a:pt x="909444" y="262940"/>
                  </a:cubicBezTo>
                  <a:cubicBezTo>
                    <a:pt x="909444" y="257066"/>
                    <a:pt x="903557" y="251197"/>
                    <a:pt x="909444" y="245323"/>
                  </a:cubicBezTo>
                  <a:cubicBezTo>
                    <a:pt x="915331" y="245323"/>
                    <a:pt x="915331" y="245323"/>
                    <a:pt x="915331" y="245323"/>
                  </a:cubicBezTo>
                  <a:cubicBezTo>
                    <a:pt x="927105" y="274683"/>
                    <a:pt x="950652" y="304037"/>
                    <a:pt x="985973" y="309908"/>
                  </a:cubicBezTo>
                  <a:cubicBezTo>
                    <a:pt x="1003634" y="309908"/>
                    <a:pt x="1015408" y="309908"/>
                    <a:pt x="1033069" y="298165"/>
                  </a:cubicBezTo>
                  <a:cubicBezTo>
                    <a:pt x="1044843" y="286426"/>
                    <a:pt x="1050729" y="274683"/>
                    <a:pt x="1044843" y="257066"/>
                  </a:cubicBezTo>
                  <a:cubicBezTo>
                    <a:pt x="1044843" y="251197"/>
                    <a:pt x="1038955" y="251197"/>
                    <a:pt x="1038955" y="251197"/>
                  </a:cubicBezTo>
                  <a:cubicBezTo>
                    <a:pt x="1033069" y="262940"/>
                    <a:pt x="1027182" y="268809"/>
                    <a:pt x="1021295" y="268809"/>
                  </a:cubicBezTo>
                  <a:cubicBezTo>
                    <a:pt x="1009521" y="268809"/>
                    <a:pt x="1003634" y="262940"/>
                    <a:pt x="1003634" y="257066"/>
                  </a:cubicBezTo>
                  <a:cubicBezTo>
                    <a:pt x="1003634" y="251197"/>
                    <a:pt x="1003634" y="245323"/>
                    <a:pt x="1003634" y="245323"/>
                  </a:cubicBezTo>
                  <a:cubicBezTo>
                    <a:pt x="1009521" y="239454"/>
                    <a:pt x="1009521" y="239454"/>
                    <a:pt x="1015408" y="239454"/>
                  </a:cubicBezTo>
                  <a:cubicBezTo>
                    <a:pt x="1009521" y="233581"/>
                    <a:pt x="1009521" y="227711"/>
                    <a:pt x="1009521" y="221838"/>
                  </a:cubicBezTo>
                  <a:cubicBezTo>
                    <a:pt x="1012465" y="215968"/>
                    <a:pt x="1016880" y="213034"/>
                    <a:pt x="1022030" y="212297"/>
                  </a:cubicBezTo>
                  <a:close/>
                  <a:moveTo>
                    <a:pt x="1191791" y="205961"/>
                  </a:moveTo>
                  <a:lnTo>
                    <a:pt x="1197385" y="215313"/>
                  </a:lnTo>
                  <a:cubicBezTo>
                    <a:pt x="1197385" y="221122"/>
                    <a:pt x="1203265" y="232743"/>
                    <a:pt x="1197385" y="238550"/>
                  </a:cubicBezTo>
                  <a:cubicBezTo>
                    <a:pt x="1191505" y="238550"/>
                    <a:pt x="1191505" y="238550"/>
                    <a:pt x="1191505" y="238550"/>
                  </a:cubicBezTo>
                  <a:cubicBezTo>
                    <a:pt x="1194445" y="232743"/>
                    <a:pt x="1194445" y="226931"/>
                    <a:pt x="1193710" y="221122"/>
                  </a:cubicBezTo>
                  <a:close/>
                  <a:moveTo>
                    <a:pt x="1189740" y="202532"/>
                  </a:moveTo>
                  <a:lnTo>
                    <a:pt x="1191505" y="203695"/>
                  </a:lnTo>
                  <a:lnTo>
                    <a:pt x="1191791" y="205961"/>
                  </a:lnTo>
                  <a:close/>
                  <a:moveTo>
                    <a:pt x="1130537" y="198979"/>
                  </a:moveTo>
                  <a:cubicBezTo>
                    <a:pt x="1132839" y="199439"/>
                    <a:pt x="1135418" y="200911"/>
                    <a:pt x="1138364" y="203856"/>
                  </a:cubicBezTo>
                  <a:cubicBezTo>
                    <a:pt x="1144259" y="215637"/>
                    <a:pt x="1144259" y="215637"/>
                    <a:pt x="1144259" y="215637"/>
                  </a:cubicBezTo>
                  <a:cubicBezTo>
                    <a:pt x="1150152" y="221529"/>
                    <a:pt x="1144259" y="233307"/>
                    <a:pt x="1138364" y="239198"/>
                  </a:cubicBezTo>
                  <a:cubicBezTo>
                    <a:pt x="1144259" y="245088"/>
                    <a:pt x="1150152" y="250981"/>
                    <a:pt x="1144259" y="256870"/>
                  </a:cubicBezTo>
                  <a:cubicBezTo>
                    <a:pt x="1144259" y="268650"/>
                    <a:pt x="1132470" y="280432"/>
                    <a:pt x="1120683" y="280432"/>
                  </a:cubicBezTo>
                  <a:cubicBezTo>
                    <a:pt x="1114788" y="286321"/>
                    <a:pt x="1108895" y="280432"/>
                    <a:pt x="1108895" y="286321"/>
                  </a:cubicBezTo>
                  <a:cubicBezTo>
                    <a:pt x="1108895" y="292211"/>
                    <a:pt x="1097107" y="298101"/>
                    <a:pt x="1091213" y="303995"/>
                  </a:cubicBezTo>
                  <a:cubicBezTo>
                    <a:pt x="1085319" y="303995"/>
                    <a:pt x="1079425" y="303995"/>
                    <a:pt x="1073531" y="298101"/>
                  </a:cubicBezTo>
                  <a:cubicBezTo>
                    <a:pt x="1067638" y="292211"/>
                    <a:pt x="1079425" y="280432"/>
                    <a:pt x="1079425" y="274540"/>
                  </a:cubicBezTo>
                  <a:cubicBezTo>
                    <a:pt x="1079425" y="268650"/>
                    <a:pt x="1079425" y="274540"/>
                    <a:pt x="1085319" y="274540"/>
                  </a:cubicBezTo>
                  <a:cubicBezTo>
                    <a:pt x="1103001" y="268650"/>
                    <a:pt x="1114788" y="250981"/>
                    <a:pt x="1120683" y="233307"/>
                  </a:cubicBezTo>
                  <a:cubicBezTo>
                    <a:pt x="1120683" y="221529"/>
                    <a:pt x="1114788" y="215637"/>
                    <a:pt x="1114788" y="209746"/>
                  </a:cubicBezTo>
                  <a:cubicBezTo>
                    <a:pt x="1117736" y="206804"/>
                    <a:pt x="1120683" y="202385"/>
                    <a:pt x="1124366" y="200176"/>
                  </a:cubicBezTo>
                  <a:cubicBezTo>
                    <a:pt x="1126208" y="199071"/>
                    <a:pt x="1128235" y="198519"/>
                    <a:pt x="1130537" y="198979"/>
                  </a:cubicBezTo>
                  <a:close/>
                  <a:moveTo>
                    <a:pt x="1173863" y="192078"/>
                  </a:moveTo>
                  <a:cubicBezTo>
                    <a:pt x="1179743" y="192078"/>
                    <a:pt x="1184154" y="194980"/>
                    <a:pt x="1187829" y="199339"/>
                  </a:cubicBezTo>
                  <a:lnTo>
                    <a:pt x="1189740" y="202532"/>
                  </a:lnTo>
                  <a:lnTo>
                    <a:pt x="1181306" y="196977"/>
                  </a:lnTo>
                  <a:cubicBezTo>
                    <a:pt x="1173863" y="192078"/>
                    <a:pt x="1173863" y="192078"/>
                    <a:pt x="1173863" y="192078"/>
                  </a:cubicBezTo>
                  <a:close/>
                  <a:moveTo>
                    <a:pt x="786018" y="192078"/>
                  </a:moveTo>
                  <a:cubicBezTo>
                    <a:pt x="780124" y="197970"/>
                    <a:pt x="780124" y="209758"/>
                    <a:pt x="786018" y="215655"/>
                  </a:cubicBezTo>
                  <a:cubicBezTo>
                    <a:pt x="791911" y="221545"/>
                    <a:pt x="803699" y="233335"/>
                    <a:pt x="809593" y="227439"/>
                  </a:cubicBezTo>
                  <a:cubicBezTo>
                    <a:pt x="821381" y="227439"/>
                    <a:pt x="827275" y="215655"/>
                    <a:pt x="833169" y="209758"/>
                  </a:cubicBezTo>
                  <a:cubicBezTo>
                    <a:pt x="839063" y="215655"/>
                    <a:pt x="839063" y="221545"/>
                    <a:pt x="839063" y="227439"/>
                  </a:cubicBezTo>
                  <a:cubicBezTo>
                    <a:pt x="839063" y="239227"/>
                    <a:pt x="833169" y="245120"/>
                    <a:pt x="827275" y="251015"/>
                  </a:cubicBezTo>
                  <a:cubicBezTo>
                    <a:pt x="821381" y="251015"/>
                    <a:pt x="815487" y="245120"/>
                    <a:pt x="809593" y="251015"/>
                  </a:cubicBezTo>
                  <a:cubicBezTo>
                    <a:pt x="815487" y="262802"/>
                    <a:pt x="803699" y="268697"/>
                    <a:pt x="791911" y="274592"/>
                  </a:cubicBezTo>
                  <a:cubicBezTo>
                    <a:pt x="786018" y="274592"/>
                    <a:pt x="780124" y="268697"/>
                    <a:pt x="774229" y="268697"/>
                  </a:cubicBezTo>
                  <a:cubicBezTo>
                    <a:pt x="768336" y="262802"/>
                    <a:pt x="762442" y="251015"/>
                    <a:pt x="768336" y="239227"/>
                  </a:cubicBezTo>
                  <a:cubicBezTo>
                    <a:pt x="774229" y="239227"/>
                    <a:pt x="774229" y="239227"/>
                    <a:pt x="774229" y="239227"/>
                  </a:cubicBezTo>
                  <a:cubicBezTo>
                    <a:pt x="768336" y="227439"/>
                    <a:pt x="756548" y="227439"/>
                    <a:pt x="756548" y="221545"/>
                  </a:cubicBezTo>
                  <a:cubicBezTo>
                    <a:pt x="756548" y="209758"/>
                    <a:pt x="762442" y="203863"/>
                    <a:pt x="768336" y="197970"/>
                  </a:cubicBezTo>
                  <a:cubicBezTo>
                    <a:pt x="774229" y="192078"/>
                    <a:pt x="774229" y="192078"/>
                    <a:pt x="786018" y="192078"/>
                  </a:cubicBezTo>
                  <a:close/>
                  <a:moveTo>
                    <a:pt x="1614619" y="186385"/>
                  </a:moveTo>
                  <a:cubicBezTo>
                    <a:pt x="1620513" y="192196"/>
                    <a:pt x="1632301" y="192196"/>
                    <a:pt x="1638195" y="203814"/>
                  </a:cubicBezTo>
                  <a:cubicBezTo>
                    <a:pt x="1644089" y="209622"/>
                    <a:pt x="1649982" y="215431"/>
                    <a:pt x="1649982" y="227050"/>
                  </a:cubicBezTo>
                  <a:cubicBezTo>
                    <a:pt x="1644089" y="227050"/>
                    <a:pt x="1644089" y="232861"/>
                    <a:pt x="1638195" y="232861"/>
                  </a:cubicBezTo>
                  <a:cubicBezTo>
                    <a:pt x="1632301" y="215431"/>
                    <a:pt x="1614619" y="203814"/>
                    <a:pt x="1596937" y="203814"/>
                  </a:cubicBezTo>
                  <a:cubicBezTo>
                    <a:pt x="1579256" y="215431"/>
                    <a:pt x="1579256" y="215431"/>
                    <a:pt x="1579256" y="215431"/>
                  </a:cubicBezTo>
                  <a:cubicBezTo>
                    <a:pt x="1573361" y="209622"/>
                    <a:pt x="1567468" y="203814"/>
                    <a:pt x="1567468" y="198003"/>
                  </a:cubicBezTo>
                  <a:cubicBezTo>
                    <a:pt x="1585150" y="192196"/>
                    <a:pt x="1596937" y="186385"/>
                    <a:pt x="1614619" y="186385"/>
                  </a:cubicBezTo>
                  <a:close/>
                  <a:moveTo>
                    <a:pt x="1402754" y="180697"/>
                  </a:moveTo>
                  <a:cubicBezTo>
                    <a:pt x="1414452" y="180697"/>
                    <a:pt x="1420301" y="180697"/>
                    <a:pt x="1426149" y="186490"/>
                  </a:cubicBezTo>
                  <a:cubicBezTo>
                    <a:pt x="1426149" y="192287"/>
                    <a:pt x="1426149" y="192287"/>
                    <a:pt x="1420301" y="198085"/>
                  </a:cubicBezTo>
                  <a:cubicBezTo>
                    <a:pt x="1408603" y="192287"/>
                    <a:pt x="1396905" y="192287"/>
                    <a:pt x="1391057" y="198085"/>
                  </a:cubicBezTo>
                  <a:cubicBezTo>
                    <a:pt x="1373511" y="203878"/>
                    <a:pt x="1373511" y="221266"/>
                    <a:pt x="1367662" y="227063"/>
                  </a:cubicBezTo>
                  <a:cubicBezTo>
                    <a:pt x="1367662" y="232861"/>
                    <a:pt x="1361813" y="232861"/>
                    <a:pt x="1355964" y="232861"/>
                  </a:cubicBezTo>
                  <a:cubicBezTo>
                    <a:pt x="1355964" y="221266"/>
                    <a:pt x="1361813" y="209675"/>
                    <a:pt x="1367662" y="203878"/>
                  </a:cubicBezTo>
                  <a:cubicBezTo>
                    <a:pt x="1373511" y="186490"/>
                    <a:pt x="1391057" y="180697"/>
                    <a:pt x="1402754" y="180697"/>
                  </a:cubicBezTo>
                  <a:close/>
                  <a:moveTo>
                    <a:pt x="721546" y="180697"/>
                  </a:moveTo>
                  <a:cubicBezTo>
                    <a:pt x="721546" y="186552"/>
                    <a:pt x="721546" y="186552"/>
                    <a:pt x="721546" y="186552"/>
                  </a:cubicBezTo>
                  <a:cubicBezTo>
                    <a:pt x="691964" y="204114"/>
                    <a:pt x="668298" y="233384"/>
                    <a:pt x="662381" y="262654"/>
                  </a:cubicBezTo>
                  <a:cubicBezTo>
                    <a:pt x="662381" y="280216"/>
                    <a:pt x="662381" y="303632"/>
                    <a:pt x="680131" y="309487"/>
                  </a:cubicBezTo>
                  <a:cubicBezTo>
                    <a:pt x="686047" y="321195"/>
                    <a:pt x="703797" y="321195"/>
                    <a:pt x="715630" y="321195"/>
                  </a:cubicBezTo>
                  <a:cubicBezTo>
                    <a:pt x="721546" y="321195"/>
                    <a:pt x="727463" y="315341"/>
                    <a:pt x="733379" y="309487"/>
                  </a:cubicBezTo>
                  <a:cubicBezTo>
                    <a:pt x="727463" y="297779"/>
                    <a:pt x="721546" y="315341"/>
                    <a:pt x="709713" y="303632"/>
                  </a:cubicBezTo>
                  <a:cubicBezTo>
                    <a:pt x="703797" y="303632"/>
                    <a:pt x="703797" y="291924"/>
                    <a:pt x="703797" y="286071"/>
                  </a:cubicBezTo>
                  <a:cubicBezTo>
                    <a:pt x="709713" y="280216"/>
                    <a:pt x="715630" y="274362"/>
                    <a:pt x="721546" y="274362"/>
                  </a:cubicBezTo>
                  <a:cubicBezTo>
                    <a:pt x="727463" y="274362"/>
                    <a:pt x="733379" y="274362"/>
                    <a:pt x="739296" y="286071"/>
                  </a:cubicBezTo>
                  <a:cubicBezTo>
                    <a:pt x="745212" y="286071"/>
                    <a:pt x="751129" y="280216"/>
                    <a:pt x="757045" y="286071"/>
                  </a:cubicBezTo>
                  <a:cubicBezTo>
                    <a:pt x="768878" y="297779"/>
                    <a:pt x="768878" y="297779"/>
                    <a:pt x="768878" y="297779"/>
                  </a:cubicBezTo>
                  <a:cubicBezTo>
                    <a:pt x="768878" y="309487"/>
                    <a:pt x="762962" y="327049"/>
                    <a:pt x="745212" y="338757"/>
                  </a:cubicBezTo>
                  <a:cubicBezTo>
                    <a:pt x="727463" y="344612"/>
                    <a:pt x="709713" y="350466"/>
                    <a:pt x="691964" y="344612"/>
                  </a:cubicBezTo>
                  <a:cubicBezTo>
                    <a:pt x="680131" y="332903"/>
                    <a:pt x="662381" y="327049"/>
                    <a:pt x="656465" y="309487"/>
                  </a:cubicBezTo>
                  <a:cubicBezTo>
                    <a:pt x="644632" y="303632"/>
                    <a:pt x="644632" y="291924"/>
                    <a:pt x="644632" y="280216"/>
                  </a:cubicBezTo>
                  <a:cubicBezTo>
                    <a:pt x="644632" y="262654"/>
                    <a:pt x="644632" y="250946"/>
                    <a:pt x="650548" y="239238"/>
                  </a:cubicBezTo>
                  <a:cubicBezTo>
                    <a:pt x="662381" y="215822"/>
                    <a:pt x="691964" y="192406"/>
                    <a:pt x="721546" y="180697"/>
                  </a:cubicBezTo>
                  <a:close/>
                  <a:moveTo>
                    <a:pt x="1502973" y="174056"/>
                  </a:moveTo>
                  <a:cubicBezTo>
                    <a:pt x="1532375" y="179958"/>
                    <a:pt x="1567657" y="203563"/>
                    <a:pt x="1579418" y="233071"/>
                  </a:cubicBezTo>
                  <a:cubicBezTo>
                    <a:pt x="1579418" y="244871"/>
                    <a:pt x="1591178" y="262578"/>
                    <a:pt x="1579418" y="280280"/>
                  </a:cubicBezTo>
                  <a:cubicBezTo>
                    <a:pt x="1579418" y="280280"/>
                    <a:pt x="1573538" y="280280"/>
                    <a:pt x="1567657" y="280280"/>
                  </a:cubicBezTo>
                  <a:cubicBezTo>
                    <a:pt x="1567657" y="274379"/>
                    <a:pt x="1567657" y="262578"/>
                    <a:pt x="1567657" y="256675"/>
                  </a:cubicBezTo>
                  <a:cubicBezTo>
                    <a:pt x="1561777" y="233071"/>
                    <a:pt x="1550016" y="209466"/>
                    <a:pt x="1526495" y="197660"/>
                  </a:cubicBezTo>
                  <a:cubicBezTo>
                    <a:pt x="1514734" y="197660"/>
                    <a:pt x="1502973" y="191759"/>
                    <a:pt x="1491213" y="197660"/>
                  </a:cubicBezTo>
                  <a:cubicBezTo>
                    <a:pt x="1473571" y="203563"/>
                    <a:pt x="1455931" y="209466"/>
                    <a:pt x="1455931" y="227168"/>
                  </a:cubicBezTo>
                  <a:cubicBezTo>
                    <a:pt x="1461811" y="238973"/>
                    <a:pt x="1467691" y="221266"/>
                    <a:pt x="1473571" y="221266"/>
                  </a:cubicBezTo>
                  <a:cubicBezTo>
                    <a:pt x="1479452" y="221266"/>
                    <a:pt x="1485332" y="227168"/>
                    <a:pt x="1491213" y="227168"/>
                  </a:cubicBezTo>
                  <a:cubicBezTo>
                    <a:pt x="1497093" y="233071"/>
                    <a:pt x="1497093" y="238973"/>
                    <a:pt x="1491213" y="250773"/>
                  </a:cubicBezTo>
                  <a:cubicBezTo>
                    <a:pt x="1491213" y="256675"/>
                    <a:pt x="1485332" y="262578"/>
                    <a:pt x="1473571" y="262578"/>
                  </a:cubicBezTo>
                  <a:cubicBezTo>
                    <a:pt x="1467691" y="262578"/>
                    <a:pt x="1461811" y="256675"/>
                    <a:pt x="1455931" y="256675"/>
                  </a:cubicBezTo>
                  <a:cubicBezTo>
                    <a:pt x="1455931" y="262578"/>
                    <a:pt x="1450050" y="268481"/>
                    <a:pt x="1438289" y="268481"/>
                  </a:cubicBezTo>
                  <a:cubicBezTo>
                    <a:pt x="1432409" y="262578"/>
                    <a:pt x="1420648" y="256675"/>
                    <a:pt x="1414768" y="244871"/>
                  </a:cubicBezTo>
                  <a:cubicBezTo>
                    <a:pt x="1414768" y="227168"/>
                    <a:pt x="1420648" y="209466"/>
                    <a:pt x="1432409" y="197660"/>
                  </a:cubicBezTo>
                  <a:cubicBezTo>
                    <a:pt x="1450050" y="179958"/>
                    <a:pt x="1479452" y="174056"/>
                    <a:pt x="1502973" y="174056"/>
                  </a:cubicBezTo>
                  <a:close/>
                  <a:moveTo>
                    <a:pt x="820884" y="174056"/>
                  </a:moveTo>
                  <a:cubicBezTo>
                    <a:pt x="826733" y="191841"/>
                    <a:pt x="826733" y="191841"/>
                    <a:pt x="826733" y="191841"/>
                  </a:cubicBezTo>
                  <a:cubicBezTo>
                    <a:pt x="826733" y="197766"/>
                    <a:pt x="826733" y="209621"/>
                    <a:pt x="820884" y="209621"/>
                  </a:cubicBezTo>
                  <a:cubicBezTo>
                    <a:pt x="815036" y="215549"/>
                    <a:pt x="809187" y="221477"/>
                    <a:pt x="803338" y="221477"/>
                  </a:cubicBezTo>
                  <a:cubicBezTo>
                    <a:pt x="797489" y="215549"/>
                    <a:pt x="791641" y="209621"/>
                    <a:pt x="791641" y="203695"/>
                  </a:cubicBezTo>
                  <a:cubicBezTo>
                    <a:pt x="791641" y="197766"/>
                    <a:pt x="791641" y="191841"/>
                    <a:pt x="797489" y="191841"/>
                  </a:cubicBezTo>
                  <a:cubicBezTo>
                    <a:pt x="809187" y="191841"/>
                    <a:pt x="815036" y="179982"/>
                    <a:pt x="820884" y="174056"/>
                  </a:cubicBezTo>
                  <a:close/>
                  <a:moveTo>
                    <a:pt x="1156475" y="156982"/>
                  </a:moveTo>
                  <a:cubicBezTo>
                    <a:pt x="1168278" y="156982"/>
                    <a:pt x="1174179" y="162857"/>
                    <a:pt x="1180081" y="174606"/>
                  </a:cubicBezTo>
                  <a:cubicBezTo>
                    <a:pt x="1174179" y="192231"/>
                    <a:pt x="1174179" y="192231"/>
                    <a:pt x="1174179" y="192231"/>
                  </a:cubicBezTo>
                  <a:cubicBezTo>
                    <a:pt x="1174179" y="180481"/>
                    <a:pt x="1174179" y="162857"/>
                    <a:pt x="1156475" y="162857"/>
                  </a:cubicBezTo>
                  <a:cubicBezTo>
                    <a:pt x="1156475" y="168731"/>
                    <a:pt x="1168278" y="174606"/>
                    <a:pt x="1168278" y="180481"/>
                  </a:cubicBezTo>
                  <a:cubicBezTo>
                    <a:pt x="1168278" y="186356"/>
                    <a:pt x="1162377" y="192231"/>
                    <a:pt x="1168278" y="198102"/>
                  </a:cubicBezTo>
                  <a:cubicBezTo>
                    <a:pt x="1185982" y="203976"/>
                    <a:pt x="1185982" y="215725"/>
                    <a:pt x="1191884" y="227474"/>
                  </a:cubicBezTo>
                  <a:cubicBezTo>
                    <a:pt x="1191884" y="239224"/>
                    <a:pt x="1185982" y="245099"/>
                    <a:pt x="1180081" y="250970"/>
                  </a:cubicBezTo>
                  <a:cubicBezTo>
                    <a:pt x="1185982" y="256845"/>
                    <a:pt x="1180081" y="268593"/>
                    <a:pt x="1185982" y="274468"/>
                  </a:cubicBezTo>
                  <a:cubicBezTo>
                    <a:pt x="1185982" y="274468"/>
                    <a:pt x="1180081" y="280342"/>
                    <a:pt x="1180081" y="280342"/>
                  </a:cubicBezTo>
                  <a:cubicBezTo>
                    <a:pt x="1180081" y="274468"/>
                    <a:pt x="1174179" y="268593"/>
                    <a:pt x="1180081" y="256845"/>
                  </a:cubicBezTo>
                  <a:cubicBezTo>
                    <a:pt x="1180081" y="256845"/>
                    <a:pt x="1180081" y="256845"/>
                    <a:pt x="1174179" y="256845"/>
                  </a:cubicBezTo>
                  <a:cubicBezTo>
                    <a:pt x="1174179" y="256845"/>
                    <a:pt x="1174179" y="256845"/>
                    <a:pt x="1168278" y="262719"/>
                  </a:cubicBezTo>
                  <a:cubicBezTo>
                    <a:pt x="1180081" y="268593"/>
                    <a:pt x="1168278" y="280342"/>
                    <a:pt x="1174179" y="286217"/>
                  </a:cubicBezTo>
                  <a:cubicBezTo>
                    <a:pt x="1168278" y="297967"/>
                    <a:pt x="1162377" y="309713"/>
                    <a:pt x="1150574" y="309713"/>
                  </a:cubicBezTo>
                  <a:cubicBezTo>
                    <a:pt x="1144673" y="309713"/>
                    <a:pt x="1132870" y="309713"/>
                    <a:pt x="1132870" y="315587"/>
                  </a:cubicBezTo>
                  <a:cubicBezTo>
                    <a:pt x="1126968" y="321461"/>
                    <a:pt x="1126968" y="333210"/>
                    <a:pt x="1115165" y="333210"/>
                  </a:cubicBezTo>
                  <a:cubicBezTo>
                    <a:pt x="1115165" y="333210"/>
                    <a:pt x="1103362" y="339085"/>
                    <a:pt x="1103362" y="333210"/>
                  </a:cubicBezTo>
                  <a:cubicBezTo>
                    <a:pt x="1097461" y="327335"/>
                    <a:pt x="1091560" y="327335"/>
                    <a:pt x="1079757" y="327335"/>
                  </a:cubicBezTo>
                  <a:cubicBezTo>
                    <a:pt x="1079757" y="333210"/>
                    <a:pt x="1073855" y="333210"/>
                    <a:pt x="1067954" y="339085"/>
                  </a:cubicBezTo>
                  <a:cubicBezTo>
                    <a:pt x="1062053" y="339085"/>
                    <a:pt x="1056151" y="339085"/>
                    <a:pt x="1056151" y="333210"/>
                  </a:cubicBezTo>
                  <a:cubicBezTo>
                    <a:pt x="1032545" y="321461"/>
                    <a:pt x="1062053" y="309713"/>
                    <a:pt x="1067954" y="303842"/>
                  </a:cubicBezTo>
                  <a:cubicBezTo>
                    <a:pt x="1073855" y="309713"/>
                    <a:pt x="1085658" y="315587"/>
                    <a:pt x="1097461" y="309713"/>
                  </a:cubicBezTo>
                  <a:cubicBezTo>
                    <a:pt x="1103362" y="303842"/>
                    <a:pt x="1109264" y="297967"/>
                    <a:pt x="1115165" y="292092"/>
                  </a:cubicBezTo>
                  <a:cubicBezTo>
                    <a:pt x="1126968" y="292092"/>
                    <a:pt x="1144673" y="280342"/>
                    <a:pt x="1150574" y="268593"/>
                  </a:cubicBezTo>
                  <a:cubicBezTo>
                    <a:pt x="1156475" y="262719"/>
                    <a:pt x="1150574" y="245099"/>
                    <a:pt x="1150574" y="239224"/>
                  </a:cubicBezTo>
                  <a:cubicBezTo>
                    <a:pt x="1156475" y="227474"/>
                    <a:pt x="1156475" y="221599"/>
                    <a:pt x="1150574" y="215725"/>
                  </a:cubicBezTo>
                  <a:cubicBezTo>
                    <a:pt x="1150574" y="203976"/>
                    <a:pt x="1144673" y="192231"/>
                    <a:pt x="1132870" y="186356"/>
                  </a:cubicBezTo>
                  <a:cubicBezTo>
                    <a:pt x="1138771" y="168731"/>
                    <a:pt x="1138771" y="168731"/>
                    <a:pt x="1138771" y="168731"/>
                  </a:cubicBezTo>
                  <a:cubicBezTo>
                    <a:pt x="1132870" y="156982"/>
                    <a:pt x="1150574" y="162857"/>
                    <a:pt x="1156475" y="156982"/>
                  </a:cubicBezTo>
                  <a:close/>
                  <a:moveTo>
                    <a:pt x="1408762" y="151295"/>
                  </a:moveTo>
                  <a:cubicBezTo>
                    <a:pt x="1414633" y="151295"/>
                    <a:pt x="1420504" y="151295"/>
                    <a:pt x="1426376" y="157109"/>
                  </a:cubicBezTo>
                  <a:cubicBezTo>
                    <a:pt x="1426376" y="162926"/>
                    <a:pt x="1420504" y="162926"/>
                    <a:pt x="1426376" y="162926"/>
                  </a:cubicBezTo>
                  <a:cubicBezTo>
                    <a:pt x="1432247" y="162926"/>
                    <a:pt x="1438118" y="162926"/>
                    <a:pt x="1443989" y="162926"/>
                  </a:cubicBezTo>
                  <a:cubicBezTo>
                    <a:pt x="1449861" y="162926"/>
                    <a:pt x="1449861" y="174560"/>
                    <a:pt x="1449861" y="174560"/>
                  </a:cubicBezTo>
                  <a:cubicBezTo>
                    <a:pt x="1438118" y="192015"/>
                    <a:pt x="1426376" y="174560"/>
                    <a:pt x="1414633" y="174560"/>
                  </a:cubicBezTo>
                  <a:cubicBezTo>
                    <a:pt x="1391147" y="168746"/>
                    <a:pt x="1379405" y="180377"/>
                    <a:pt x="1361791" y="192015"/>
                  </a:cubicBezTo>
                  <a:cubicBezTo>
                    <a:pt x="1355920" y="203646"/>
                    <a:pt x="1350048" y="215281"/>
                    <a:pt x="1350048" y="232732"/>
                  </a:cubicBezTo>
                  <a:cubicBezTo>
                    <a:pt x="1350048" y="238549"/>
                    <a:pt x="1344177" y="238549"/>
                    <a:pt x="1344177" y="238549"/>
                  </a:cubicBezTo>
                  <a:cubicBezTo>
                    <a:pt x="1338306" y="238549"/>
                    <a:pt x="1332435" y="232732"/>
                    <a:pt x="1332435" y="226916"/>
                  </a:cubicBezTo>
                  <a:cubicBezTo>
                    <a:pt x="1326563" y="221097"/>
                    <a:pt x="1350048" y="215281"/>
                    <a:pt x="1338306" y="203646"/>
                  </a:cubicBezTo>
                  <a:cubicBezTo>
                    <a:pt x="1332435" y="197829"/>
                    <a:pt x="1338306" y="192015"/>
                    <a:pt x="1344177" y="186196"/>
                  </a:cubicBezTo>
                  <a:cubicBezTo>
                    <a:pt x="1350048" y="180377"/>
                    <a:pt x="1355920" y="186196"/>
                    <a:pt x="1355920" y="180377"/>
                  </a:cubicBezTo>
                  <a:cubicBezTo>
                    <a:pt x="1355920" y="174560"/>
                    <a:pt x="1355920" y="168746"/>
                    <a:pt x="1355920" y="162926"/>
                  </a:cubicBezTo>
                  <a:cubicBezTo>
                    <a:pt x="1361791" y="157109"/>
                    <a:pt x="1373533" y="151295"/>
                    <a:pt x="1385276" y="157109"/>
                  </a:cubicBezTo>
                  <a:cubicBezTo>
                    <a:pt x="1391147" y="157109"/>
                    <a:pt x="1391147" y="162926"/>
                    <a:pt x="1397019" y="157109"/>
                  </a:cubicBezTo>
                  <a:cubicBezTo>
                    <a:pt x="1397019" y="151295"/>
                    <a:pt x="1402890" y="151295"/>
                    <a:pt x="1408762" y="151295"/>
                  </a:cubicBezTo>
                  <a:close/>
                  <a:moveTo>
                    <a:pt x="1605690" y="144109"/>
                  </a:moveTo>
                  <a:cubicBezTo>
                    <a:pt x="1613041" y="141902"/>
                    <a:pt x="1620391" y="141902"/>
                    <a:pt x="1626271" y="144843"/>
                  </a:cubicBezTo>
                  <a:cubicBezTo>
                    <a:pt x="1638032" y="150724"/>
                    <a:pt x="1649792" y="156605"/>
                    <a:pt x="1655673" y="162487"/>
                  </a:cubicBezTo>
                  <a:cubicBezTo>
                    <a:pt x="1655673" y="168364"/>
                    <a:pt x="1655673" y="174245"/>
                    <a:pt x="1655673" y="180126"/>
                  </a:cubicBezTo>
                  <a:cubicBezTo>
                    <a:pt x="1649792" y="180126"/>
                    <a:pt x="1649792" y="186008"/>
                    <a:pt x="1649792" y="186008"/>
                  </a:cubicBezTo>
                  <a:cubicBezTo>
                    <a:pt x="1655673" y="191886"/>
                    <a:pt x="1667434" y="186008"/>
                    <a:pt x="1673314" y="191886"/>
                  </a:cubicBezTo>
                  <a:cubicBezTo>
                    <a:pt x="1679194" y="191886"/>
                    <a:pt x="1685075" y="203646"/>
                    <a:pt x="1685075" y="209528"/>
                  </a:cubicBezTo>
                  <a:cubicBezTo>
                    <a:pt x="1685075" y="215411"/>
                    <a:pt x="1685075" y="221288"/>
                    <a:pt x="1679194" y="221288"/>
                  </a:cubicBezTo>
                  <a:cubicBezTo>
                    <a:pt x="1673314" y="221288"/>
                    <a:pt x="1667434" y="221288"/>
                    <a:pt x="1661553" y="227168"/>
                  </a:cubicBezTo>
                  <a:cubicBezTo>
                    <a:pt x="1655673" y="227168"/>
                    <a:pt x="1655673" y="227168"/>
                    <a:pt x="1655673" y="227168"/>
                  </a:cubicBezTo>
                  <a:cubicBezTo>
                    <a:pt x="1655673" y="209528"/>
                    <a:pt x="1643912" y="191886"/>
                    <a:pt x="1626271" y="186008"/>
                  </a:cubicBezTo>
                  <a:cubicBezTo>
                    <a:pt x="1608630" y="174245"/>
                    <a:pt x="1579228" y="180126"/>
                    <a:pt x="1567468" y="191886"/>
                  </a:cubicBezTo>
                  <a:cubicBezTo>
                    <a:pt x="1555707" y="191886"/>
                    <a:pt x="1549826" y="186008"/>
                    <a:pt x="1538065" y="180126"/>
                  </a:cubicBezTo>
                  <a:cubicBezTo>
                    <a:pt x="1538065" y="180126"/>
                    <a:pt x="1538065" y="174245"/>
                    <a:pt x="1538065" y="174245"/>
                  </a:cubicBezTo>
                  <a:cubicBezTo>
                    <a:pt x="1549826" y="168364"/>
                    <a:pt x="1555707" y="162487"/>
                    <a:pt x="1567468" y="162487"/>
                  </a:cubicBezTo>
                  <a:cubicBezTo>
                    <a:pt x="1573348" y="162487"/>
                    <a:pt x="1573348" y="168364"/>
                    <a:pt x="1579228" y="168364"/>
                  </a:cubicBezTo>
                  <a:cubicBezTo>
                    <a:pt x="1585108" y="162487"/>
                    <a:pt x="1585108" y="162487"/>
                    <a:pt x="1585108" y="156605"/>
                  </a:cubicBezTo>
                  <a:cubicBezTo>
                    <a:pt x="1590989" y="150724"/>
                    <a:pt x="1598339" y="146313"/>
                    <a:pt x="1605690" y="144109"/>
                  </a:cubicBezTo>
                  <a:close/>
                  <a:moveTo>
                    <a:pt x="1702147" y="138962"/>
                  </a:moveTo>
                  <a:cubicBezTo>
                    <a:pt x="1708027" y="138962"/>
                    <a:pt x="1713907" y="144813"/>
                    <a:pt x="1719788" y="144813"/>
                  </a:cubicBezTo>
                  <a:cubicBezTo>
                    <a:pt x="1719788" y="150660"/>
                    <a:pt x="1725669" y="150660"/>
                    <a:pt x="1725669" y="156509"/>
                  </a:cubicBezTo>
                  <a:cubicBezTo>
                    <a:pt x="1725669" y="162358"/>
                    <a:pt x="1731549" y="168208"/>
                    <a:pt x="1725669" y="174056"/>
                  </a:cubicBezTo>
                  <a:cubicBezTo>
                    <a:pt x="1719788" y="174056"/>
                    <a:pt x="1725669" y="162358"/>
                    <a:pt x="1719788" y="156509"/>
                  </a:cubicBezTo>
                  <a:cubicBezTo>
                    <a:pt x="1719788" y="150660"/>
                    <a:pt x="1708027" y="144813"/>
                    <a:pt x="1702147" y="138962"/>
                  </a:cubicBezTo>
                  <a:close/>
                  <a:moveTo>
                    <a:pt x="944747" y="138962"/>
                  </a:moveTo>
                  <a:cubicBezTo>
                    <a:pt x="950708" y="138962"/>
                    <a:pt x="956670" y="138962"/>
                    <a:pt x="956670" y="144843"/>
                  </a:cubicBezTo>
                  <a:cubicBezTo>
                    <a:pt x="956670" y="150724"/>
                    <a:pt x="956670" y="156605"/>
                    <a:pt x="956670" y="162487"/>
                  </a:cubicBezTo>
                  <a:cubicBezTo>
                    <a:pt x="950708" y="168364"/>
                    <a:pt x="938785" y="168364"/>
                    <a:pt x="932823" y="162487"/>
                  </a:cubicBezTo>
                  <a:cubicBezTo>
                    <a:pt x="914938" y="144843"/>
                    <a:pt x="914938" y="144843"/>
                    <a:pt x="914938" y="144843"/>
                  </a:cubicBezTo>
                  <a:cubicBezTo>
                    <a:pt x="926862" y="138962"/>
                    <a:pt x="932823" y="138962"/>
                    <a:pt x="944747" y="138962"/>
                  </a:cubicBezTo>
                  <a:close/>
                  <a:moveTo>
                    <a:pt x="880415" y="133272"/>
                  </a:moveTo>
                  <a:cubicBezTo>
                    <a:pt x="898056" y="133272"/>
                    <a:pt x="915697" y="156793"/>
                    <a:pt x="921578" y="168557"/>
                  </a:cubicBezTo>
                  <a:cubicBezTo>
                    <a:pt x="921578" y="180314"/>
                    <a:pt x="921578" y="192078"/>
                    <a:pt x="909817" y="197956"/>
                  </a:cubicBezTo>
                  <a:cubicBezTo>
                    <a:pt x="909817" y="203836"/>
                    <a:pt x="915697" y="203836"/>
                    <a:pt x="915697" y="209717"/>
                  </a:cubicBezTo>
                  <a:cubicBezTo>
                    <a:pt x="921578" y="215598"/>
                    <a:pt x="915697" y="227357"/>
                    <a:pt x="915697" y="233237"/>
                  </a:cubicBezTo>
                  <a:cubicBezTo>
                    <a:pt x="903937" y="245002"/>
                    <a:pt x="892176" y="250879"/>
                    <a:pt x="874534" y="245002"/>
                  </a:cubicBezTo>
                  <a:cubicBezTo>
                    <a:pt x="868654" y="239120"/>
                    <a:pt x="862774" y="227357"/>
                    <a:pt x="862774" y="215598"/>
                  </a:cubicBezTo>
                  <a:cubicBezTo>
                    <a:pt x="856894" y="209717"/>
                    <a:pt x="851013" y="215598"/>
                    <a:pt x="845133" y="209717"/>
                  </a:cubicBezTo>
                  <a:cubicBezTo>
                    <a:pt x="833372" y="197956"/>
                    <a:pt x="833372" y="186196"/>
                    <a:pt x="833372" y="168557"/>
                  </a:cubicBezTo>
                  <a:cubicBezTo>
                    <a:pt x="839252" y="156793"/>
                    <a:pt x="839252" y="156793"/>
                    <a:pt x="839252" y="156793"/>
                  </a:cubicBezTo>
                  <a:cubicBezTo>
                    <a:pt x="856894" y="156793"/>
                    <a:pt x="868654" y="145032"/>
                    <a:pt x="880415" y="133272"/>
                  </a:cubicBezTo>
                  <a:close/>
                  <a:moveTo>
                    <a:pt x="1420589" y="127582"/>
                  </a:moveTo>
                  <a:cubicBezTo>
                    <a:pt x="1426477" y="127582"/>
                    <a:pt x="1432363" y="127582"/>
                    <a:pt x="1438250" y="133447"/>
                  </a:cubicBezTo>
                  <a:cubicBezTo>
                    <a:pt x="1444137" y="139308"/>
                    <a:pt x="1432363" y="151037"/>
                    <a:pt x="1444137" y="145170"/>
                  </a:cubicBezTo>
                  <a:cubicBezTo>
                    <a:pt x="1455911" y="145170"/>
                    <a:pt x="1444137" y="133447"/>
                    <a:pt x="1444137" y="133447"/>
                  </a:cubicBezTo>
                  <a:cubicBezTo>
                    <a:pt x="1450024" y="133447"/>
                    <a:pt x="1455911" y="139308"/>
                    <a:pt x="1455911" y="145170"/>
                  </a:cubicBezTo>
                  <a:cubicBezTo>
                    <a:pt x="1461798" y="145170"/>
                    <a:pt x="1467685" y="151037"/>
                    <a:pt x="1473571" y="156898"/>
                  </a:cubicBezTo>
                  <a:cubicBezTo>
                    <a:pt x="1473571" y="162760"/>
                    <a:pt x="1467685" y="168623"/>
                    <a:pt x="1473571" y="168623"/>
                  </a:cubicBezTo>
                  <a:cubicBezTo>
                    <a:pt x="1467685" y="168623"/>
                    <a:pt x="1461798" y="174488"/>
                    <a:pt x="1455911" y="168623"/>
                  </a:cubicBezTo>
                  <a:cubicBezTo>
                    <a:pt x="1455911" y="162760"/>
                    <a:pt x="1450024" y="156898"/>
                    <a:pt x="1444137" y="156898"/>
                  </a:cubicBezTo>
                  <a:cubicBezTo>
                    <a:pt x="1438250" y="151037"/>
                    <a:pt x="1432363" y="156898"/>
                    <a:pt x="1426477" y="151037"/>
                  </a:cubicBezTo>
                  <a:cubicBezTo>
                    <a:pt x="1420589" y="139308"/>
                    <a:pt x="1408816" y="139308"/>
                    <a:pt x="1397042" y="145170"/>
                  </a:cubicBezTo>
                  <a:cubicBezTo>
                    <a:pt x="1391155" y="151037"/>
                    <a:pt x="1379381" y="145170"/>
                    <a:pt x="1367607" y="151037"/>
                  </a:cubicBezTo>
                  <a:cubicBezTo>
                    <a:pt x="1355834" y="156898"/>
                    <a:pt x="1344060" y="162760"/>
                    <a:pt x="1349947" y="174488"/>
                  </a:cubicBezTo>
                  <a:cubicBezTo>
                    <a:pt x="1338173" y="180349"/>
                    <a:pt x="1332286" y="186212"/>
                    <a:pt x="1326399" y="197938"/>
                  </a:cubicBezTo>
                  <a:cubicBezTo>
                    <a:pt x="1326399" y="203802"/>
                    <a:pt x="1332286" y="209668"/>
                    <a:pt x="1326399" y="215529"/>
                  </a:cubicBezTo>
                  <a:cubicBezTo>
                    <a:pt x="1326399" y="221391"/>
                    <a:pt x="1320512" y="227254"/>
                    <a:pt x="1326399" y="233119"/>
                  </a:cubicBezTo>
                  <a:cubicBezTo>
                    <a:pt x="1326399" y="238980"/>
                    <a:pt x="1338173" y="244843"/>
                    <a:pt x="1326399" y="250709"/>
                  </a:cubicBezTo>
                  <a:cubicBezTo>
                    <a:pt x="1320512" y="250709"/>
                    <a:pt x="1320512" y="256570"/>
                    <a:pt x="1314625" y="250709"/>
                  </a:cubicBezTo>
                  <a:cubicBezTo>
                    <a:pt x="1308738" y="244843"/>
                    <a:pt x="1302852" y="238980"/>
                    <a:pt x="1302852" y="227254"/>
                  </a:cubicBezTo>
                  <a:cubicBezTo>
                    <a:pt x="1302852" y="209668"/>
                    <a:pt x="1332286" y="203802"/>
                    <a:pt x="1314625" y="186212"/>
                  </a:cubicBezTo>
                  <a:cubicBezTo>
                    <a:pt x="1314625" y="180349"/>
                    <a:pt x="1314625" y="174488"/>
                    <a:pt x="1320512" y="168623"/>
                  </a:cubicBezTo>
                  <a:cubicBezTo>
                    <a:pt x="1326399" y="162760"/>
                    <a:pt x="1332286" y="162760"/>
                    <a:pt x="1338173" y="156898"/>
                  </a:cubicBezTo>
                  <a:cubicBezTo>
                    <a:pt x="1344060" y="151037"/>
                    <a:pt x="1344060" y="133447"/>
                    <a:pt x="1355834" y="133447"/>
                  </a:cubicBezTo>
                  <a:cubicBezTo>
                    <a:pt x="1367607" y="133447"/>
                    <a:pt x="1379381" y="133447"/>
                    <a:pt x="1391155" y="139308"/>
                  </a:cubicBezTo>
                  <a:cubicBezTo>
                    <a:pt x="1391155" y="133447"/>
                    <a:pt x="1397042" y="127582"/>
                    <a:pt x="1402929" y="133447"/>
                  </a:cubicBezTo>
                  <a:cubicBezTo>
                    <a:pt x="1402929" y="133447"/>
                    <a:pt x="1408816" y="133447"/>
                    <a:pt x="1408816" y="133447"/>
                  </a:cubicBezTo>
                  <a:cubicBezTo>
                    <a:pt x="1414703" y="139308"/>
                    <a:pt x="1414703" y="127582"/>
                    <a:pt x="1420589" y="127582"/>
                  </a:cubicBezTo>
                  <a:close/>
                  <a:moveTo>
                    <a:pt x="968051" y="126261"/>
                  </a:moveTo>
                  <a:cubicBezTo>
                    <a:pt x="972420" y="126261"/>
                    <a:pt x="976790" y="127718"/>
                    <a:pt x="979703" y="127718"/>
                  </a:cubicBezTo>
                  <a:cubicBezTo>
                    <a:pt x="985530" y="133544"/>
                    <a:pt x="991355" y="139370"/>
                    <a:pt x="997182" y="145197"/>
                  </a:cubicBezTo>
                  <a:cubicBezTo>
                    <a:pt x="1003008" y="151023"/>
                    <a:pt x="985530" y="156849"/>
                    <a:pt x="997182" y="162675"/>
                  </a:cubicBezTo>
                  <a:cubicBezTo>
                    <a:pt x="1003008" y="162675"/>
                    <a:pt x="1003008" y="168501"/>
                    <a:pt x="1008834" y="174327"/>
                  </a:cubicBezTo>
                  <a:cubicBezTo>
                    <a:pt x="1008834" y="180154"/>
                    <a:pt x="1003008" y="191806"/>
                    <a:pt x="997182" y="191806"/>
                  </a:cubicBezTo>
                  <a:cubicBezTo>
                    <a:pt x="997182" y="197632"/>
                    <a:pt x="985530" y="203459"/>
                    <a:pt x="979703" y="197632"/>
                  </a:cubicBezTo>
                  <a:cubicBezTo>
                    <a:pt x="973877" y="197632"/>
                    <a:pt x="973877" y="191806"/>
                    <a:pt x="973877" y="191806"/>
                  </a:cubicBezTo>
                  <a:cubicBezTo>
                    <a:pt x="968051" y="191806"/>
                    <a:pt x="968051" y="203459"/>
                    <a:pt x="962224" y="203459"/>
                  </a:cubicBezTo>
                  <a:cubicBezTo>
                    <a:pt x="950572" y="203459"/>
                    <a:pt x="944746" y="203459"/>
                    <a:pt x="938920" y="191806"/>
                  </a:cubicBezTo>
                  <a:cubicBezTo>
                    <a:pt x="933094" y="185980"/>
                    <a:pt x="927268" y="180154"/>
                    <a:pt x="933094" y="174327"/>
                  </a:cubicBezTo>
                  <a:cubicBezTo>
                    <a:pt x="938920" y="174327"/>
                    <a:pt x="950572" y="174327"/>
                    <a:pt x="956399" y="168501"/>
                  </a:cubicBezTo>
                  <a:cubicBezTo>
                    <a:pt x="962224" y="162675"/>
                    <a:pt x="968051" y="156849"/>
                    <a:pt x="968051" y="145197"/>
                  </a:cubicBezTo>
                  <a:cubicBezTo>
                    <a:pt x="956399" y="133544"/>
                    <a:pt x="956399" y="133544"/>
                    <a:pt x="956399" y="133544"/>
                  </a:cubicBezTo>
                  <a:cubicBezTo>
                    <a:pt x="959312" y="127718"/>
                    <a:pt x="963681" y="126261"/>
                    <a:pt x="968051" y="126261"/>
                  </a:cubicBezTo>
                  <a:close/>
                  <a:moveTo>
                    <a:pt x="1661363" y="109563"/>
                  </a:moveTo>
                  <a:cubicBezTo>
                    <a:pt x="1679384" y="115410"/>
                    <a:pt x="1679384" y="132959"/>
                    <a:pt x="1679384" y="144653"/>
                  </a:cubicBezTo>
                  <a:cubicBezTo>
                    <a:pt x="1679384" y="144653"/>
                    <a:pt x="1673377" y="144653"/>
                    <a:pt x="1673377" y="144653"/>
                  </a:cubicBezTo>
                  <a:cubicBezTo>
                    <a:pt x="1667370" y="138806"/>
                    <a:pt x="1673377" y="132959"/>
                    <a:pt x="1673377" y="132959"/>
                  </a:cubicBezTo>
                  <a:cubicBezTo>
                    <a:pt x="1667370" y="127107"/>
                    <a:pt x="1667370" y="115410"/>
                    <a:pt x="1661363" y="115410"/>
                  </a:cubicBezTo>
                  <a:cubicBezTo>
                    <a:pt x="1661363" y="109563"/>
                    <a:pt x="1661363" y="109563"/>
                    <a:pt x="1661363" y="109563"/>
                  </a:cubicBezTo>
                  <a:close/>
                  <a:moveTo>
                    <a:pt x="1197575" y="92489"/>
                  </a:moveTo>
                  <a:lnTo>
                    <a:pt x="1197575" y="98179"/>
                  </a:lnTo>
                  <a:cubicBezTo>
                    <a:pt x="1191884" y="98179"/>
                    <a:pt x="1191884" y="98179"/>
                    <a:pt x="1191884" y="9817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974268" y="85849"/>
                  </a:moveTo>
                  <a:cubicBezTo>
                    <a:pt x="980170" y="85849"/>
                    <a:pt x="986071" y="85849"/>
                    <a:pt x="986071" y="91751"/>
                  </a:cubicBezTo>
                  <a:cubicBezTo>
                    <a:pt x="980170" y="103556"/>
                    <a:pt x="974268" y="103556"/>
                    <a:pt x="968367" y="109459"/>
                  </a:cubicBezTo>
                  <a:cubicBezTo>
                    <a:pt x="962466" y="115357"/>
                    <a:pt x="956564" y="109459"/>
                    <a:pt x="950663" y="109459"/>
                  </a:cubicBezTo>
                  <a:cubicBezTo>
                    <a:pt x="950663" y="121258"/>
                    <a:pt x="944761" y="127160"/>
                    <a:pt x="932959" y="133063"/>
                  </a:cubicBezTo>
                  <a:cubicBezTo>
                    <a:pt x="915254" y="138962"/>
                    <a:pt x="897550" y="127160"/>
                    <a:pt x="879846" y="127160"/>
                  </a:cubicBezTo>
                  <a:cubicBezTo>
                    <a:pt x="879846" y="121258"/>
                    <a:pt x="879846" y="121258"/>
                    <a:pt x="879846" y="115357"/>
                  </a:cubicBezTo>
                  <a:cubicBezTo>
                    <a:pt x="897550" y="109459"/>
                    <a:pt x="921155" y="115357"/>
                    <a:pt x="938860" y="103556"/>
                  </a:cubicBezTo>
                  <a:cubicBezTo>
                    <a:pt x="944761" y="91751"/>
                    <a:pt x="944761" y="91751"/>
                    <a:pt x="944761" y="91751"/>
                  </a:cubicBezTo>
                  <a:cubicBezTo>
                    <a:pt x="956564" y="91751"/>
                    <a:pt x="968367" y="85849"/>
                    <a:pt x="974268" y="85849"/>
                  </a:cubicBezTo>
                  <a:close/>
                  <a:moveTo>
                    <a:pt x="1197575" y="80161"/>
                  </a:moveTo>
                  <a:cubicBezTo>
                    <a:pt x="1203265" y="80161"/>
                    <a:pt x="1197575" y="86324"/>
                    <a:pt x="1203265" y="92489"/>
                  </a:cubicBezTo>
                  <a:cubicBezTo>
                    <a:pt x="1197575" y="92489"/>
                    <a:pt x="1197575" y="92489"/>
                    <a:pt x="1197575" y="92489"/>
                  </a:cubicBezTo>
                  <a:close/>
                  <a:moveTo>
                    <a:pt x="1027091" y="74468"/>
                  </a:moveTo>
                  <a:cubicBezTo>
                    <a:pt x="1062421" y="74468"/>
                    <a:pt x="1062421" y="74468"/>
                    <a:pt x="1062421" y="74468"/>
                  </a:cubicBezTo>
                  <a:cubicBezTo>
                    <a:pt x="1085974" y="86244"/>
                    <a:pt x="1085974" y="86244"/>
                    <a:pt x="1085974" y="86244"/>
                  </a:cubicBezTo>
                  <a:cubicBezTo>
                    <a:pt x="1109527" y="98022"/>
                    <a:pt x="1133080" y="121574"/>
                    <a:pt x="1133080" y="151016"/>
                  </a:cubicBezTo>
                  <a:cubicBezTo>
                    <a:pt x="1133080" y="168683"/>
                    <a:pt x="1127192" y="186346"/>
                    <a:pt x="1115416" y="198122"/>
                  </a:cubicBezTo>
                  <a:cubicBezTo>
                    <a:pt x="1103639" y="209899"/>
                    <a:pt x="1080086" y="215787"/>
                    <a:pt x="1062421" y="215787"/>
                  </a:cubicBezTo>
                  <a:cubicBezTo>
                    <a:pt x="1050644" y="209899"/>
                    <a:pt x="1038868" y="204010"/>
                    <a:pt x="1038868" y="192233"/>
                  </a:cubicBezTo>
                  <a:cubicBezTo>
                    <a:pt x="1038868" y="186346"/>
                    <a:pt x="1038868" y="180460"/>
                    <a:pt x="1044757" y="180460"/>
                  </a:cubicBezTo>
                  <a:cubicBezTo>
                    <a:pt x="1050644" y="180460"/>
                    <a:pt x="1056533" y="180460"/>
                    <a:pt x="1056533" y="180460"/>
                  </a:cubicBezTo>
                  <a:cubicBezTo>
                    <a:pt x="1056533" y="174571"/>
                    <a:pt x="1050644" y="168683"/>
                    <a:pt x="1056533" y="162794"/>
                  </a:cubicBezTo>
                  <a:cubicBezTo>
                    <a:pt x="1056533" y="151016"/>
                    <a:pt x="1062421" y="151016"/>
                    <a:pt x="1068310" y="151016"/>
                  </a:cubicBezTo>
                  <a:cubicBezTo>
                    <a:pt x="1074198" y="151016"/>
                    <a:pt x="1080086" y="151016"/>
                    <a:pt x="1085974" y="156905"/>
                  </a:cubicBezTo>
                  <a:cubicBezTo>
                    <a:pt x="1085974" y="162794"/>
                    <a:pt x="1085974" y="174571"/>
                    <a:pt x="1085974" y="180460"/>
                  </a:cubicBezTo>
                  <a:cubicBezTo>
                    <a:pt x="1080086" y="180460"/>
                    <a:pt x="1074198" y="180460"/>
                    <a:pt x="1080086" y="186346"/>
                  </a:cubicBezTo>
                  <a:cubicBezTo>
                    <a:pt x="1085974" y="192233"/>
                    <a:pt x="1097751" y="180460"/>
                    <a:pt x="1103639" y="174571"/>
                  </a:cubicBezTo>
                  <a:cubicBezTo>
                    <a:pt x="1109527" y="162794"/>
                    <a:pt x="1109527" y="145127"/>
                    <a:pt x="1109527" y="133351"/>
                  </a:cubicBezTo>
                  <a:cubicBezTo>
                    <a:pt x="1091863" y="109800"/>
                    <a:pt x="1074198" y="86244"/>
                    <a:pt x="1044757" y="86244"/>
                  </a:cubicBezTo>
                  <a:cubicBezTo>
                    <a:pt x="1027091" y="80357"/>
                    <a:pt x="1009427" y="86244"/>
                    <a:pt x="991762" y="86244"/>
                  </a:cubicBezTo>
                  <a:cubicBezTo>
                    <a:pt x="991762" y="86244"/>
                    <a:pt x="991762" y="86244"/>
                    <a:pt x="991762" y="80357"/>
                  </a:cubicBezTo>
                  <a:cubicBezTo>
                    <a:pt x="1003538" y="80357"/>
                    <a:pt x="1015315" y="80357"/>
                    <a:pt x="1027091" y="74468"/>
                  </a:cubicBezTo>
                  <a:close/>
                  <a:moveTo>
                    <a:pt x="1127073" y="56447"/>
                  </a:moveTo>
                  <a:cubicBezTo>
                    <a:pt x="1127073" y="56447"/>
                    <a:pt x="1132922" y="56447"/>
                    <a:pt x="1138771" y="56447"/>
                  </a:cubicBezTo>
                  <a:cubicBezTo>
                    <a:pt x="1138771" y="62410"/>
                    <a:pt x="1138771" y="62410"/>
                    <a:pt x="1138771" y="62410"/>
                  </a:cubicBezTo>
                  <a:cubicBezTo>
                    <a:pt x="1138771" y="80294"/>
                    <a:pt x="1127073" y="92217"/>
                    <a:pt x="1115376" y="98179"/>
                  </a:cubicBezTo>
                  <a:cubicBezTo>
                    <a:pt x="1109527" y="92217"/>
                    <a:pt x="1103678" y="92217"/>
                    <a:pt x="1103678" y="86259"/>
                  </a:cubicBezTo>
                  <a:cubicBezTo>
                    <a:pt x="1103678" y="80294"/>
                    <a:pt x="1115376" y="80294"/>
                    <a:pt x="1121225" y="68371"/>
                  </a:cubicBezTo>
                  <a:cubicBezTo>
                    <a:pt x="1121225" y="62410"/>
                    <a:pt x="1121225" y="56447"/>
                    <a:pt x="1127073" y="56447"/>
                  </a:cubicBezTo>
                  <a:close/>
                  <a:moveTo>
                    <a:pt x="1215371" y="45066"/>
                  </a:moveTo>
                  <a:cubicBezTo>
                    <a:pt x="1221285" y="50935"/>
                    <a:pt x="1215371" y="56804"/>
                    <a:pt x="1215371" y="62675"/>
                  </a:cubicBezTo>
                  <a:cubicBezTo>
                    <a:pt x="1209458" y="62675"/>
                    <a:pt x="1209458" y="62675"/>
                    <a:pt x="1209458" y="62675"/>
                  </a:cubicBezTo>
                  <a:cubicBezTo>
                    <a:pt x="1203544" y="68543"/>
                    <a:pt x="1197630" y="68543"/>
                    <a:pt x="1203544" y="74411"/>
                  </a:cubicBezTo>
                  <a:cubicBezTo>
                    <a:pt x="1197630" y="74411"/>
                    <a:pt x="1197630" y="74411"/>
                    <a:pt x="1197630" y="74411"/>
                  </a:cubicBezTo>
                  <a:cubicBezTo>
                    <a:pt x="1197630" y="74411"/>
                    <a:pt x="1197630" y="68543"/>
                    <a:pt x="1191716" y="68543"/>
                  </a:cubicBezTo>
                  <a:cubicBezTo>
                    <a:pt x="1185803" y="74411"/>
                    <a:pt x="1191716" y="80279"/>
                    <a:pt x="1191716" y="86147"/>
                  </a:cubicBezTo>
                  <a:cubicBezTo>
                    <a:pt x="1191716" y="92015"/>
                    <a:pt x="1191716" y="97883"/>
                    <a:pt x="1185803" y="103751"/>
                  </a:cubicBezTo>
                  <a:cubicBezTo>
                    <a:pt x="1173975" y="109620"/>
                    <a:pt x="1168061" y="109620"/>
                    <a:pt x="1162147" y="109620"/>
                  </a:cubicBezTo>
                  <a:cubicBezTo>
                    <a:pt x="1156233" y="115488"/>
                    <a:pt x="1156233" y="127226"/>
                    <a:pt x="1150319" y="133094"/>
                  </a:cubicBezTo>
                  <a:cubicBezTo>
                    <a:pt x="1144406" y="133094"/>
                    <a:pt x="1138492" y="138963"/>
                    <a:pt x="1138492" y="133094"/>
                  </a:cubicBezTo>
                  <a:cubicBezTo>
                    <a:pt x="1132578" y="121357"/>
                    <a:pt x="1120750" y="115488"/>
                    <a:pt x="1120750" y="103751"/>
                  </a:cubicBezTo>
                  <a:cubicBezTo>
                    <a:pt x="1132578" y="97883"/>
                    <a:pt x="1144406" y="86147"/>
                    <a:pt x="1144406" y="68543"/>
                  </a:cubicBezTo>
                  <a:cubicBezTo>
                    <a:pt x="1150319" y="56804"/>
                    <a:pt x="1150319" y="56804"/>
                    <a:pt x="1150319" y="56804"/>
                  </a:cubicBezTo>
                  <a:cubicBezTo>
                    <a:pt x="1162147" y="50935"/>
                    <a:pt x="1179888" y="50935"/>
                    <a:pt x="1191716" y="50935"/>
                  </a:cubicBezTo>
                  <a:cubicBezTo>
                    <a:pt x="1197630" y="50935"/>
                    <a:pt x="1209458" y="50935"/>
                    <a:pt x="1215371" y="45066"/>
                  </a:cubicBezTo>
                  <a:close/>
                  <a:moveTo>
                    <a:pt x="1295401" y="40779"/>
                  </a:moveTo>
                  <a:cubicBezTo>
                    <a:pt x="1122174" y="40779"/>
                    <a:pt x="957147" y="75886"/>
                    <a:pt x="807045" y="139374"/>
                  </a:cubicBezTo>
                  <a:lnTo>
                    <a:pt x="755804" y="164058"/>
                  </a:lnTo>
                  <a:lnTo>
                    <a:pt x="780148" y="162675"/>
                  </a:lnTo>
                  <a:cubicBezTo>
                    <a:pt x="791975" y="156793"/>
                    <a:pt x="803803" y="145032"/>
                    <a:pt x="809717" y="139154"/>
                  </a:cubicBezTo>
                  <a:cubicBezTo>
                    <a:pt x="812674" y="137684"/>
                    <a:pt x="815261" y="137316"/>
                    <a:pt x="817571" y="137684"/>
                  </a:cubicBezTo>
                  <a:cubicBezTo>
                    <a:pt x="824501" y="138785"/>
                    <a:pt x="828937" y="146502"/>
                    <a:pt x="833372" y="150913"/>
                  </a:cubicBezTo>
                  <a:cubicBezTo>
                    <a:pt x="833372" y="156793"/>
                    <a:pt x="833372" y="156793"/>
                    <a:pt x="833372" y="156793"/>
                  </a:cubicBezTo>
                  <a:cubicBezTo>
                    <a:pt x="815631" y="174434"/>
                    <a:pt x="797889" y="192078"/>
                    <a:pt x="780148" y="180314"/>
                  </a:cubicBezTo>
                  <a:cubicBezTo>
                    <a:pt x="774234" y="180314"/>
                    <a:pt x="774234" y="168557"/>
                    <a:pt x="768320" y="174434"/>
                  </a:cubicBezTo>
                  <a:cubicBezTo>
                    <a:pt x="762406" y="180314"/>
                    <a:pt x="756493" y="186196"/>
                    <a:pt x="744665" y="186196"/>
                  </a:cubicBezTo>
                  <a:cubicBezTo>
                    <a:pt x="738751" y="186196"/>
                    <a:pt x="732837" y="186196"/>
                    <a:pt x="732837" y="180314"/>
                  </a:cubicBezTo>
                  <a:cubicBezTo>
                    <a:pt x="732837" y="177374"/>
                    <a:pt x="732837" y="175904"/>
                    <a:pt x="732837" y="175169"/>
                  </a:cubicBezTo>
                  <a:lnTo>
                    <a:pt x="732837" y="175122"/>
                  </a:lnTo>
                  <a:lnTo>
                    <a:pt x="697374" y="192205"/>
                  </a:lnTo>
                  <a:lnTo>
                    <a:pt x="610018" y="245275"/>
                  </a:lnTo>
                  <a:lnTo>
                    <a:pt x="621514" y="253275"/>
                  </a:lnTo>
                  <a:cubicBezTo>
                    <a:pt x="625871" y="255479"/>
                    <a:pt x="630228" y="256949"/>
                    <a:pt x="633132" y="256949"/>
                  </a:cubicBezTo>
                  <a:cubicBezTo>
                    <a:pt x="638942" y="256949"/>
                    <a:pt x="633132" y="262829"/>
                    <a:pt x="633132" y="268711"/>
                  </a:cubicBezTo>
                  <a:cubicBezTo>
                    <a:pt x="621514" y="274592"/>
                    <a:pt x="609895" y="268711"/>
                    <a:pt x="598277" y="262829"/>
                  </a:cubicBezTo>
                  <a:cubicBezTo>
                    <a:pt x="598277" y="262829"/>
                    <a:pt x="596824" y="261359"/>
                    <a:pt x="596098" y="259154"/>
                  </a:cubicBezTo>
                  <a:lnTo>
                    <a:pt x="597846" y="252670"/>
                  </a:lnTo>
                  <a:lnTo>
                    <a:pt x="593930" y="255049"/>
                  </a:lnTo>
                  <a:lnTo>
                    <a:pt x="581188" y="264577"/>
                  </a:lnTo>
                  <a:lnTo>
                    <a:pt x="586355" y="262260"/>
                  </a:lnTo>
                  <a:cubicBezTo>
                    <a:pt x="592257" y="274021"/>
                    <a:pt x="604060" y="279903"/>
                    <a:pt x="621764" y="279903"/>
                  </a:cubicBezTo>
                  <a:cubicBezTo>
                    <a:pt x="627666" y="279903"/>
                    <a:pt x="639468" y="274021"/>
                    <a:pt x="633566" y="285785"/>
                  </a:cubicBezTo>
                  <a:cubicBezTo>
                    <a:pt x="633566" y="297543"/>
                    <a:pt x="651271" y="309305"/>
                    <a:pt x="633566" y="315183"/>
                  </a:cubicBezTo>
                  <a:cubicBezTo>
                    <a:pt x="627666" y="321063"/>
                    <a:pt x="615862" y="309305"/>
                    <a:pt x="609961" y="309305"/>
                  </a:cubicBezTo>
                  <a:cubicBezTo>
                    <a:pt x="604060" y="291662"/>
                    <a:pt x="598158" y="321063"/>
                    <a:pt x="586355" y="315183"/>
                  </a:cubicBezTo>
                  <a:cubicBezTo>
                    <a:pt x="580454" y="309305"/>
                    <a:pt x="568651" y="309305"/>
                    <a:pt x="574553" y="297543"/>
                  </a:cubicBezTo>
                  <a:cubicBezTo>
                    <a:pt x="562750" y="285785"/>
                    <a:pt x="550947" y="309305"/>
                    <a:pt x="545045" y="291662"/>
                  </a:cubicBezTo>
                  <a:lnTo>
                    <a:pt x="545139" y="291534"/>
                  </a:lnTo>
                  <a:lnTo>
                    <a:pt x="497345" y="327274"/>
                  </a:lnTo>
                  <a:cubicBezTo>
                    <a:pt x="435381" y="378411"/>
                    <a:pt x="378411" y="435381"/>
                    <a:pt x="327274" y="497345"/>
                  </a:cubicBezTo>
                  <a:lnTo>
                    <a:pt x="266789" y="578229"/>
                  </a:lnTo>
                  <a:lnTo>
                    <a:pt x="274976" y="573798"/>
                  </a:lnTo>
                  <a:cubicBezTo>
                    <a:pt x="280836" y="573798"/>
                    <a:pt x="286696" y="579689"/>
                    <a:pt x="292556" y="573798"/>
                  </a:cubicBezTo>
                  <a:cubicBezTo>
                    <a:pt x="298416" y="573798"/>
                    <a:pt x="298416" y="573798"/>
                    <a:pt x="298416" y="573798"/>
                  </a:cubicBezTo>
                  <a:cubicBezTo>
                    <a:pt x="304276" y="562018"/>
                    <a:pt x="310136" y="538456"/>
                    <a:pt x="333576" y="544346"/>
                  </a:cubicBezTo>
                  <a:cubicBezTo>
                    <a:pt x="339437" y="544346"/>
                    <a:pt x="345296" y="544346"/>
                    <a:pt x="351157" y="550237"/>
                  </a:cubicBezTo>
                  <a:cubicBezTo>
                    <a:pt x="357016" y="550237"/>
                    <a:pt x="357016" y="544346"/>
                    <a:pt x="362877" y="544346"/>
                  </a:cubicBezTo>
                  <a:cubicBezTo>
                    <a:pt x="368737" y="538456"/>
                    <a:pt x="376062" y="536984"/>
                    <a:pt x="382655" y="538456"/>
                  </a:cubicBezTo>
                  <a:cubicBezTo>
                    <a:pt x="389247" y="539929"/>
                    <a:pt x="395107" y="544346"/>
                    <a:pt x="398037" y="550237"/>
                  </a:cubicBezTo>
                  <a:cubicBezTo>
                    <a:pt x="386317" y="562018"/>
                    <a:pt x="380457" y="573798"/>
                    <a:pt x="374597" y="585579"/>
                  </a:cubicBezTo>
                  <a:cubicBezTo>
                    <a:pt x="368737" y="579689"/>
                    <a:pt x="357016" y="579689"/>
                    <a:pt x="345296" y="579689"/>
                  </a:cubicBezTo>
                  <a:cubicBezTo>
                    <a:pt x="339437" y="585579"/>
                    <a:pt x="333576" y="585579"/>
                    <a:pt x="327717" y="597360"/>
                  </a:cubicBezTo>
                  <a:cubicBezTo>
                    <a:pt x="321856" y="597360"/>
                    <a:pt x="321856" y="591469"/>
                    <a:pt x="315997" y="591469"/>
                  </a:cubicBezTo>
                  <a:cubicBezTo>
                    <a:pt x="298416" y="591469"/>
                    <a:pt x="292556" y="597360"/>
                    <a:pt x="280836" y="609141"/>
                  </a:cubicBezTo>
                  <a:cubicBezTo>
                    <a:pt x="269116" y="615031"/>
                    <a:pt x="269116" y="632701"/>
                    <a:pt x="269116" y="644482"/>
                  </a:cubicBezTo>
                  <a:cubicBezTo>
                    <a:pt x="274976" y="650373"/>
                    <a:pt x="274976" y="662153"/>
                    <a:pt x="280836" y="668044"/>
                  </a:cubicBezTo>
                  <a:cubicBezTo>
                    <a:pt x="274976" y="679824"/>
                    <a:pt x="269116" y="691605"/>
                    <a:pt x="274976" y="703386"/>
                  </a:cubicBezTo>
                  <a:cubicBezTo>
                    <a:pt x="274976" y="709276"/>
                    <a:pt x="280836" y="721057"/>
                    <a:pt x="286696" y="721057"/>
                  </a:cubicBezTo>
                  <a:cubicBezTo>
                    <a:pt x="286696" y="726947"/>
                    <a:pt x="286696" y="726947"/>
                    <a:pt x="286696" y="726947"/>
                  </a:cubicBezTo>
                  <a:cubicBezTo>
                    <a:pt x="280836" y="738728"/>
                    <a:pt x="274976" y="744618"/>
                    <a:pt x="263256" y="756399"/>
                  </a:cubicBezTo>
                  <a:cubicBezTo>
                    <a:pt x="257396" y="744618"/>
                    <a:pt x="245676" y="732837"/>
                    <a:pt x="251536" y="721057"/>
                  </a:cubicBezTo>
                  <a:cubicBezTo>
                    <a:pt x="239816" y="715166"/>
                    <a:pt x="263256" y="709276"/>
                    <a:pt x="251536" y="703386"/>
                  </a:cubicBezTo>
                  <a:cubicBezTo>
                    <a:pt x="239816" y="691605"/>
                    <a:pt x="233956" y="685714"/>
                    <a:pt x="233956" y="673934"/>
                  </a:cubicBezTo>
                  <a:cubicBezTo>
                    <a:pt x="233956" y="668044"/>
                    <a:pt x="245676" y="662153"/>
                    <a:pt x="245676" y="656263"/>
                  </a:cubicBezTo>
                  <a:cubicBezTo>
                    <a:pt x="251536" y="644482"/>
                    <a:pt x="239816" y="638592"/>
                    <a:pt x="239816" y="632701"/>
                  </a:cubicBezTo>
                  <a:lnTo>
                    <a:pt x="237399" y="622983"/>
                  </a:lnTo>
                  <a:lnTo>
                    <a:pt x="192205" y="697374"/>
                  </a:lnTo>
                  <a:cubicBezTo>
                    <a:pt x="153577" y="768482"/>
                    <a:pt x="121623" y="843743"/>
                    <a:pt x="97184" y="922315"/>
                  </a:cubicBezTo>
                  <a:lnTo>
                    <a:pt x="79323" y="991781"/>
                  </a:lnTo>
                  <a:lnTo>
                    <a:pt x="86888" y="991781"/>
                  </a:lnTo>
                  <a:cubicBezTo>
                    <a:pt x="81020" y="985923"/>
                    <a:pt x="81020" y="985923"/>
                    <a:pt x="81020" y="985923"/>
                  </a:cubicBezTo>
                  <a:cubicBezTo>
                    <a:pt x="92757" y="985923"/>
                    <a:pt x="92757" y="997639"/>
                    <a:pt x="92757" y="1003496"/>
                  </a:cubicBezTo>
                  <a:cubicBezTo>
                    <a:pt x="92757" y="1003496"/>
                    <a:pt x="81020" y="997639"/>
                    <a:pt x="86888" y="1009355"/>
                  </a:cubicBezTo>
                  <a:cubicBezTo>
                    <a:pt x="86888" y="1009355"/>
                    <a:pt x="86888" y="1015213"/>
                    <a:pt x="92757" y="1015213"/>
                  </a:cubicBezTo>
                  <a:cubicBezTo>
                    <a:pt x="98625" y="1009355"/>
                    <a:pt x="104493" y="1009355"/>
                    <a:pt x="110362" y="1015213"/>
                  </a:cubicBezTo>
                  <a:cubicBezTo>
                    <a:pt x="116231" y="1021071"/>
                    <a:pt x="122099" y="1026929"/>
                    <a:pt x="127968" y="1038645"/>
                  </a:cubicBezTo>
                  <a:cubicBezTo>
                    <a:pt x="127968" y="1044503"/>
                    <a:pt x="122099" y="1044503"/>
                    <a:pt x="122099" y="1056219"/>
                  </a:cubicBezTo>
                  <a:cubicBezTo>
                    <a:pt x="127968" y="1056219"/>
                    <a:pt x="133836" y="1062077"/>
                    <a:pt x="139704" y="1067935"/>
                  </a:cubicBezTo>
                  <a:cubicBezTo>
                    <a:pt x="139704" y="1067935"/>
                    <a:pt x="145573" y="1067935"/>
                    <a:pt x="145573" y="1067935"/>
                  </a:cubicBezTo>
                  <a:cubicBezTo>
                    <a:pt x="139704" y="1062077"/>
                    <a:pt x="133836" y="1056219"/>
                    <a:pt x="127968" y="1050361"/>
                  </a:cubicBezTo>
                  <a:cubicBezTo>
                    <a:pt x="127968" y="1050361"/>
                    <a:pt x="127968" y="1044503"/>
                    <a:pt x="133836" y="1044503"/>
                  </a:cubicBezTo>
                  <a:cubicBezTo>
                    <a:pt x="133836" y="1050361"/>
                    <a:pt x="139704" y="1056219"/>
                    <a:pt x="145573" y="1056219"/>
                  </a:cubicBezTo>
                  <a:cubicBezTo>
                    <a:pt x="151442" y="1067935"/>
                    <a:pt x="139704" y="1073794"/>
                    <a:pt x="151442" y="1079652"/>
                  </a:cubicBezTo>
                  <a:cubicBezTo>
                    <a:pt x="145573" y="1085509"/>
                    <a:pt x="145573" y="1079652"/>
                    <a:pt x="139704" y="1079652"/>
                  </a:cubicBezTo>
                  <a:cubicBezTo>
                    <a:pt x="127968" y="1079652"/>
                    <a:pt x="116231" y="1079652"/>
                    <a:pt x="104493" y="1085509"/>
                  </a:cubicBezTo>
                  <a:cubicBezTo>
                    <a:pt x="98625" y="1085509"/>
                    <a:pt x="98625" y="1085509"/>
                    <a:pt x="98625" y="1085509"/>
                  </a:cubicBezTo>
                  <a:cubicBezTo>
                    <a:pt x="98625" y="1073793"/>
                    <a:pt x="94224" y="1065006"/>
                    <a:pt x="86888" y="1058416"/>
                  </a:cubicBezTo>
                  <a:lnTo>
                    <a:pt x="65402" y="1048228"/>
                  </a:lnTo>
                  <a:lnTo>
                    <a:pt x="63989" y="1057487"/>
                  </a:lnTo>
                  <a:lnTo>
                    <a:pt x="74366" y="1059749"/>
                  </a:lnTo>
                  <a:cubicBezTo>
                    <a:pt x="79449" y="1061934"/>
                    <a:pt x="83806" y="1064847"/>
                    <a:pt x="86710" y="1067760"/>
                  </a:cubicBezTo>
                  <a:cubicBezTo>
                    <a:pt x="86710" y="1079412"/>
                    <a:pt x="98329" y="1079412"/>
                    <a:pt x="92519" y="1091065"/>
                  </a:cubicBezTo>
                  <a:cubicBezTo>
                    <a:pt x="92519" y="1091065"/>
                    <a:pt x="86710" y="1096891"/>
                    <a:pt x="80901" y="1091065"/>
                  </a:cubicBezTo>
                  <a:cubicBezTo>
                    <a:pt x="77996" y="1085238"/>
                    <a:pt x="75092" y="1080869"/>
                    <a:pt x="71461" y="1077227"/>
                  </a:cubicBezTo>
                  <a:lnTo>
                    <a:pt x="61970" y="1070715"/>
                  </a:lnTo>
                  <a:lnTo>
                    <a:pt x="47606" y="1164832"/>
                  </a:lnTo>
                  <a:lnTo>
                    <a:pt x="61061" y="1129611"/>
                  </a:lnTo>
                  <a:cubicBezTo>
                    <a:pt x="72099" y="1113440"/>
                    <a:pt x="86816" y="1100210"/>
                    <a:pt x="104477" y="1091389"/>
                  </a:cubicBezTo>
                  <a:cubicBezTo>
                    <a:pt x="110364" y="1088449"/>
                    <a:pt x="117723" y="1086979"/>
                    <a:pt x="125081" y="1086979"/>
                  </a:cubicBezTo>
                  <a:cubicBezTo>
                    <a:pt x="132439" y="1086979"/>
                    <a:pt x="139798" y="1088449"/>
                    <a:pt x="145685" y="1091389"/>
                  </a:cubicBezTo>
                  <a:cubicBezTo>
                    <a:pt x="157459" y="1091389"/>
                    <a:pt x="157459" y="1091389"/>
                    <a:pt x="157459" y="1091389"/>
                  </a:cubicBezTo>
                  <a:cubicBezTo>
                    <a:pt x="169232" y="1097270"/>
                    <a:pt x="186893" y="1103150"/>
                    <a:pt x="192780" y="1120791"/>
                  </a:cubicBezTo>
                  <a:cubicBezTo>
                    <a:pt x="198667" y="1132552"/>
                    <a:pt x="204554" y="1150192"/>
                    <a:pt x="198667" y="1161953"/>
                  </a:cubicBezTo>
                  <a:cubicBezTo>
                    <a:pt x="198667" y="1179595"/>
                    <a:pt x="181006" y="1185475"/>
                    <a:pt x="163346" y="1191355"/>
                  </a:cubicBezTo>
                  <a:cubicBezTo>
                    <a:pt x="157459" y="1191355"/>
                    <a:pt x="151572" y="1185475"/>
                    <a:pt x="145685" y="1179595"/>
                  </a:cubicBezTo>
                  <a:cubicBezTo>
                    <a:pt x="145685" y="1173714"/>
                    <a:pt x="151572" y="1173714"/>
                    <a:pt x="145685" y="1167834"/>
                  </a:cubicBezTo>
                  <a:cubicBezTo>
                    <a:pt x="139798" y="1167834"/>
                    <a:pt x="133911" y="1167834"/>
                    <a:pt x="133911" y="1161953"/>
                  </a:cubicBezTo>
                  <a:cubicBezTo>
                    <a:pt x="133911" y="1156073"/>
                    <a:pt x="128024" y="1156073"/>
                    <a:pt x="133911" y="1150192"/>
                  </a:cubicBezTo>
                  <a:cubicBezTo>
                    <a:pt x="139798" y="1144312"/>
                    <a:pt x="145685" y="1138432"/>
                    <a:pt x="151572" y="1144312"/>
                  </a:cubicBezTo>
                  <a:cubicBezTo>
                    <a:pt x="157459" y="1144312"/>
                    <a:pt x="163346" y="1150192"/>
                    <a:pt x="163346" y="1156073"/>
                  </a:cubicBezTo>
                  <a:cubicBezTo>
                    <a:pt x="175120" y="1156073"/>
                    <a:pt x="175120" y="1150192"/>
                    <a:pt x="175120" y="1138432"/>
                  </a:cubicBezTo>
                  <a:cubicBezTo>
                    <a:pt x="169232" y="1126671"/>
                    <a:pt x="151572" y="1114910"/>
                    <a:pt x="139798" y="1109030"/>
                  </a:cubicBezTo>
                  <a:cubicBezTo>
                    <a:pt x="116250" y="1109030"/>
                    <a:pt x="98590" y="1120791"/>
                    <a:pt x="80929" y="1132552"/>
                  </a:cubicBezTo>
                  <a:cubicBezTo>
                    <a:pt x="63268" y="1150192"/>
                    <a:pt x="51495" y="1173714"/>
                    <a:pt x="45608" y="1203116"/>
                  </a:cubicBezTo>
                  <a:lnTo>
                    <a:pt x="45439" y="1203116"/>
                  </a:lnTo>
                  <a:lnTo>
                    <a:pt x="45027" y="1211277"/>
                  </a:lnTo>
                  <a:lnTo>
                    <a:pt x="50341" y="1213229"/>
                  </a:lnTo>
                  <a:cubicBezTo>
                    <a:pt x="52843" y="1215541"/>
                    <a:pt x="55036" y="1218578"/>
                    <a:pt x="57229" y="1220787"/>
                  </a:cubicBezTo>
                  <a:cubicBezTo>
                    <a:pt x="63078" y="1226677"/>
                    <a:pt x="57229" y="1238458"/>
                    <a:pt x="51380" y="1244348"/>
                  </a:cubicBezTo>
                  <a:cubicBezTo>
                    <a:pt x="57229" y="1250239"/>
                    <a:pt x="68927" y="1256129"/>
                    <a:pt x="68927" y="1267909"/>
                  </a:cubicBezTo>
                  <a:cubicBezTo>
                    <a:pt x="68927" y="1276745"/>
                    <a:pt x="64540" y="1285581"/>
                    <a:pt x="57960" y="1293680"/>
                  </a:cubicBezTo>
                  <a:lnTo>
                    <a:pt x="41431" y="1308309"/>
                  </a:lnTo>
                  <a:lnTo>
                    <a:pt x="44844" y="1375903"/>
                  </a:lnTo>
                  <a:lnTo>
                    <a:pt x="48738" y="1377497"/>
                  </a:lnTo>
                  <a:cubicBezTo>
                    <a:pt x="51719" y="1379694"/>
                    <a:pt x="54700" y="1382623"/>
                    <a:pt x="57681" y="1385552"/>
                  </a:cubicBezTo>
                  <a:cubicBezTo>
                    <a:pt x="63642" y="1397268"/>
                    <a:pt x="75566" y="1403126"/>
                    <a:pt x="69604" y="1414842"/>
                  </a:cubicBezTo>
                  <a:cubicBezTo>
                    <a:pt x="63642" y="1420700"/>
                    <a:pt x="69604" y="1426558"/>
                    <a:pt x="63642" y="1426558"/>
                  </a:cubicBezTo>
                  <a:cubicBezTo>
                    <a:pt x="63642" y="1426558"/>
                    <a:pt x="51719" y="1426558"/>
                    <a:pt x="51719" y="1432416"/>
                  </a:cubicBezTo>
                  <a:cubicBezTo>
                    <a:pt x="57681" y="1438274"/>
                    <a:pt x="63642" y="1444132"/>
                    <a:pt x="63642" y="1449990"/>
                  </a:cubicBezTo>
                  <a:cubicBezTo>
                    <a:pt x="63642" y="1455848"/>
                    <a:pt x="63642" y="1467565"/>
                    <a:pt x="57681" y="1467565"/>
                  </a:cubicBezTo>
                  <a:lnTo>
                    <a:pt x="54101" y="1468524"/>
                  </a:lnTo>
                  <a:lnTo>
                    <a:pt x="57377" y="1489991"/>
                  </a:lnTo>
                  <a:lnTo>
                    <a:pt x="57862" y="1491063"/>
                  </a:lnTo>
                  <a:cubicBezTo>
                    <a:pt x="69559" y="1520465"/>
                    <a:pt x="98803" y="1555747"/>
                    <a:pt x="128046" y="1567508"/>
                  </a:cubicBezTo>
                  <a:cubicBezTo>
                    <a:pt x="145593" y="1567508"/>
                    <a:pt x="163139" y="1567508"/>
                    <a:pt x="174836" y="1555747"/>
                  </a:cubicBezTo>
                  <a:cubicBezTo>
                    <a:pt x="180685" y="1543987"/>
                    <a:pt x="186534" y="1532226"/>
                    <a:pt x="180685" y="1514585"/>
                  </a:cubicBezTo>
                  <a:cubicBezTo>
                    <a:pt x="174836" y="1520465"/>
                    <a:pt x="174836" y="1526345"/>
                    <a:pt x="168987" y="1526345"/>
                  </a:cubicBezTo>
                  <a:cubicBezTo>
                    <a:pt x="157290" y="1532226"/>
                    <a:pt x="151442" y="1526345"/>
                    <a:pt x="139744" y="1520465"/>
                  </a:cubicBezTo>
                  <a:cubicBezTo>
                    <a:pt x="139744" y="1514585"/>
                    <a:pt x="139744" y="1508705"/>
                    <a:pt x="139744" y="1508705"/>
                  </a:cubicBezTo>
                  <a:cubicBezTo>
                    <a:pt x="139744" y="1502824"/>
                    <a:pt x="139744" y="1496944"/>
                    <a:pt x="145593" y="1496944"/>
                  </a:cubicBezTo>
                  <a:cubicBezTo>
                    <a:pt x="151442" y="1496944"/>
                    <a:pt x="157290" y="1496944"/>
                    <a:pt x="157290" y="1491063"/>
                  </a:cubicBezTo>
                  <a:cubicBezTo>
                    <a:pt x="151442" y="1485183"/>
                    <a:pt x="157290" y="1479303"/>
                    <a:pt x="163139" y="1479303"/>
                  </a:cubicBezTo>
                  <a:cubicBezTo>
                    <a:pt x="167526" y="1477833"/>
                    <a:pt x="171912" y="1477465"/>
                    <a:pt x="176208" y="1477925"/>
                  </a:cubicBezTo>
                  <a:cubicBezTo>
                    <a:pt x="189093" y="1479303"/>
                    <a:pt x="201156" y="1488123"/>
                    <a:pt x="209929" y="1496944"/>
                  </a:cubicBezTo>
                  <a:cubicBezTo>
                    <a:pt x="221627" y="1520465"/>
                    <a:pt x="209929" y="1549867"/>
                    <a:pt x="198231" y="1567508"/>
                  </a:cubicBezTo>
                  <a:cubicBezTo>
                    <a:pt x="180685" y="1585149"/>
                    <a:pt x="151442" y="1591030"/>
                    <a:pt x="128046" y="1585149"/>
                  </a:cubicBezTo>
                  <a:cubicBezTo>
                    <a:pt x="110500" y="1582209"/>
                    <a:pt x="95879" y="1571918"/>
                    <a:pt x="83450" y="1558688"/>
                  </a:cubicBezTo>
                  <a:lnTo>
                    <a:pt x="63614" y="1530861"/>
                  </a:lnTo>
                  <a:lnTo>
                    <a:pt x="66269" y="1548251"/>
                  </a:lnTo>
                  <a:lnTo>
                    <a:pt x="80457" y="1603432"/>
                  </a:lnTo>
                  <a:lnTo>
                    <a:pt x="87218" y="1602817"/>
                  </a:lnTo>
                  <a:cubicBezTo>
                    <a:pt x="93044" y="1596991"/>
                    <a:pt x="93044" y="1591165"/>
                    <a:pt x="98870" y="1585339"/>
                  </a:cubicBezTo>
                  <a:cubicBezTo>
                    <a:pt x="104696" y="1585339"/>
                    <a:pt x="104696" y="1585339"/>
                    <a:pt x="110523" y="1591165"/>
                  </a:cubicBezTo>
                  <a:cubicBezTo>
                    <a:pt x="116349" y="1596991"/>
                    <a:pt x="110523" y="1602817"/>
                    <a:pt x="110523" y="1608643"/>
                  </a:cubicBezTo>
                  <a:cubicBezTo>
                    <a:pt x="104696" y="1620296"/>
                    <a:pt x="93044" y="1620296"/>
                    <a:pt x="87218" y="1626122"/>
                  </a:cubicBezTo>
                  <a:lnTo>
                    <a:pt x="86044" y="1625162"/>
                  </a:lnTo>
                  <a:lnTo>
                    <a:pt x="87283" y="1629980"/>
                  </a:lnTo>
                  <a:lnTo>
                    <a:pt x="92929" y="1632109"/>
                  </a:lnTo>
                  <a:cubicBezTo>
                    <a:pt x="104603" y="1626241"/>
                    <a:pt x="116276" y="1614504"/>
                    <a:pt x="122112" y="1602766"/>
                  </a:cubicBezTo>
                  <a:cubicBezTo>
                    <a:pt x="122112" y="1602766"/>
                    <a:pt x="116276" y="1596898"/>
                    <a:pt x="122112" y="1591030"/>
                  </a:cubicBezTo>
                  <a:cubicBezTo>
                    <a:pt x="133785" y="1596898"/>
                    <a:pt x="145458" y="1596898"/>
                    <a:pt x="151295" y="1596898"/>
                  </a:cubicBezTo>
                  <a:cubicBezTo>
                    <a:pt x="151295" y="1608635"/>
                    <a:pt x="157132" y="1626241"/>
                    <a:pt x="145458" y="1632109"/>
                  </a:cubicBezTo>
                  <a:cubicBezTo>
                    <a:pt x="139622" y="1632109"/>
                    <a:pt x="139622" y="1626241"/>
                    <a:pt x="133785" y="1632109"/>
                  </a:cubicBezTo>
                  <a:cubicBezTo>
                    <a:pt x="139622" y="1637977"/>
                    <a:pt x="145458" y="1643846"/>
                    <a:pt x="145458" y="1649715"/>
                  </a:cubicBezTo>
                  <a:cubicBezTo>
                    <a:pt x="139622" y="1649715"/>
                    <a:pt x="139622" y="1655583"/>
                    <a:pt x="133785" y="1655583"/>
                  </a:cubicBezTo>
                  <a:cubicBezTo>
                    <a:pt x="127949" y="1655583"/>
                    <a:pt x="122112" y="1661452"/>
                    <a:pt x="116276" y="1661452"/>
                  </a:cubicBezTo>
                  <a:cubicBezTo>
                    <a:pt x="110439" y="1667320"/>
                    <a:pt x="116276" y="1673188"/>
                    <a:pt x="110439" y="1679057"/>
                  </a:cubicBezTo>
                  <a:cubicBezTo>
                    <a:pt x="110439" y="1679057"/>
                    <a:pt x="108980" y="1680524"/>
                    <a:pt x="106791" y="1681992"/>
                  </a:cubicBezTo>
                  <a:lnTo>
                    <a:pt x="102677" y="1683496"/>
                  </a:lnTo>
                  <a:lnTo>
                    <a:pt x="139374" y="1783757"/>
                  </a:lnTo>
                  <a:lnTo>
                    <a:pt x="145401" y="1796270"/>
                  </a:lnTo>
                  <a:lnTo>
                    <a:pt x="145537" y="1796490"/>
                  </a:lnTo>
                  <a:lnTo>
                    <a:pt x="146011" y="1797535"/>
                  </a:lnTo>
                  <a:lnTo>
                    <a:pt x="188432" y="1885597"/>
                  </a:lnTo>
                  <a:lnTo>
                    <a:pt x="189593" y="1887690"/>
                  </a:lnTo>
                  <a:lnTo>
                    <a:pt x="198765" y="1904226"/>
                  </a:lnTo>
                  <a:lnTo>
                    <a:pt x="207706" y="1918945"/>
                  </a:lnTo>
                  <a:lnTo>
                    <a:pt x="221167" y="1937703"/>
                  </a:lnTo>
                  <a:cubicBezTo>
                    <a:pt x="226307" y="1945058"/>
                    <a:pt x="230713" y="1952413"/>
                    <a:pt x="233650" y="1961239"/>
                  </a:cubicBezTo>
                  <a:cubicBezTo>
                    <a:pt x="245398" y="1973006"/>
                    <a:pt x="251272" y="1990658"/>
                    <a:pt x="263021" y="1996542"/>
                  </a:cubicBezTo>
                  <a:cubicBezTo>
                    <a:pt x="268895" y="2014193"/>
                    <a:pt x="280644" y="2020077"/>
                    <a:pt x="286518" y="2037729"/>
                  </a:cubicBezTo>
                  <a:cubicBezTo>
                    <a:pt x="289455" y="2040671"/>
                    <a:pt x="292392" y="2045083"/>
                    <a:pt x="295329" y="2050232"/>
                  </a:cubicBezTo>
                  <a:lnTo>
                    <a:pt x="296200" y="2051904"/>
                  </a:lnTo>
                  <a:lnTo>
                    <a:pt x="327274" y="2093458"/>
                  </a:lnTo>
                  <a:lnTo>
                    <a:pt x="404958" y="2178931"/>
                  </a:lnTo>
                  <a:lnTo>
                    <a:pt x="416745" y="2190271"/>
                  </a:lnTo>
                  <a:cubicBezTo>
                    <a:pt x="430700" y="2204184"/>
                    <a:pt x="445389" y="2217365"/>
                    <a:pt x="463016" y="2226151"/>
                  </a:cubicBezTo>
                  <a:cubicBezTo>
                    <a:pt x="486519" y="2249584"/>
                    <a:pt x="515898" y="2267158"/>
                    <a:pt x="539401" y="2290590"/>
                  </a:cubicBezTo>
                  <a:cubicBezTo>
                    <a:pt x="562904" y="2302306"/>
                    <a:pt x="574655" y="2319880"/>
                    <a:pt x="598158" y="2331596"/>
                  </a:cubicBezTo>
                  <a:cubicBezTo>
                    <a:pt x="598158" y="2331596"/>
                    <a:pt x="598158" y="2337454"/>
                    <a:pt x="598158" y="2337454"/>
                  </a:cubicBezTo>
                  <a:lnTo>
                    <a:pt x="595735" y="2336850"/>
                  </a:lnTo>
                  <a:lnTo>
                    <a:pt x="697374" y="2398597"/>
                  </a:lnTo>
                  <a:cubicBezTo>
                    <a:pt x="875145" y="2495168"/>
                    <a:pt x="1078867" y="2550023"/>
                    <a:pt x="1295401" y="2550023"/>
                  </a:cubicBezTo>
                  <a:cubicBezTo>
                    <a:pt x="1598549" y="2550023"/>
                    <a:pt x="1876585" y="2442508"/>
                    <a:pt x="2093458" y="2263529"/>
                  </a:cubicBezTo>
                  <a:lnTo>
                    <a:pt x="2115165" y="2243799"/>
                  </a:lnTo>
                  <a:lnTo>
                    <a:pt x="2114812" y="2243391"/>
                  </a:lnTo>
                  <a:cubicBezTo>
                    <a:pt x="2114088" y="2240462"/>
                    <a:pt x="2114088" y="2237533"/>
                    <a:pt x="2114088" y="2237533"/>
                  </a:cubicBezTo>
                  <a:cubicBezTo>
                    <a:pt x="2114088" y="2231675"/>
                    <a:pt x="2114088" y="2225817"/>
                    <a:pt x="2114088" y="2225817"/>
                  </a:cubicBezTo>
                  <a:cubicBezTo>
                    <a:pt x="2108291" y="2219959"/>
                    <a:pt x="2102495" y="2214101"/>
                    <a:pt x="2096699" y="2208243"/>
                  </a:cubicBezTo>
                  <a:cubicBezTo>
                    <a:pt x="2096699" y="2196527"/>
                    <a:pt x="2102495" y="2190669"/>
                    <a:pt x="2108291" y="2184811"/>
                  </a:cubicBezTo>
                  <a:cubicBezTo>
                    <a:pt x="2108291" y="2173094"/>
                    <a:pt x="2102495" y="2161378"/>
                    <a:pt x="2114088" y="2149662"/>
                  </a:cubicBezTo>
                  <a:cubicBezTo>
                    <a:pt x="2125679" y="2155520"/>
                    <a:pt x="2131476" y="2161378"/>
                    <a:pt x="2143068" y="2161378"/>
                  </a:cubicBezTo>
                  <a:cubicBezTo>
                    <a:pt x="2148864" y="2167236"/>
                    <a:pt x="2143068" y="2173094"/>
                    <a:pt x="2143068" y="2178953"/>
                  </a:cubicBezTo>
                  <a:cubicBezTo>
                    <a:pt x="2140170" y="2184811"/>
                    <a:pt x="2140170" y="2192133"/>
                    <a:pt x="2141619" y="2199456"/>
                  </a:cubicBezTo>
                  <a:lnTo>
                    <a:pt x="2147048" y="2214822"/>
                  </a:lnTo>
                  <a:lnTo>
                    <a:pt x="2153185" y="2209245"/>
                  </a:lnTo>
                  <a:lnTo>
                    <a:pt x="2147583" y="2193501"/>
                  </a:lnTo>
                  <a:cubicBezTo>
                    <a:pt x="2146113" y="2186124"/>
                    <a:pt x="2146113" y="2178748"/>
                    <a:pt x="2149053" y="2172846"/>
                  </a:cubicBezTo>
                  <a:cubicBezTo>
                    <a:pt x="2151993" y="2169896"/>
                    <a:pt x="2153463" y="2166945"/>
                    <a:pt x="2154933" y="2165470"/>
                  </a:cubicBezTo>
                  <a:cubicBezTo>
                    <a:pt x="2156403" y="2163994"/>
                    <a:pt x="2157874" y="2163994"/>
                    <a:pt x="2160814" y="2166945"/>
                  </a:cubicBezTo>
                  <a:cubicBezTo>
                    <a:pt x="2172574" y="2161044"/>
                    <a:pt x="2160814" y="2178748"/>
                    <a:pt x="2160814" y="2184649"/>
                  </a:cubicBezTo>
                  <a:lnTo>
                    <a:pt x="2165320" y="2198216"/>
                  </a:lnTo>
                  <a:lnTo>
                    <a:pt x="2182553" y="2182553"/>
                  </a:lnTo>
                  <a:lnTo>
                    <a:pt x="2212018" y="2150133"/>
                  </a:lnTo>
                  <a:lnTo>
                    <a:pt x="2191805" y="2156646"/>
                  </a:lnTo>
                  <a:cubicBezTo>
                    <a:pt x="2174144" y="2159578"/>
                    <a:pt x="2155012" y="2158112"/>
                    <a:pt x="2137351" y="2155180"/>
                  </a:cubicBezTo>
                  <a:cubicBezTo>
                    <a:pt x="2119690" y="2143454"/>
                    <a:pt x="2102030" y="2137591"/>
                    <a:pt x="2096143" y="2114139"/>
                  </a:cubicBezTo>
                  <a:cubicBezTo>
                    <a:pt x="2096143" y="2102412"/>
                    <a:pt x="2084369" y="2096550"/>
                    <a:pt x="2090256" y="2090686"/>
                  </a:cubicBezTo>
                  <a:cubicBezTo>
                    <a:pt x="2090256" y="2073097"/>
                    <a:pt x="2096143" y="2061371"/>
                    <a:pt x="2107917" y="2049645"/>
                  </a:cubicBezTo>
                  <a:cubicBezTo>
                    <a:pt x="2113804" y="2043781"/>
                    <a:pt x="2122634" y="2039384"/>
                    <a:pt x="2132200" y="2037918"/>
                  </a:cubicBezTo>
                  <a:cubicBezTo>
                    <a:pt x="2141766" y="2036453"/>
                    <a:pt x="2152068" y="2037918"/>
                    <a:pt x="2160899" y="2043781"/>
                  </a:cubicBezTo>
                  <a:cubicBezTo>
                    <a:pt x="2166786" y="2049645"/>
                    <a:pt x="2166786" y="2049645"/>
                    <a:pt x="2166786" y="2049645"/>
                  </a:cubicBezTo>
                  <a:cubicBezTo>
                    <a:pt x="2166786" y="2055508"/>
                    <a:pt x="2172672" y="2061371"/>
                    <a:pt x="2166786" y="2061371"/>
                  </a:cubicBezTo>
                  <a:cubicBezTo>
                    <a:pt x="2160899" y="2067234"/>
                    <a:pt x="2160899" y="2061371"/>
                    <a:pt x="2155012" y="2067234"/>
                  </a:cubicBezTo>
                  <a:cubicBezTo>
                    <a:pt x="2155012" y="2073097"/>
                    <a:pt x="2160899" y="2073097"/>
                    <a:pt x="2160899" y="2078960"/>
                  </a:cubicBezTo>
                  <a:cubicBezTo>
                    <a:pt x="2166786" y="2084823"/>
                    <a:pt x="2160899" y="2090686"/>
                    <a:pt x="2155012" y="2096550"/>
                  </a:cubicBezTo>
                  <a:cubicBezTo>
                    <a:pt x="2149125" y="2096550"/>
                    <a:pt x="2143238" y="2096550"/>
                    <a:pt x="2137351" y="2090686"/>
                  </a:cubicBezTo>
                  <a:cubicBezTo>
                    <a:pt x="2125577" y="2090686"/>
                    <a:pt x="2143238" y="2067234"/>
                    <a:pt x="2125577" y="2073097"/>
                  </a:cubicBezTo>
                  <a:cubicBezTo>
                    <a:pt x="2113803" y="2084823"/>
                    <a:pt x="2125577" y="2096550"/>
                    <a:pt x="2119690" y="2114139"/>
                  </a:cubicBezTo>
                  <a:cubicBezTo>
                    <a:pt x="2125577" y="2131728"/>
                    <a:pt x="2149125" y="2143454"/>
                    <a:pt x="2172672" y="2143454"/>
                  </a:cubicBezTo>
                  <a:cubicBezTo>
                    <a:pt x="2181503" y="2146386"/>
                    <a:pt x="2191805" y="2144920"/>
                    <a:pt x="2202107" y="2141989"/>
                  </a:cubicBezTo>
                  <a:lnTo>
                    <a:pt x="2227450" y="2133154"/>
                  </a:lnTo>
                  <a:lnTo>
                    <a:pt x="2263529" y="2093458"/>
                  </a:lnTo>
                  <a:lnTo>
                    <a:pt x="2264258" y="2092483"/>
                  </a:lnTo>
                  <a:lnTo>
                    <a:pt x="2260779" y="2084789"/>
                  </a:lnTo>
                  <a:cubicBezTo>
                    <a:pt x="2260779" y="2078908"/>
                    <a:pt x="2260779" y="2073028"/>
                    <a:pt x="2260779" y="2067148"/>
                  </a:cubicBezTo>
                  <a:cubicBezTo>
                    <a:pt x="2266628" y="2061268"/>
                    <a:pt x="2272477" y="2061268"/>
                    <a:pt x="2272477" y="2055387"/>
                  </a:cubicBezTo>
                  <a:cubicBezTo>
                    <a:pt x="2272477" y="2049506"/>
                    <a:pt x="2272477" y="2043626"/>
                    <a:pt x="2272477" y="2031865"/>
                  </a:cubicBezTo>
                  <a:cubicBezTo>
                    <a:pt x="2284175" y="2014224"/>
                    <a:pt x="2301720" y="2008344"/>
                    <a:pt x="2319267" y="2014224"/>
                  </a:cubicBezTo>
                  <a:lnTo>
                    <a:pt x="2323684" y="2013013"/>
                  </a:lnTo>
                  <a:lnTo>
                    <a:pt x="2335754" y="1996873"/>
                  </a:lnTo>
                  <a:lnTo>
                    <a:pt x="2357887" y="1960439"/>
                  </a:lnTo>
                  <a:lnTo>
                    <a:pt x="2354848" y="1952777"/>
                  </a:lnTo>
                  <a:cubicBezTo>
                    <a:pt x="2353382" y="1948341"/>
                    <a:pt x="2351917" y="1943906"/>
                    <a:pt x="2348985" y="1937992"/>
                  </a:cubicBezTo>
                  <a:cubicBezTo>
                    <a:pt x="2348985" y="1932078"/>
                    <a:pt x="2354848" y="1926164"/>
                    <a:pt x="2354848" y="1920251"/>
                  </a:cubicBezTo>
                  <a:cubicBezTo>
                    <a:pt x="2360712" y="1908423"/>
                    <a:pt x="2366574" y="1902509"/>
                    <a:pt x="2372438" y="1902509"/>
                  </a:cubicBezTo>
                  <a:cubicBezTo>
                    <a:pt x="2378300" y="1896595"/>
                    <a:pt x="2390027" y="1908423"/>
                    <a:pt x="2390027" y="1896595"/>
                  </a:cubicBezTo>
                  <a:cubicBezTo>
                    <a:pt x="2390027" y="1890682"/>
                    <a:pt x="2384164" y="1884767"/>
                    <a:pt x="2390027" y="1872940"/>
                  </a:cubicBezTo>
                  <a:cubicBezTo>
                    <a:pt x="2392958" y="1869983"/>
                    <a:pt x="2397356" y="1868504"/>
                    <a:pt x="2401753" y="1868504"/>
                  </a:cubicBezTo>
                  <a:lnTo>
                    <a:pt x="2409240" y="1871336"/>
                  </a:lnTo>
                  <a:lnTo>
                    <a:pt x="2415343" y="1858666"/>
                  </a:lnTo>
                  <a:lnTo>
                    <a:pt x="2416609" y="1852344"/>
                  </a:lnTo>
                  <a:cubicBezTo>
                    <a:pt x="2418080" y="1847939"/>
                    <a:pt x="2419550" y="1843534"/>
                    <a:pt x="2419550" y="1837661"/>
                  </a:cubicBezTo>
                  <a:cubicBezTo>
                    <a:pt x="2425430" y="1808296"/>
                    <a:pt x="2419550" y="1767184"/>
                    <a:pt x="2396028" y="1749565"/>
                  </a:cubicBezTo>
                  <a:cubicBezTo>
                    <a:pt x="2378387" y="1737819"/>
                    <a:pt x="2360746" y="1737819"/>
                    <a:pt x="2348985" y="1749565"/>
                  </a:cubicBezTo>
                  <a:cubicBezTo>
                    <a:pt x="2343105" y="1749565"/>
                    <a:pt x="2331344" y="1755438"/>
                    <a:pt x="2331344" y="1767184"/>
                  </a:cubicBezTo>
                  <a:cubicBezTo>
                    <a:pt x="2337224" y="1773057"/>
                    <a:pt x="2343105" y="1755438"/>
                    <a:pt x="2348985" y="1761311"/>
                  </a:cubicBezTo>
                  <a:cubicBezTo>
                    <a:pt x="2360746" y="1761311"/>
                    <a:pt x="2360746" y="1773057"/>
                    <a:pt x="2360746" y="1778930"/>
                  </a:cubicBezTo>
                  <a:cubicBezTo>
                    <a:pt x="2366626" y="1784803"/>
                    <a:pt x="2366626" y="1790676"/>
                    <a:pt x="2360746" y="1790676"/>
                  </a:cubicBezTo>
                  <a:cubicBezTo>
                    <a:pt x="2354866" y="1796549"/>
                    <a:pt x="2348985" y="1796549"/>
                    <a:pt x="2348985" y="1796549"/>
                  </a:cubicBezTo>
                  <a:cubicBezTo>
                    <a:pt x="2343105" y="1802422"/>
                    <a:pt x="2331344" y="1784803"/>
                    <a:pt x="2331344" y="1796549"/>
                  </a:cubicBezTo>
                  <a:cubicBezTo>
                    <a:pt x="2319583" y="1802422"/>
                    <a:pt x="2313703" y="1802422"/>
                    <a:pt x="2307823" y="1796549"/>
                  </a:cubicBezTo>
                  <a:cubicBezTo>
                    <a:pt x="2296062" y="1784803"/>
                    <a:pt x="2290181" y="1761311"/>
                    <a:pt x="2307823" y="1743692"/>
                  </a:cubicBezTo>
                  <a:cubicBezTo>
                    <a:pt x="2319583" y="1726072"/>
                    <a:pt x="2343105" y="1714327"/>
                    <a:pt x="2372507" y="1714327"/>
                  </a:cubicBezTo>
                  <a:cubicBezTo>
                    <a:pt x="2372507" y="1720199"/>
                    <a:pt x="2372507" y="1720199"/>
                    <a:pt x="2372507" y="1720199"/>
                  </a:cubicBezTo>
                  <a:cubicBezTo>
                    <a:pt x="2390148" y="1714327"/>
                    <a:pt x="2401908" y="1726072"/>
                    <a:pt x="2413669" y="1737819"/>
                  </a:cubicBezTo>
                  <a:cubicBezTo>
                    <a:pt x="2431310" y="1761311"/>
                    <a:pt x="2437190" y="1784803"/>
                    <a:pt x="2431310" y="1814169"/>
                  </a:cubicBezTo>
                  <a:lnTo>
                    <a:pt x="2429001" y="1830315"/>
                  </a:lnTo>
                  <a:lnTo>
                    <a:pt x="2451429" y="1783757"/>
                  </a:lnTo>
                  <a:lnTo>
                    <a:pt x="2463618" y="1750454"/>
                  </a:lnTo>
                  <a:lnTo>
                    <a:pt x="2452558" y="1750872"/>
                  </a:lnTo>
                  <a:cubicBezTo>
                    <a:pt x="2446023" y="1751613"/>
                    <a:pt x="2440213" y="1753095"/>
                    <a:pt x="2437309" y="1756059"/>
                  </a:cubicBezTo>
                  <a:cubicBezTo>
                    <a:pt x="2431499" y="1756059"/>
                    <a:pt x="2431499" y="1750131"/>
                    <a:pt x="2431499" y="1744203"/>
                  </a:cubicBezTo>
                  <a:cubicBezTo>
                    <a:pt x="2437309" y="1732347"/>
                    <a:pt x="2454736" y="1732347"/>
                    <a:pt x="2466355" y="1732347"/>
                  </a:cubicBezTo>
                  <a:lnTo>
                    <a:pt x="2469975" y="1733086"/>
                  </a:lnTo>
                  <a:lnTo>
                    <a:pt x="2472722" y="1725581"/>
                  </a:lnTo>
                  <a:lnTo>
                    <a:pt x="2451640" y="1722685"/>
                  </a:lnTo>
                  <a:cubicBezTo>
                    <a:pt x="2442769" y="1723416"/>
                    <a:pt x="2433899" y="1726341"/>
                    <a:pt x="2425028" y="1732189"/>
                  </a:cubicBezTo>
                  <a:cubicBezTo>
                    <a:pt x="2425028" y="1738038"/>
                    <a:pt x="2425028" y="1738038"/>
                    <a:pt x="2425028" y="1738038"/>
                  </a:cubicBezTo>
                  <a:cubicBezTo>
                    <a:pt x="2413200" y="1738038"/>
                    <a:pt x="2413200" y="1726341"/>
                    <a:pt x="2407286" y="1726341"/>
                  </a:cubicBezTo>
                  <a:cubicBezTo>
                    <a:pt x="2401372" y="1720492"/>
                    <a:pt x="2395458" y="1720492"/>
                    <a:pt x="2395458" y="1708794"/>
                  </a:cubicBezTo>
                  <a:cubicBezTo>
                    <a:pt x="2395458" y="1702945"/>
                    <a:pt x="2407286" y="1697097"/>
                    <a:pt x="2413200" y="1697097"/>
                  </a:cubicBezTo>
                  <a:cubicBezTo>
                    <a:pt x="2419114" y="1691248"/>
                    <a:pt x="2425028" y="1702945"/>
                    <a:pt x="2430941" y="1697097"/>
                  </a:cubicBezTo>
                  <a:cubicBezTo>
                    <a:pt x="2430941" y="1691248"/>
                    <a:pt x="2430941" y="1679551"/>
                    <a:pt x="2442769" y="1673702"/>
                  </a:cubicBezTo>
                  <a:cubicBezTo>
                    <a:pt x="2454597" y="1673702"/>
                    <a:pt x="2460510" y="1679551"/>
                    <a:pt x="2466425" y="1685400"/>
                  </a:cubicBezTo>
                  <a:cubicBezTo>
                    <a:pt x="2472338" y="1679551"/>
                    <a:pt x="2478252" y="1667853"/>
                    <a:pt x="2484166" y="1667853"/>
                  </a:cubicBezTo>
                  <a:cubicBezTo>
                    <a:pt x="2487123" y="1667853"/>
                    <a:pt x="2490080" y="1667853"/>
                    <a:pt x="2492297" y="1668584"/>
                  </a:cubicBezTo>
                  <a:lnTo>
                    <a:pt x="2493150" y="1669765"/>
                  </a:lnTo>
                  <a:lnTo>
                    <a:pt x="2493618" y="1668488"/>
                  </a:lnTo>
                  <a:cubicBezTo>
                    <a:pt x="2530276" y="1550630"/>
                    <a:pt x="2550023" y="1425322"/>
                    <a:pt x="2550023" y="1295401"/>
                  </a:cubicBezTo>
                  <a:lnTo>
                    <a:pt x="2549444" y="1283923"/>
                  </a:lnTo>
                  <a:lnTo>
                    <a:pt x="2548475" y="1285441"/>
                  </a:lnTo>
                  <a:cubicBezTo>
                    <a:pt x="2548475" y="1285441"/>
                    <a:pt x="2542467" y="1291321"/>
                    <a:pt x="2542467" y="1291321"/>
                  </a:cubicBezTo>
                  <a:cubicBezTo>
                    <a:pt x="2542467" y="1285441"/>
                    <a:pt x="2542467" y="1285441"/>
                    <a:pt x="2548475" y="1279561"/>
                  </a:cubicBezTo>
                  <a:lnTo>
                    <a:pt x="2549127" y="1277646"/>
                  </a:lnTo>
                  <a:lnTo>
                    <a:pt x="2548194" y="1259167"/>
                  </a:lnTo>
                  <a:lnTo>
                    <a:pt x="2545225" y="1271010"/>
                  </a:lnTo>
                  <a:cubicBezTo>
                    <a:pt x="2543016" y="1275417"/>
                    <a:pt x="2540071" y="1279824"/>
                    <a:pt x="2537126" y="1285700"/>
                  </a:cubicBezTo>
                  <a:cubicBezTo>
                    <a:pt x="2519455" y="1303327"/>
                    <a:pt x="2519455" y="1303327"/>
                    <a:pt x="2519455" y="1303327"/>
                  </a:cubicBezTo>
                  <a:cubicBezTo>
                    <a:pt x="2519455" y="1303327"/>
                    <a:pt x="2519455" y="1309203"/>
                    <a:pt x="2525345" y="1309203"/>
                  </a:cubicBezTo>
                  <a:cubicBezTo>
                    <a:pt x="2531235" y="1309203"/>
                    <a:pt x="2519455" y="1297451"/>
                    <a:pt x="2531235" y="1303327"/>
                  </a:cubicBezTo>
                  <a:cubicBezTo>
                    <a:pt x="2531235" y="1309203"/>
                    <a:pt x="2537126" y="1326830"/>
                    <a:pt x="2525345" y="1332706"/>
                  </a:cubicBezTo>
                  <a:cubicBezTo>
                    <a:pt x="2525345" y="1326830"/>
                    <a:pt x="2531235" y="1315078"/>
                    <a:pt x="2525345" y="1315078"/>
                  </a:cubicBezTo>
                  <a:cubicBezTo>
                    <a:pt x="2519455" y="1315078"/>
                    <a:pt x="2525345" y="1320954"/>
                    <a:pt x="2519455" y="1326830"/>
                  </a:cubicBezTo>
                  <a:cubicBezTo>
                    <a:pt x="2519455" y="1338581"/>
                    <a:pt x="2513565" y="1344457"/>
                    <a:pt x="2501784" y="1344457"/>
                  </a:cubicBezTo>
                  <a:cubicBezTo>
                    <a:pt x="2495894" y="1350333"/>
                    <a:pt x="2490003" y="1344457"/>
                    <a:pt x="2484113" y="1350333"/>
                  </a:cubicBezTo>
                  <a:cubicBezTo>
                    <a:pt x="2484113" y="1350333"/>
                    <a:pt x="2484113" y="1356209"/>
                    <a:pt x="2490003" y="1356209"/>
                  </a:cubicBezTo>
                  <a:cubicBezTo>
                    <a:pt x="2495894" y="1356209"/>
                    <a:pt x="2490003" y="1362084"/>
                    <a:pt x="2490003" y="1362084"/>
                  </a:cubicBezTo>
                  <a:cubicBezTo>
                    <a:pt x="2490003" y="1367960"/>
                    <a:pt x="2490003" y="1362084"/>
                    <a:pt x="2484113" y="1362084"/>
                  </a:cubicBezTo>
                  <a:cubicBezTo>
                    <a:pt x="2484113" y="1367960"/>
                    <a:pt x="2472332" y="1373836"/>
                    <a:pt x="2460552" y="1373836"/>
                  </a:cubicBezTo>
                  <a:cubicBezTo>
                    <a:pt x="2454662" y="1373836"/>
                    <a:pt x="2448771" y="1373836"/>
                    <a:pt x="2448771" y="1367960"/>
                  </a:cubicBezTo>
                  <a:cubicBezTo>
                    <a:pt x="2448771" y="1356209"/>
                    <a:pt x="2442880" y="1344457"/>
                    <a:pt x="2442880" y="1332706"/>
                  </a:cubicBezTo>
                  <a:cubicBezTo>
                    <a:pt x="2460552" y="1332706"/>
                    <a:pt x="2478223" y="1326830"/>
                    <a:pt x="2484113" y="1315078"/>
                  </a:cubicBezTo>
                  <a:cubicBezTo>
                    <a:pt x="2484113" y="1309203"/>
                    <a:pt x="2484113" y="1303327"/>
                    <a:pt x="2484113" y="1291575"/>
                  </a:cubicBezTo>
                  <a:cubicBezTo>
                    <a:pt x="2495894" y="1291575"/>
                    <a:pt x="2507675" y="1279824"/>
                    <a:pt x="2507675" y="1268072"/>
                  </a:cubicBezTo>
                  <a:cubicBezTo>
                    <a:pt x="2513565" y="1250445"/>
                    <a:pt x="2507675" y="1232818"/>
                    <a:pt x="2490003" y="1221067"/>
                  </a:cubicBezTo>
                  <a:cubicBezTo>
                    <a:pt x="2478223" y="1209316"/>
                    <a:pt x="2478223" y="1209316"/>
                    <a:pt x="2478223" y="1209316"/>
                  </a:cubicBezTo>
                  <a:cubicBezTo>
                    <a:pt x="2478223" y="1197564"/>
                    <a:pt x="2466442" y="1179937"/>
                    <a:pt x="2454662" y="1174061"/>
                  </a:cubicBezTo>
                  <a:cubicBezTo>
                    <a:pt x="2442880" y="1168185"/>
                    <a:pt x="2442880" y="1168185"/>
                    <a:pt x="2442880" y="1168185"/>
                  </a:cubicBezTo>
                  <a:cubicBezTo>
                    <a:pt x="2448771" y="1156434"/>
                    <a:pt x="2442880" y="1150558"/>
                    <a:pt x="2442880" y="1138807"/>
                  </a:cubicBezTo>
                  <a:cubicBezTo>
                    <a:pt x="2442880" y="1138807"/>
                    <a:pt x="2442880" y="1132931"/>
                    <a:pt x="2448771" y="1132931"/>
                  </a:cubicBezTo>
                  <a:cubicBezTo>
                    <a:pt x="2460552" y="1132931"/>
                    <a:pt x="2472332" y="1144682"/>
                    <a:pt x="2478223" y="1150558"/>
                  </a:cubicBezTo>
                  <a:cubicBezTo>
                    <a:pt x="2478223" y="1156434"/>
                    <a:pt x="2478223" y="1162310"/>
                    <a:pt x="2478223" y="1162310"/>
                  </a:cubicBezTo>
                  <a:cubicBezTo>
                    <a:pt x="2484113" y="1162310"/>
                    <a:pt x="2495894" y="1162310"/>
                    <a:pt x="2501784" y="1162310"/>
                  </a:cubicBezTo>
                  <a:cubicBezTo>
                    <a:pt x="2513565" y="1168185"/>
                    <a:pt x="2513565" y="1174061"/>
                    <a:pt x="2519455" y="1185813"/>
                  </a:cubicBezTo>
                  <a:cubicBezTo>
                    <a:pt x="2519455" y="1191688"/>
                    <a:pt x="2507675" y="1203440"/>
                    <a:pt x="2525345" y="1209316"/>
                  </a:cubicBezTo>
                  <a:cubicBezTo>
                    <a:pt x="2531236" y="1209316"/>
                    <a:pt x="2535653" y="1212254"/>
                    <a:pt x="2539335" y="1216660"/>
                  </a:cubicBezTo>
                  <a:lnTo>
                    <a:pt x="2546673" y="1229047"/>
                  </a:lnTo>
                  <a:lnTo>
                    <a:pt x="2546134" y="1218387"/>
                  </a:lnTo>
                  <a:lnTo>
                    <a:pt x="2542467" y="1214813"/>
                  </a:lnTo>
                  <a:lnTo>
                    <a:pt x="2545840" y="1212565"/>
                  </a:lnTo>
                  <a:lnTo>
                    <a:pt x="2543546" y="1167123"/>
                  </a:lnTo>
                  <a:cubicBezTo>
                    <a:pt x="2534979" y="1082770"/>
                    <a:pt x="2518056" y="1000887"/>
                    <a:pt x="2493618" y="922315"/>
                  </a:cubicBezTo>
                  <a:lnTo>
                    <a:pt x="2460784" y="832607"/>
                  </a:lnTo>
                  <a:lnTo>
                    <a:pt x="2460734" y="832907"/>
                  </a:lnTo>
                  <a:cubicBezTo>
                    <a:pt x="2449018" y="844604"/>
                    <a:pt x="2443160" y="809512"/>
                    <a:pt x="2431444" y="832907"/>
                  </a:cubicBezTo>
                  <a:cubicBezTo>
                    <a:pt x="2425586" y="832907"/>
                    <a:pt x="2419728" y="832907"/>
                    <a:pt x="2413870" y="832907"/>
                  </a:cubicBezTo>
                  <a:cubicBezTo>
                    <a:pt x="2402153" y="827058"/>
                    <a:pt x="2408011" y="809512"/>
                    <a:pt x="2390437" y="815361"/>
                  </a:cubicBezTo>
                  <a:cubicBezTo>
                    <a:pt x="2384579" y="821210"/>
                    <a:pt x="2378722" y="815361"/>
                    <a:pt x="2372863" y="809512"/>
                  </a:cubicBezTo>
                  <a:cubicBezTo>
                    <a:pt x="2367005" y="803663"/>
                    <a:pt x="2367005" y="797814"/>
                    <a:pt x="2372863" y="791966"/>
                  </a:cubicBezTo>
                  <a:cubicBezTo>
                    <a:pt x="2378722" y="786117"/>
                    <a:pt x="2384579" y="780268"/>
                    <a:pt x="2390437" y="774419"/>
                  </a:cubicBezTo>
                  <a:cubicBezTo>
                    <a:pt x="2396295" y="780268"/>
                    <a:pt x="2405082" y="784655"/>
                    <a:pt x="2414602" y="786117"/>
                  </a:cubicBezTo>
                  <a:lnTo>
                    <a:pt x="2438945" y="781131"/>
                  </a:lnTo>
                  <a:lnTo>
                    <a:pt x="2435963" y="774940"/>
                  </a:lnTo>
                  <a:lnTo>
                    <a:pt x="2428298" y="779375"/>
                  </a:lnTo>
                  <a:cubicBezTo>
                    <a:pt x="2425334" y="780110"/>
                    <a:pt x="2422371" y="780110"/>
                    <a:pt x="2419407" y="780110"/>
                  </a:cubicBezTo>
                  <a:cubicBezTo>
                    <a:pt x="2407551" y="774229"/>
                    <a:pt x="2395696" y="774229"/>
                    <a:pt x="2389768" y="768349"/>
                  </a:cubicBezTo>
                  <a:cubicBezTo>
                    <a:pt x="2389768" y="762469"/>
                    <a:pt x="2395696" y="756588"/>
                    <a:pt x="2395696" y="750708"/>
                  </a:cubicBezTo>
                  <a:cubicBezTo>
                    <a:pt x="2401623" y="753648"/>
                    <a:pt x="2407551" y="756588"/>
                    <a:pt x="2413479" y="758058"/>
                  </a:cubicBezTo>
                  <a:lnTo>
                    <a:pt x="2427281" y="756917"/>
                  </a:lnTo>
                  <a:lnTo>
                    <a:pt x="2398597" y="697374"/>
                  </a:lnTo>
                  <a:lnTo>
                    <a:pt x="2393362" y="688757"/>
                  </a:lnTo>
                  <a:lnTo>
                    <a:pt x="2396201" y="732793"/>
                  </a:lnTo>
                  <a:cubicBezTo>
                    <a:pt x="2396201" y="744596"/>
                    <a:pt x="2384407" y="762300"/>
                    <a:pt x="2378511" y="774103"/>
                  </a:cubicBezTo>
                  <a:cubicBezTo>
                    <a:pt x="2366716" y="785906"/>
                    <a:pt x="2349026" y="809512"/>
                    <a:pt x="2325439" y="803610"/>
                  </a:cubicBezTo>
                  <a:cubicBezTo>
                    <a:pt x="2301851" y="803610"/>
                    <a:pt x="2284161" y="797708"/>
                    <a:pt x="2272367" y="774103"/>
                  </a:cubicBezTo>
                  <a:cubicBezTo>
                    <a:pt x="2266470" y="768201"/>
                    <a:pt x="2266470" y="756399"/>
                    <a:pt x="2266470" y="750497"/>
                  </a:cubicBezTo>
                  <a:cubicBezTo>
                    <a:pt x="2266470" y="738695"/>
                    <a:pt x="2272367" y="726892"/>
                    <a:pt x="2278264" y="720990"/>
                  </a:cubicBezTo>
                  <a:cubicBezTo>
                    <a:pt x="2284161" y="720990"/>
                    <a:pt x="2290058" y="720990"/>
                    <a:pt x="2290058" y="720990"/>
                  </a:cubicBezTo>
                  <a:cubicBezTo>
                    <a:pt x="2295955" y="720990"/>
                    <a:pt x="2295955" y="738695"/>
                    <a:pt x="2301851" y="732793"/>
                  </a:cubicBezTo>
                  <a:cubicBezTo>
                    <a:pt x="2307748" y="720990"/>
                    <a:pt x="2313645" y="726892"/>
                    <a:pt x="2319542" y="726892"/>
                  </a:cubicBezTo>
                  <a:cubicBezTo>
                    <a:pt x="2325439" y="732793"/>
                    <a:pt x="2331336" y="738695"/>
                    <a:pt x="2331336" y="750497"/>
                  </a:cubicBezTo>
                  <a:cubicBezTo>
                    <a:pt x="2325439" y="756399"/>
                    <a:pt x="2319542" y="756399"/>
                    <a:pt x="2313645" y="762300"/>
                  </a:cubicBezTo>
                  <a:cubicBezTo>
                    <a:pt x="2307748" y="762300"/>
                    <a:pt x="2295955" y="750497"/>
                    <a:pt x="2295955" y="762300"/>
                  </a:cubicBezTo>
                  <a:cubicBezTo>
                    <a:pt x="2301851" y="774103"/>
                    <a:pt x="2313645" y="780004"/>
                    <a:pt x="2325439" y="780004"/>
                  </a:cubicBezTo>
                  <a:cubicBezTo>
                    <a:pt x="2343129" y="785906"/>
                    <a:pt x="2354923" y="774103"/>
                    <a:pt x="2366716" y="762300"/>
                  </a:cubicBezTo>
                  <a:cubicBezTo>
                    <a:pt x="2384407" y="738695"/>
                    <a:pt x="2384407" y="697384"/>
                    <a:pt x="2372614" y="667877"/>
                  </a:cubicBezTo>
                  <a:cubicBezTo>
                    <a:pt x="2372614" y="661976"/>
                    <a:pt x="2366716" y="656075"/>
                    <a:pt x="2366716" y="650173"/>
                  </a:cubicBezTo>
                  <a:lnTo>
                    <a:pt x="2369922" y="650173"/>
                  </a:lnTo>
                  <a:lnTo>
                    <a:pt x="2364316" y="640945"/>
                  </a:lnTo>
                  <a:lnTo>
                    <a:pt x="2361078" y="643749"/>
                  </a:lnTo>
                  <a:cubicBezTo>
                    <a:pt x="2359596" y="644483"/>
                    <a:pt x="2358114" y="644483"/>
                    <a:pt x="2355150" y="644483"/>
                  </a:cubicBezTo>
                  <a:cubicBezTo>
                    <a:pt x="2349222" y="644483"/>
                    <a:pt x="2343295" y="632746"/>
                    <a:pt x="2337367" y="626877"/>
                  </a:cubicBezTo>
                  <a:cubicBezTo>
                    <a:pt x="2331439" y="621009"/>
                    <a:pt x="2337367" y="615140"/>
                    <a:pt x="2331439" y="615140"/>
                  </a:cubicBezTo>
                  <a:cubicBezTo>
                    <a:pt x="2325511" y="621009"/>
                    <a:pt x="2319583" y="615140"/>
                    <a:pt x="2313656" y="615140"/>
                  </a:cubicBezTo>
                  <a:cubicBezTo>
                    <a:pt x="2301800" y="603403"/>
                    <a:pt x="2295872" y="591666"/>
                    <a:pt x="2295872" y="579929"/>
                  </a:cubicBezTo>
                  <a:cubicBezTo>
                    <a:pt x="2295872" y="574061"/>
                    <a:pt x="2301800" y="562324"/>
                    <a:pt x="2301800" y="556455"/>
                  </a:cubicBezTo>
                  <a:cubicBezTo>
                    <a:pt x="2301800" y="553521"/>
                    <a:pt x="2303282" y="553521"/>
                    <a:pt x="2305505" y="554254"/>
                  </a:cubicBezTo>
                  <a:lnTo>
                    <a:pt x="2306232" y="554451"/>
                  </a:lnTo>
                  <a:lnTo>
                    <a:pt x="2263529" y="497345"/>
                  </a:lnTo>
                  <a:lnTo>
                    <a:pt x="2228033" y="458289"/>
                  </a:lnTo>
                  <a:lnTo>
                    <a:pt x="2228465" y="458834"/>
                  </a:lnTo>
                  <a:cubicBezTo>
                    <a:pt x="2231378" y="462501"/>
                    <a:pt x="2231378" y="462501"/>
                    <a:pt x="2231378" y="462501"/>
                  </a:cubicBezTo>
                  <a:cubicBezTo>
                    <a:pt x="2231378" y="485974"/>
                    <a:pt x="2254682" y="491842"/>
                    <a:pt x="2266334" y="503580"/>
                  </a:cubicBezTo>
                  <a:cubicBezTo>
                    <a:pt x="2272161" y="509448"/>
                    <a:pt x="2266334" y="509448"/>
                    <a:pt x="2266334" y="515317"/>
                  </a:cubicBezTo>
                  <a:cubicBezTo>
                    <a:pt x="2260509" y="521185"/>
                    <a:pt x="2254682" y="515317"/>
                    <a:pt x="2243030" y="515317"/>
                  </a:cubicBezTo>
                  <a:cubicBezTo>
                    <a:pt x="2231378" y="503580"/>
                    <a:pt x="2213899" y="497712"/>
                    <a:pt x="2213899" y="480106"/>
                  </a:cubicBezTo>
                  <a:cubicBezTo>
                    <a:pt x="2208073" y="474238"/>
                    <a:pt x="2225552" y="468369"/>
                    <a:pt x="2213899" y="462501"/>
                  </a:cubicBezTo>
                  <a:cubicBezTo>
                    <a:pt x="2202247" y="462501"/>
                    <a:pt x="2196421" y="456633"/>
                    <a:pt x="2190595" y="450765"/>
                  </a:cubicBezTo>
                  <a:cubicBezTo>
                    <a:pt x="2190595" y="444897"/>
                    <a:pt x="2190595" y="439029"/>
                    <a:pt x="2190595" y="433161"/>
                  </a:cubicBezTo>
                  <a:cubicBezTo>
                    <a:pt x="2193508" y="433161"/>
                    <a:pt x="2196421" y="431691"/>
                    <a:pt x="2199334" y="430959"/>
                  </a:cubicBezTo>
                  <a:lnTo>
                    <a:pt x="2204339" y="432220"/>
                  </a:lnTo>
                  <a:lnTo>
                    <a:pt x="2189488" y="415880"/>
                  </a:lnTo>
                  <a:lnTo>
                    <a:pt x="2190399" y="421351"/>
                  </a:lnTo>
                  <a:cubicBezTo>
                    <a:pt x="2184511" y="427251"/>
                    <a:pt x="2178625" y="415454"/>
                    <a:pt x="2172738" y="415454"/>
                  </a:cubicBezTo>
                  <a:cubicBezTo>
                    <a:pt x="2160964" y="403660"/>
                    <a:pt x="2149190" y="403660"/>
                    <a:pt x="2137417" y="397765"/>
                  </a:cubicBezTo>
                  <a:cubicBezTo>
                    <a:pt x="2125643" y="403660"/>
                    <a:pt x="2119756" y="391868"/>
                    <a:pt x="2107982" y="397765"/>
                  </a:cubicBezTo>
                  <a:cubicBezTo>
                    <a:pt x="2084435" y="403660"/>
                    <a:pt x="2060887" y="409558"/>
                    <a:pt x="2055000" y="433147"/>
                  </a:cubicBezTo>
                  <a:cubicBezTo>
                    <a:pt x="2049113" y="444939"/>
                    <a:pt x="2049113" y="456732"/>
                    <a:pt x="2055000" y="462629"/>
                  </a:cubicBezTo>
                  <a:cubicBezTo>
                    <a:pt x="2060887" y="468530"/>
                    <a:pt x="2060887" y="480321"/>
                    <a:pt x="2066774" y="474425"/>
                  </a:cubicBezTo>
                  <a:cubicBezTo>
                    <a:pt x="2072661" y="468530"/>
                    <a:pt x="2055000" y="456732"/>
                    <a:pt x="2066774" y="450836"/>
                  </a:cubicBezTo>
                  <a:cubicBezTo>
                    <a:pt x="2072661" y="439043"/>
                    <a:pt x="2084435" y="439043"/>
                    <a:pt x="2096208" y="444939"/>
                  </a:cubicBezTo>
                  <a:cubicBezTo>
                    <a:pt x="2102095" y="444939"/>
                    <a:pt x="2107982" y="456732"/>
                    <a:pt x="2107982" y="462629"/>
                  </a:cubicBezTo>
                  <a:cubicBezTo>
                    <a:pt x="2107982" y="468530"/>
                    <a:pt x="2107982" y="474425"/>
                    <a:pt x="2102095" y="480321"/>
                  </a:cubicBezTo>
                  <a:cubicBezTo>
                    <a:pt x="2102095" y="480321"/>
                    <a:pt x="2107982" y="480321"/>
                    <a:pt x="2107982" y="486217"/>
                  </a:cubicBezTo>
                  <a:cubicBezTo>
                    <a:pt x="2107982" y="492114"/>
                    <a:pt x="2102095" y="498010"/>
                    <a:pt x="2096208" y="503907"/>
                  </a:cubicBezTo>
                  <a:cubicBezTo>
                    <a:pt x="2078547" y="509804"/>
                    <a:pt x="2060887" y="503907"/>
                    <a:pt x="2043226" y="492114"/>
                  </a:cubicBezTo>
                  <a:cubicBezTo>
                    <a:pt x="2031453" y="480321"/>
                    <a:pt x="2025565" y="456732"/>
                    <a:pt x="2025565" y="433147"/>
                  </a:cubicBezTo>
                  <a:cubicBezTo>
                    <a:pt x="2031453" y="409558"/>
                    <a:pt x="2055000" y="385973"/>
                    <a:pt x="2084435" y="380073"/>
                  </a:cubicBezTo>
                  <a:cubicBezTo>
                    <a:pt x="2093265" y="377125"/>
                    <a:pt x="2102095" y="375651"/>
                    <a:pt x="2110925" y="376390"/>
                  </a:cubicBezTo>
                  <a:cubicBezTo>
                    <a:pt x="2119756" y="377125"/>
                    <a:pt x="2128586" y="380073"/>
                    <a:pt x="2137417" y="385973"/>
                  </a:cubicBezTo>
                  <a:cubicBezTo>
                    <a:pt x="2143304" y="385973"/>
                    <a:pt x="2150662" y="388921"/>
                    <a:pt x="2158021" y="392606"/>
                  </a:cubicBezTo>
                  <a:lnTo>
                    <a:pt x="2175889" y="402192"/>
                  </a:lnTo>
                  <a:lnTo>
                    <a:pt x="2093458" y="327274"/>
                  </a:lnTo>
                  <a:lnTo>
                    <a:pt x="2078390" y="316006"/>
                  </a:lnTo>
                  <a:lnTo>
                    <a:pt x="2070593" y="330232"/>
                  </a:lnTo>
                  <a:cubicBezTo>
                    <a:pt x="2068388" y="334659"/>
                    <a:pt x="2066918" y="339085"/>
                    <a:pt x="2066918" y="344988"/>
                  </a:cubicBezTo>
                  <a:cubicBezTo>
                    <a:pt x="2061038" y="356788"/>
                    <a:pt x="2066918" y="362689"/>
                    <a:pt x="2072798" y="374495"/>
                  </a:cubicBezTo>
                  <a:cubicBezTo>
                    <a:pt x="2061038" y="380394"/>
                    <a:pt x="2049277" y="392196"/>
                    <a:pt x="2037516" y="386295"/>
                  </a:cubicBezTo>
                  <a:cubicBezTo>
                    <a:pt x="2031635" y="380394"/>
                    <a:pt x="2031635" y="368592"/>
                    <a:pt x="2037516" y="362689"/>
                  </a:cubicBezTo>
                  <a:cubicBezTo>
                    <a:pt x="2037516" y="362689"/>
                    <a:pt x="2043396" y="356788"/>
                    <a:pt x="2037516" y="350886"/>
                  </a:cubicBezTo>
                  <a:cubicBezTo>
                    <a:pt x="2031635" y="344988"/>
                    <a:pt x="2019875" y="333183"/>
                    <a:pt x="2025755" y="321380"/>
                  </a:cubicBezTo>
                  <a:cubicBezTo>
                    <a:pt x="2031635" y="321380"/>
                    <a:pt x="2037516" y="315480"/>
                    <a:pt x="2031635" y="309577"/>
                  </a:cubicBezTo>
                  <a:cubicBezTo>
                    <a:pt x="2025755" y="303675"/>
                    <a:pt x="2025755" y="291875"/>
                    <a:pt x="2031635" y="285973"/>
                  </a:cubicBezTo>
                  <a:cubicBezTo>
                    <a:pt x="2037516" y="285973"/>
                    <a:pt x="2037516" y="285973"/>
                    <a:pt x="2037516" y="285973"/>
                  </a:cubicBezTo>
                  <a:lnTo>
                    <a:pt x="2054656" y="298258"/>
                  </a:lnTo>
                  <a:lnTo>
                    <a:pt x="1996873" y="255049"/>
                  </a:lnTo>
                  <a:cubicBezTo>
                    <a:pt x="1796634" y="119770"/>
                    <a:pt x="1555242" y="40779"/>
                    <a:pt x="1295401" y="40779"/>
                  </a:cubicBezTo>
                  <a:close/>
                  <a:moveTo>
                    <a:pt x="1295401" y="0"/>
                  </a:moveTo>
                  <a:cubicBezTo>
                    <a:pt x="2010831" y="0"/>
                    <a:pt x="2590802" y="579971"/>
                    <a:pt x="2590802" y="1295401"/>
                  </a:cubicBezTo>
                  <a:cubicBezTo>
                    <a:pt x="2590802" y="2010831"/>
                    <a:pt x="2010831" y="2590802"/>
                    <a:pt x="1295401" y="2590802"/>
                  </a:cubicBezTo>
                  <a:cubicBezTo>
                    <a:pt x="579971" y="2590802"/>
                    <a:pt x="0" y="2010831"/>
                    <a:pt x="0" y="1295401"/>
                  </a:cubicBezTo>
                  <a:cubicBezTo>
                    <a:pt x="0" y="579971"/>
                    <a:pt x="579971" y="0"/>
                    <a:pt x="1295401" y="0"/>
                  </a:cubicBez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A0000"/>
                  </a:solidFill>
                  <a:latin typeface="+mn-ea"/>
                </a:rPr>
                <a:t>Ⅳ</a:t>
              </a:r>
              <a:endParaRPr lang="zh-CN" altLang="en-US" sz="3200" b="1" dirty="0">
                <a:solidFill>
                  <a:srgbClr val="5A0000"/>
                </a:solidFill>
                <a:latin typeface="+mn-ea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C16D5-5FC8-4681-B359-04791D188C2D}"/>
                </a:ext>
              </a:extLst>
            </p:cNvPr>
            <p:cNvGrpSpPr/>
            <p:nvPr/>
          </p:nvGrpSpPr>
          <p:grpSpPr>
            <a:xfrm>
              <a:off x="5690980" y="4135008"/>
              <a:ext cx="4681744" cy="747920"/>
              <a:chOff x="5690980" y="4135008"/>
              <a:chExt cx="4681744" cy="747920"/>
            </a:xfrm>
          </p:grpSpPr>
          <p:sp>
            <p:nvSpPr>
              <p:cNvPr id="149" name="任意多边形 8">
                <a:extLst>
                  <a:ext uri="{FF2B5EF4-FFF2-40B4-BE49-F238E27FC236}">
                    <a16:creationId xmlns:a16="http://schemas.microsoft.com/office/drawing/2014/main" id="{4D8220E9-1BD3-40CC-93A9-75CDF6AD4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980" y="4135008"/>
                <a:ext cx="747920" cy="747920"/>
              </a:xfrm>
              <a:custGeom>
                <a:avLst/>
                <a:gdLst>
                  <a:gd name="connsiteX0" fmla="*/ 1238629 w 2590802"/>
                  <a:gd name="connsiteY0" fmla="*/ 2501864 h 2590802"/>
                  <a:gd name="connsiteX1" fmla="*/ 1250281 w 2590802"/>
                  <a:gd name="connsiteY1" fmla="*/ 2508385 h 2590802"/>
                  <a:gd name="connsiteX2" fmla="*/ 1261933 w 2590802"/>
                  <a:gd name="connsiteY2" fmla="*/ 2519977 h 2590802"/>
                  <a:gd name="connsiteX3" fmla="*/ 1261933 w 2590802"/>
                  <a:gd name="connsiteY3" fmla="*/ 2543162 h 2590802"/>
                  <a:gd name="connsiteX4" fmla="*/ 1244454 w 2590802"/>
                  <a:gd name="connsiteY4" fmla="*/ 2543162 h 2590802"/>
                  <a:gd name="connsiteX5" fmla="*/ 1238628 w 2590802"/>
                  <a:gd name="connsiteY5" fmla="*/ 2519977 h 2590802"/>
                  <a:gd name="connsiteX6" fmla="*/ 1226976 w 2590802"/>
                  <a:gd name="connsiteY6" fmla="*/ 2508385 h 2590802"/>
                  <a:gd name="connsiteX7" fmla="*/ 1238629 w 2590802"/>
                  <a:gd name="connsiteY7" fmla="*/ 2501864 h 2590802"/>
                  <a:gd name="connsiteX8" fmla="*/ 1320928 w 2590802"/>
                  <a:gd name="connsiteY8" fmla="*/ 2496223 h 2590802"/>
                  <a:gd name="connsiteX9" fmla="*/ 1320928 w 2590802"/>
                  <a:gd name="connsiteY9" fmla="*/ 2507985 h 2590802"/>
                  <a:gd name="connsiteX10" fmla="*/ 1315014 w 2590802"/>
                  <a:gd name="connsiteY10" fmla="*/ 2502104 h 2590802"/>
                  <a:gd name="connsiteX11" fmla="*/ 1320928 w 2590802"/>
                  <a:gd name="connsiteY11" fmla="*/ 2496223 h 2590802"/>
                  <a:gd name="connsiteX12" fmla="*/ 1038326 w 2590802"/>
                  <a:gd name="connsiteY12" fmla="*/ 2482021 h 2590802"/>
                  <a:gd name="connsiteX13" fmla="*/ 1052317 w 2590802"/>
                  <a:gd name="connsiteY13" fmla="*/ 2482579 h 2590802"/>
                  <a:gd name="connsiteX14" fmla="*/ 1068270 w 2590802"/>
                  <a:gd name="connsiteY14" fmla="*/ 2490785 h 2590802"/>
                  <a:gd name="connsiteX15" fmla="*/ 1068270 w 2590802"/>
                  <a:gd name="connsiteY15" fmla="*/ 2508489 h 2590802"/>
                  <a:gd name="connsiteX16" fmla="*/ 1103678 w 2590802"/>
                  <a:gd name="connsiteY16" fmla="*/ 2508489 h 2590802"/>
                  <a:gd name="connsiteX17" fmla="*/ 1103678 w 2590802"/>
                  <a:gd name="connsiteY17" fmla="*/ 2526194 h 2590802"/>
                  <a:gd name="connsiteX18" fmla="*/ 1056467 w 2590802"/>
                  <a:gd name="connsiteY18" fmla="*/ 2514391 h 2590802"/>
                  <a:gd name="connsiteX19" fmla="*/ 1032861 w 2590802"/>
                  <a:gd name="connsiteY19" fmla="*/ 2508489 h 2590802"/>
                  <a:gd name="connsiteX20" fmla="*/ 1003354 w 2590802"/>
                  <a:gd name="connsiteY20" fmla="*/ 2496687 h 2590802"/>
                  <a:gd name="connsiteX21" fmla="*/ 1038326 w 2590802"/>
                  <a:gd name="connsiteY21" fmla="*/ 2482021 h 2590802"/>
                  <a:gd name="connsiteX22" fmla="*/ 1308542 w 2590802"/>
                  <a:gd name="connsiteY22" fmla="*/ 2478772 h 2590802"/>
                  <a:gd name="connsiteX23" fmla="*/ 1320872 w 2590802"/>
                  <a:gd name="connsiteY23" fmla="*/ 2490153 h 2590802"/>
                  <a:gd name="connsiteX24" fmla="*/ 1308542 w 2590802"/>
                  <a:gd name="connsiteY24" fmla="*/ 2478772 h 2590802"/>
                  <a:gd name="connsiteX25" fmla="*/ 1297161 w 2590802"/>
                  <a:gd name="connsiteY25" fmla="*/ 2478772 h 2590802"/>
                  <a:gd name="connsiteX26" fmla="*/ 1308542 w 2590802"/>
                  <a:gd name="connsiteY26" fmla="*/ 2478772 h 2590802"/>
                  <a:gd name="connsiteX27" fmla="*/ 1297161 w 2590802"/>
                  <a:gd name="connsiteY27" fmla="*/ 2478772 h 2590802"/>
                  <a:gd name="connsiteX28" fmla="*/ 1259571 w 2590802"/>
                  <a:gd name="connsiteY28" fmla="*/ 2459471 h 2590802"/>
                  <a:gd name="connsiteX29" fmla="*/ 1267703 w 2590802"/>
                  <a:gd name="connsiteY29" fmla="*/ 2460941 h 2590802"/>
                  <a:gd name="connsiteX30" fmla="*/ 1279531 w 2590802"/>
                  <a:gd name="connsiteY30" fmla="*/ 2466822 h 2590802"/>
                  <a:gd name="connsiteX31" fmla="*/ 1279531 w 2590802"/>
                  <a:gd name="connsiteY31" fmla="*/ 2490343 h 2590802"/>
                  <a:gd name="connsiteX32" fmla="*/ 1297273 w 2590802"/>
                  <a:gd name="connsiteY32" fmla="*/ 2484463 h 2590802"/>
                  <a:gd name="connsiteX33" fmla="*/ 1315014 w 2590802"/>
                  <a:gd name="connsiteY33" fmla="*/ 2502104 h 2590802"/>
                  <a:gd name="connsiteX34" fmla="*/ 1309100 w 2590802"/>
                  <a:gd name="connsiteY34" fmla="*/ 2519745 h 2590802"/>
                  <a:gd name="connsiteX35" fmla="*/ 1315014 w 2590802"/>
                  <a:gd name="connsiteY35" fmla="*/ 2519745 h 2590802"/>
                  <a:gd name="connsiteX36" fmla="*/ 1320928 w 2590802"/>
                  <a:gd name="connsiteY36" fmla="*/ 2513865 h 2590802"/>
                  <a:gd name="connsiteX37" fmla="*/ 1332755 w 2590802"/>
                  <a:gd name="connsiteY37" fmla="*/ 2519745 h 2590802"/>
                  <a:gd name="connsiteX38" fmla="*/ 1338670 w 2590802"/>
                  <a:gd name="connsiteY38" fmla="*/ 2543267 h 2590802"/>
                  <a:gd name="connsiteX39" fmla="*/ 1320928 w 2590802"/>
                  <a:gd name="connsiteY39" fmla="*/ 2543267 h 2590802"/>
                  <a:gd name="connsiteX40" fmla="*/ 1273617 w 2590802"/>
                  <a:gd name="connsiteY40" fmla="*/ 2543267 h 2590802"/>
                  <a:gd name="connsiteX41" fmla="*/ 1267703 w 2590802"/>
                  <a:gd name="connsiteY41" fmla="*/ 2519745 h 2590802"/>
                  <a:gd name="connsiteX42" fmla="*/ 1244048 w 2590802"/>
                  <a:gd name="connsiteY42" fmla="*/ 2496223 h 2590802"/>
                  <a:gd name="connsiteX43" fmla="*/ 1255876 w 2590802"/>
                  <a:gd name="connsiteY43" fmla="*/ 2466822 h 2590802"/>
                  <a:gd name="connsiteX44" fmla="*/ 1259571 w 2590802"/>
                  <a:gd name="connsiteY44" fmla="*/ 2459471 h 2590802"/>
                  <a:gd name="connsiteX45" fmla="*/ 1059220 w 2590802"/>
                  <a:gd name="connsiteY45" fmla="*/ 2440242 h 2590802"/>
                  <a:gd name="connsiteX46" fmla="*/ 1074040 w 2590802"/>
                  <a:gd name="connsiteY46" fmla="*/ 2449133 h 2590802"/>
                  <a:gd name="connsiteX47" fmla="*/ 1074040 w 2590802"/>
                  <a:gd name="connsiteY47" fmla="*/ 2466916 h 2590802"/>
                  <a:gd name="connsiteX48" fmla="*/ 1032545 w 2590802"/>
                  <a:gd name="connsiteY48" fmla="*/ 2472844 h 2590802"/>
                  <a:gd name="connsiteX49" fmla="*/ 1044401 w 2590802"/>
                  <a:gd name="connsiteY49" fmla="*/ 2449133 h 2590802"/>
                  <a:gd name="connsiteX50" fmla="*/ 1059220 w 2590802"/>
                  <a:gd name="connsiteY50" fmla="*/ 2440242 h 2590802"/>
                  <a:gd name="connsiteX51" fmla="*/ 862584 w 2590802"/>
                  <a:gd name="connsiteY51" fmla="*/ 2440163 h 2590802"/>
                  <a:gd name="connsiteX52" fmla="*/ 880225 w 2590802"/>
                  <a:gd name="connsiteY52" fmla="*/ 2443785 h 2590802"/>
                  <a:gd name="connsiteX53" fmla="*/ 886106 w 2590802"/>
                  <a:gd name="connsiteY53" fmla="*/ 2455377 h 2590802"/>
                  <a:gd name="connsiteX54" fmla="*/ 915507 w 2590802"/>
                  <a:gd name="connsiteY54" fmla="*/ 2449581 h 2590802"/>
                  <a:gd name="connsiteX55" fmla="*/ 939029 w 2590802"/>
                  <a:gd name="connsiteY55" fmla="*/ 2466969 h 2590802"/>
                  <a:gd name="connsiteX56" fmla="*/ 939029 w 2590802"/>
                  <a:gd name="connsiteY56" fmla="*/ 2490154 h 2590802"/>
                  <a:gd name="connsiteX57" fmla="*/ 909627 w 2590802"/>
                  <a:gd name="connsiteY57" fmla="*/ 2472765 h 2590802"/>
                  <a:gd name="connsiteX58" fmla="*/ 886106 w 2590802"/>
                  <a:gd name="connsiteY58" fmla="*/ 2461174 h 2590802"/>
                  <a:gd name="connsiteX59" fmla="*/ 868464 w 2590802"/>
                  <a:gd name="connsiteY59" fmla="*/ 2466969 h 2590802"/>
                  <a:gd name="connsiteX60" fmla="*/ 844943 w 2590802"/>
                  <a:gd name="connsiteY60" fmla="*/ 2449581 h 2590802"/>
                  <a:gd name="connsiteX61" fmla="*/ 862584 w 2590802"/>
                  <a:gd name="connsiteY61" fmla="*/ 2440163 h 2590802"/>
                  <a:gd name="connsiteX62" fmla="*/ 1255904 w 2590802"/>
                  <a:gd name="connsiteY62" fmla="*/ 2437989 h 2590802"/>
                  <a:gd name="connsiteX63" fmla="*/ 1262069 w 2590802"/>
                  <a:gd name="connsiteY63" fmla="*/ 2449370 h 2590802"/>
                  <a:gd name="connsiteX64" fmla="*/ 1255904 w 2590802"/>
                  <a:gd name="connsiteY64" fmla="*/ 2460752 h 2590802"/>
                  <a:gd name="connsiteX65" fmla="*/ 1255904 w 2590802"/>
                  <a:gd name="connsiteY65" fmla="*/ 2449370 h 2590802"/>
                  <a:gd name="connsiteX66" fmla="*/ 1255904 w 2590802"/>
                  <a:gd name="connsiteY66" fmla="*/ 2437989 h 2590802"/>
                  <a:gd name="connsiteX67" fmla="*/ 921104 w 2590802"/>
                  <a:gd name="connsiteY67" fmla="*/ 2408587 h 2590802"/>
                  <a:gd name="connsiteX68" fmla="*/ 938650 w 2590802"/>
                  <a:gd name="connsiteY68" fmla="*/ 2420239 h 2590802"/>
                  <a:gd name="connsiteX69" fmla="*/ 938650 w 2590802"/>
                  <a:gd name="connsiteY69" fmla="*/ 2449370 h 2590802"/>
                  <a:gd name="connsiteX70" fmla="*/ 909406 w 2590802"/>
                  <a:gd name="connsiteY70" fmla="*/ 2437718 h 2590802"/>
                  <a:gd name="connsiteX71" fmla="*/ 909406 w 2590802"/>
                  <a:gd name="connsiteY71" fmla="*/ 2420239 h 2590802"/>
                  <a:gd name="connsiteX72" fmla="*/ 921104 w 2590802"/>
                  <a:gd name="connsiteY72" fmla="*/ 2408587 h 2590802"/>
                  <a:gd name="connsiteX73" fmla="*/ 1064758 w 2590802"/>
                  <a:gd name="connsiteY73" fmla="*/ 2407828 h 2590802"/>
                  <a:gd name="connsiteX74" fmla="*/ 1085387 w 2590802"/>
                  <a:gd name="connsiteY74" fmla="*/ 2413709 h 2590802"/>
                  <a:gd name="connsiteX75" fmla="*/ 1108963 w 2590802"/>
                  <a:gd name="connsiteY75" fmla="*/ 2413709 h 2590802"/>
                  <a:gd name="connsiteX76" fmla="*/ 1120751 w 2590802"/>
                  <a:gd name="connsiteY76" fmla="*/ 2425470 h 2590802"/>
                  <a:gd name="connsiteX77" fmla="*/ 1114857 w 2590802"/>
                  <a:gd name="connsiteY77" fmla="*/ 2443110 h 2590802"/>
                  <a:gd name="connsiteX78" fmla="*/ 1103069 w 2590802"/>
                  <a:gd name="connsiteY78" fmla="*/ 2454872 h 2590802"/>
                  <a:gd name="connsiteX79" fmla="*/ 1108963 w 2590802"/>
                  <a:gd name="connsiteY79" fmla="*/ 2466632 h 2590802"/>
                  <a:gd name="connsiteX80" fmla="*/ 1073599 w 2590802"/>
                  <a:gd name="connsiteY80" fmla="*/ 2490154 h 2590802"/>
                  <a:gd name="connsiteX81" fmla="*/ 1067706 w 2590802"/>
                  <a:gd name="connsiteY81" fmla="*/ 2478393 h 2590802"/>
                  <a:gd name="connsiteX82" fmla="*/ 1085387 w 2590802"/>
                  <a:gd name="connsiteY82" fmla="*/ 2466632 h 2590802"/>
                  <a:gd name="connsiteX83" fmla="*/ 1079493 w 2590802"/>
                  <a:gd name="connsiteY83" fmla="*/ 2443110 h 2590802"/>
                  <a:gd name="connsiteX84" fmla="*/ 1050024 w 2590802"/>
                  <a:gd name="connsiteY84" fmla="*/ 2437230 h 2590802"/>
                  <a:gd name="connsiteX85" fmla="*/ 1038236 w 2590802"/>
                  <a:gd name="connsiteY85" fmla="*/ 2443110 h 2590802"/>
                  <a:gd name="connsiteX86" fmla="*/ 1044130 w 2590802"/>
                  <a:gd name="connsiteY86" fmla="*/ 2419589 h 2590802"/>
                  <a:gd name="connsiteX87" fmla="*/ 1064758 w 2590802"/>
                  <a:gd name="connsiteY87" fmla="*/ 2407828 h 2590802"/>
                  <a:gd name="connsiteX88" fmla="*/ 1177361 w 2590802"/>
                  <a:gd name="connsiteY88" fmla="*/ 2387813 h 2590802"/>
                  <a:gd name="connsiteX89" fmla="*/ 1208798 w 2590802"/>
                  <a:gd name="connsiteY89" fmla="*/ 2390749 h 2590802"/>
                  <a:gd name="connsiteX90" fmla="*/ 1220495 w 2590802"/>
                  <a:gd name="connsiteY90" fmla="*/ 2402496 h 2590802"/>
                  <a:gd name="connsiteX91" fmla="*/ 1243890 w 2590802"/>
                  <a:gd name="connsiteY91" fmla="*/ 2443607 h 2590802"/>
                  <a:gd name="connsiteX92" fmla="*/ 1232192 w 2590802"/>
                  <a:gd name="connsiteY92" fmla="*/ 2496465 h 2590802"/>
                  <a:gd name="connsiteX93" fmla="*/ 1185402 w 2590802"/>
                  <a:gd name="connsiteY93" fmla="*/ 2525830 h 2590802"/>
                  <a:gd name="connsiteX94" fmla="*/ 1115217 w 2590802"/>
                  <a:gd name="connsiteY94" fmla="*/ 2525830 h 2590802"/>
                  <a:gd name="connsiteX95" fmla="*/ 1121066 w 2590802"/>
                  <a:gd name="connsiteY95" fmla="*/ 2519957 h 2590802"/>
                  <a:gd name="connsiteX96" fmla="*/ 1208798 w 2590802"/>
                  <a:gd name="connsiteY96" fmla="*/ 2496465 h 2590802"/>
                  <a:gd name="connsiteX97" fmla="*/ 1226343 w 2590802"/>
                  <a:gd name="connsiteY97" fmla="*/ 2449480 h 2590802"/>
                  <a:gd name="connsiteX98" fmla="*/ 1202949 w 2590802"/>
                  <a:gd name="connsiteY98" fmla="*/ 2414241 h 2590802"/>
                  <a:gd name="connsiteX99" fmla="*/ 1185402 w 2590802"/>
                  <a:gd name="connsiteY99" fmla="*/ 2414241 h 2590802"/>
                  <a:gd name="connsiteX100" fmla="*/ 1197100 w 2590802"/>
                  <a:gd name="connsiteY100" fmla="*/ 2431861 h 2590802"/>
                  <a:gd name="connsiteX101" fmla="*/ 1185402 w 2590802"/>
                  <a:gd name="connsiteY101" fmla="*/ 2449480 h 2590802"/>
                  <a:gd name="connsiteX102" fmla="*/ 1167857 w 2590802"/>
                  <a:gd name="connsiteY102" fmla="*/ 2449480 h 2590802"/>
                  <a:gd name="connsiteX103" fmla="*/ 1156159 w 2590802"/>
                  <a:gd name="connsiteY103" fmla="*/ 2431861 h 2590802"/>
                  <a:gd name="connsiteX104" fmla="*/ 1144461 w 2590802"/>
                  <a:gd name="connsiteY104" fmla="*/ 2420115 h 2590802"/>
                  <a:gd name="connsiteX105" fmla="*/ 1150310 w 2590802"/>
                  <a:gd name="connsiteY105" fmla="*/ 2402496 h 2590802"/>
                  <a:gd name="connsiteX106" fmla="*/ 1177361 w 2590802"/>
                  <a:gd name="connsiteY106" fmla="*/ 2387813 h 2590802"/>
                  <a:gd name="connsiteX107" fmla="*/ 997263 w 2590802"/>
                  <a:gd name="connsiteY107" fmla="*/ 2374751 h 2590802"/>
                  <a:gd name="connsiteX108" fmla="*/ 1020785 w 2590802"/>
                  <a:gd name="connsiteY108" fmla="*/ 2378426 h 2590802"/>
                  <a:gd name="connsiteX109" fmla="*/ 1026665 w 2590802"/>
                  <a:gd name="connsiteY109" fmla="*/ 2407828 h 2590802"/>
                  <a:gd name="connsiteX110" fmla="*/ 1020785 w 2590802"/>
                  <a:gd name="connsiteY110" fmla="*/ 2419589 h 2590802"/>
                  <a:gd name="connsiteX111" fmla="*/ 1032545 w 2590802"/>
                  <a:gd name="connsiteY111" fmla="*/ 2443110 h 2590802"/>
                  <a:gd name="connsiteX112" fmla="*/ 997263 w 2590802"/>
                  <a:gd name="connsiteY112" fmla="*/ 2490153 h 2590802"/>
                  <a:gd name="connsiteX113" fmla="*/ 985502 w 2590802"/>
                  <a:gd name="connsiteY113" fmla="*/ 2478393 h 2590802"/>
                  <a:gd name="connsiteX114" fmla="*/ 956101 w 2590802"/>
                  <a:gd name="connsiteY114" fmla="*/ 2478393 h 2590802"/>
                  <a:gd name="connsiteX115" fmla="*/ 944340 w 2590802"/>
                  <a:gd name="connsiteY115" fmla="*/ 2437230 h 2590802"/>
                  <a:gd name="connsiteX116" fmla="*/ 944340 w 2590802"/>
                  <a:gd name="connsiteY116" fmla="*/ 2419589 h 2590802"/>
                  <a:gd name="connsiteX117" fmla="*/ 967861 w 2590802"/>
                  <a:gd name="connsiteY117" fmla="*/ 2407828 h 2590802"/>
                  <a:gd name="connsiteX118" fmla="*/ 973741 w 2590802"/>
                  <a:gd name="connsiteY118" fmla="*/ 2384307 h 2590802"/>
                  <a:gd name="connsiteX119" fmla="*/ 997263 w 2590802"/>
                  <a:gd name="connsiteY119" fmla="*/ 2374751 h 2590802"/>
                  <a:gd name="connsiteX120" fmla="*/ 733153 w 2590802"/>
                  <a:gd name="connsiteY120" fmla="*/ 2366856 h 2590802"/>
                  <a:gd name="connsiteX121" fmla="*/ 744956 w 2590802"/>
                  <a:gd name="connsiteY121" fmla="*/ 2372817 h 2590802"/>
                  <a:gd name="connsiteX122" fmla="*/ 739054 w 2590802"/>
                  <a:gd name="connsiteY122" fmla="*/ 2384740 h 2590802"/>
                  <a:gd name="connsiteX123" fmla="*/ 703646 w 2590802"/>
                  <a:gd name="connsiteY123" fmla="*/ 2390702 h 2590802"/>
                  <a:gd name="connsiteX124" fmla="*/ 697745 w 2590802"/>
                  <a:gd name="connsiteY124" fmla="*/ 2378779 h 2590802"/>
                  <a:gd name="connsiteX125" fmla="*/ 733153 w 2590802"/>
                  <a:gd name="connsiteY125" fmla="*/ 2366856 h 2590802"/>
                  <a:gd name="connsiteX126" fmla="*/ 1455741 w 2590802"/>
                  <a:gd name="connsiteY126" fmla="*/ 2355474 h 2590802"/>
                  <a:gd name="connsiteX127" fmla="*/ 1473382 w 2590802"/>
                  <a:gd name="connsiteY127" fmla="*/ 2372902 h 2590802"/>
                  <a:gd name="connsiteX128" fmla="*/ 1532186 w 2590802"/>
                  <a:gd name="connsiteY128" fmla="*/ 2390330 h 2590802"/>
                  <a:gd name="connsiteX129" fmla="*/ 1538066 w 2590802"/>
                  <a:gd name="connsiteY129" fmla="*/ 2390330 h 2590802"/>
                  <a:gd name="connsiteX130" fmla="*/ 1479263 w 2590802"/>
                  <a:gd name="connsiteY130" fmla="*/ 2390330 h 2590802"/>
                  <a:gd name="connsiteX131" fmla="*/ 1455741 w 2590802"/>
                  <a:gd name="connsiteY131" fmla="*/ 2361283 h 2590802"/>
                  <a:gd name="connsiteX132" fmla="*/ 1455741 w 2590802"/>
                  <a:gd name="connsiteY132" fmla="*/ 2355474 h 2590802"/>
                  <a:gd name="connsiteX133" fmla="*/ 891986 w 2590802"/>
                  <a:gd name="connsiteY133" fmla="*/ 2355474 h 2590802"/>
                  <a:gd name="connsiteX134" fmla="*/ 909627 w 2590802"/>
                  <a:gd name="connsiteY134" fmla="*/ 2361354 h 2590802"/>
                  <a:gd name="connsiteX135" fmla="*/ 915507 w 2590802"/>
                  <a:gd name="connsiteY135" fmla="*/ 2378996 h 2590802"/>
                  <a:gd name="connsiteX136" fmla="*/ 944909 w 2590802"/>
                  <a:gd name="connsiteY136" fmla="*/ 2378996 h 2590802"/>
                  <a:gd name="connsiteX137" fmla="*/ 950789 w 2590802"/>
                  <a:gd name="connsiteY137" fmla="*/ 2402517 h 2590802"/>
                  <a:gd name="connsiteX138" fmla="*/ 944909 w 2590802"/>
                  <a:gd name="connsiteY138" fmla="*/ 2414278 h 2590802"/>
                  <a:gd name="connsiteX139" fmla="*/ 939029 w 2590802"/>
                  <a:gd name="connsiteY139" fmla="*/ 2408398 h 2590802"/>
                  <a:gd name="connsiteX140" fmla="*/ 915507 w 2590802"/>
                  <a:gd name="connsiteY140" fmla="*/ 2402517 h 2590802"/>
                  <a:gd name="connsiteX141" fmla="*/ 897866 w 2590802"/>
                  <a:gd name="connsiteY141" fmla="*/ 2426038 h 2590802"/>
                  <a:gd name="connsiteX142" fmla="*/ 897866 w 2590802"/>
                  <a:gd name="connsiteY142" fmla="*/ 2437799 h 2590802"/>
                  <a:gd name="connsiteX143" fmla="*/ 891986 w 2590802"/>
                  <a:gd name="connsiteY143" fmla="*/ 2443680 h 2590802"/>
                  <a:gd name="connsiteX144" fmla="*/ 874345 w 2590802"/>
                  <a:gd name="connsiteY144" fmla="*/ 2414278 h 2590802"/>
                  <a:gd name="connsiteX145" fmla="*/ 880225 w 2590802"/>
                  <a:gd name="connsiteY145" fmla="*/ 2396636 h 2590802"/>
                  <a:gd name="connsiteX146" fmla="*/ 874345 w 2590802"/>
                  <a:gd name="connsiteY146" fmla="*/ 2367235 h 2590802"/>
                  <a:gd name="connsiteX147" fmla="*/ 891986 w 2590802"/>
                  <a:gd name="connsiteY147" fmla="*/ 2355474 h 2590802"/>
                  <a:gd name="connsiteX148" fmla="*/ 1441444 w 2590802"/>
                  <a:gd name="connsiteY148" fmla="*/ 2348565 h 2590802"/>
                  <a:gd name="connsiteX149" fmla="*/ 1449737 w 2590802"/>
                  <a:gd name="connsiteY149" fmla="*/ 2372546 h 2590802"/>
                  <a:gd name="connsiteX150" fmla="*/ 1479221 w 2590802"/>
                  <a:gd name="connsiteY150" fmla="*/ 2401948 h 2590802"/>
                  <a:gd name="connsiteX151" fmla="*/ 1544087 w 2590802"/>
                  <a:gd name="connsiteY151" fmla="*/ 2396068 h 2590802"/>
                  <a:gd name="connsiteX152" fmla="*/ 1561777 w 2590802"/>
                  <a:gd name="connsiteY152" fmla="*/ 2407829 h 2590802"/>
                  <a:gd name="connsiteX153" fmla="*/ 1549983 w 2590802"/>
                  <a:gd name="connsiteY153" fmla="*/ 2413709 h 2590802"/>
                  <a:gd name="connsiteX154" fmla="*/ 1532293 w 2590802"/>
                  <a:gd name="connsiteY154" fmla="*/ 2407829 h 2590802"/>
                  <a:gd name="connsiteX155" fmla="*/ 1520499 w 2590802"/>
                  <a:gd name="connsiteY155" fmla="*/ 2425470 h 2590802"/>
                  <a:gd name="connsiteX156" fmla="*/ 1496912 w 2590802"/>
                  <a:gd name="connsiteY156" fmla="*/ 2419590 h 2590802"/>
                  <a:gd name="connsiteX157" fmla="*/ 1473324 w 2590802"/>
                  <a:gd name="connsiteY157" fmla="*/ 2425470 h 2590802"/>
                  <a:gd name="connsiteX158" fmla="*/ 1467427 w 2590802"/>
                  <a:gd name="connsiteY158" fmla="*/ 2413709 h 2590802"/>
                  <a:gd name="connsiteX159" fmla="*/ 1461530 w 2590802"/>
                  <a:gd name="connsiteY159" fmla="*/ 2401948 h 2590802"/>
                  <a:gd name="connsiteX160" fmla="*/ 1443840 w 2590802"/>
                  <a:gd name="connsiteY160" fmla="*/ 2401948 h 2590802"/>
                  <a:gd name="connsiteX161" fmla="*/ 1437943 w 2590802"/>
                  <a:gd name="connsiteY161" fmla="*/ 2390188 h 2590802"/>
                  <a:gd name="connsiteX162" fmla="*/ 1437943 w 2590802"/>
                  <a:gd name="connsiteY162" fmla="*/ 2378427 h 2590802"/>
                  <a:gd name="connsiteX163" fmla="*/ 1426149 w 2590802"/>
                  <a:gd name="connsiteY163" fmla="*/ 2360786 h 2590802"/>
                  <a:gd name="connsiteX164" fmla="*/ 1432046 w 2590802"/>
                  <a:gd name="connsiteY164" fmla="*/ 2349025 h 2590802"/>
                  <a:gd name="connsiteX165" fmla="*/ 1441444 w 2590802"/>
                  <a:gd name="connsiteY165" fmla="*/ 2348565 h 2590802"/>
                  <a:gd name="connsiteX166" fmla="*/ 1420992 w 2590802"/>
                  <a:gd name="connsiteY166" fmla="*/ 2337454 h 2590802"/>
                  <a:gd name="connsiteX167" fmla="*/ 1420992 w 2590802"/>
                  <a:gd name="connsiteY167" fmla="*/ 2360976 h 2590802"/>
                  <a:gd name="connsiteX168" fmla="*/ 1432729 w 2590802"/>
                  <a:gd name="connsiteY168" fmla="*/ 2384497 h 2590802"/>
                  <a:gd name="connsiteX169" fmla="*/ 1444466 w 2590802"/>
                  <a:gd name="connsiteY169" fmla="*/ 2413898 h 2590802"/>
                  <a:gd name="connsiteX170" fmla="*/ 1473809 w 2590802"/>
                  <a:gd name="connsiteY170" fmla="*/ 2437420 h 2590802"/>
                  <a:gd name="connsiteX171" fmla="*/ 1497283 w 2590802"/>
                  <a:gd name="connsiteY171" fmla="*/ 2431540 h 2590802"/>
                  <a:gd name="connsiteX172" fmla="*/ 1526625 w 2590802"/>
                  <a:gd name="connsiteY172" fmla="*/ 2431540 h 2590802"/>
                  <a:gd name="connsiteX173" fmla="*/ 1538362 w 2590802"/>
                  <a:gd name="connsiteY173" fmla="*/ 2419779 h 2590802"/>
                  <a:gd name="connsiteX174" fmla="*/ 1561836 w 2590802"/>
                  <a:gd name="connsiteY174" fmla="*/ 2413898 h 2590802"/>
                  <a:gd name="connsiteX175" fmla="*/ 1585310 w 2590802"/>
                  <a:gd name="connsiteY175" fmla="*/ 2408018 h 2590802"/>
                  <a:gd name="connsiteX176" fmla="*/ 1579442 w 2590802"/>
                  <a:gd name="connsiteY176" fmla="*/ 2425659 h 2590802"/>
                  <a:gd name="connsiteX177" fmla="*/ 1550099 w 2590802"/>
                  <a:gd name="connsiteY177" fmla="*/ 2425659 h 2590802"/>
                  <a:gd name="connsiteX178" fmla="*/ 1550099 w 2590802"/>
                  <a:gd name="connsiteY178" fmla="*/ 2443300 h 2590802"/>
                  <a:gd name="connsiteX179" fmla="*/ 1538362 w 2590802"/>
                  <a:gd name="connsiteY179" fmla="*/ 2449181 h 2590802"/>
                  <a:gd name="connsiteX180" fmla="*/ 1509020 w 2590802"/>
                  <a:gd name="connsiteY180" fmla="*/ 2443300 h 2590802"/>
                  <a:gd name="connsiteX181" fmla="*/ 1503151 w 2590802"/>
                  <a:gd name="connsiteY181" fmla="*/ 2449181 h 2590802"/>
                  <a:gd name="connsiteX182" fmla="*/ 1479677 w 2590802"/>
                  <a:gd name="connsiteY182" fmla="*/ 2455061 h 2590802"/>
                  <a:gd name="connsiteX183" fmla="*/ 1450334 w 2590802"/>
                  <a:gd name="connsiteY183" fmla="*/ 2437420 h 2590802"/>
                  <a:gd name="connsiteX184" fmla="*/ 1450334 w 2590802"/>
                  <a:gd name="connsiteY184" fmla="*/ 2419779 h 2590802"/>
                  <a:gd name="connsiteX185" fmla="*/ 1420992 w 2590802"/>
                  <a:gd name="connsiteY185" fmla="*/ 2402138 h 2590802"/>
                  <a:gd name="connsiteX186" fmla="*/ 1420992 w 2590802"/>
                  <a:gd name="connsiteY186" fmla="*/ 2384497 h 2590802"/>
                  <a:gd name="connsiteX187" fmla="*/ 1409255 w 2590802"/>
                  <a:gd name="connsiteY187" fmla="*/ 2355095 h 2590802"/>
                  <a:gd name="connsiteX188" fmla="*/ 1420992 w 2590802"/>
                  <a:gd name="connsiteY188" fmla="*/ 2337454 h 2590802"/>
                  <a:gd name="connsiteX189" fmla="*/ 1185515 w 2590802"/>
                  <a:gd name="connsiteY189" fmla="*/ 2337454 h 2590802"/>
                  <a:gd name="connsiteX190" fmla="*/ 1203400 w 2590802"/>
                  <a:gd name="connsiteY190" fmla="*/ 2343382 h 2590802"/>
                  <a:gd name="connsiteX191" fmla="*/ 1215323 w 2590802"/>
                  <a:gd name="connsiteY191" fmla="*/ 2355237 h 2590802"/>
                  <a:gd name="connsiteX192" fmla="*/ 1215323 w 2590802"/>
                  <a:gd name="connsiteY192" fmla="*/ 2384876 h 2590802"/>
                  <a:gd name="connsiteX193" fmla="*/ 1209362 w 2590802"/>
                  <a:gd name="connsiteY193" fmla="*/ 2384876 h 2590802"/>
                  <a:gd name="connsiteX194" fmla="*/ 1209362 w 2590802"/>
                  <a:gd name="connsiteY194" fmla="*/ 2355237 h 2590802"/>
                  <a:gd name="connsiteX195" fmla="*/ 1185515 w 2590802"/>
                  <a:gd name="connsiteY195" fmla="*/ 2343382 h 2590802"/>
                  <a:gd name="connsiteX196" fmla="*/ 1185515 w 2590802"/>
                  <a:gd name="connsiteY196" fmla="*/ 2337454 h 2590802"/>
                  <a:gd name="connsiteX197" fmla="*/ 1774285 w 2590802"/>
                  <a:gd name="connsiteY197" fmla="*/ 2337056 h 2590802"/>
                  <a:gd name="connsiteX198" fmla="*/ 1784509 w 2590802"/>
                  <a:gd name="connsiteY198" fmla="*/ 2349505 h 2590802"/>
                  <a:gd name="connsiteX199" fmla="*/ 1778667 w 2590802"/>
                  <a:gd name="connsiteY199" fmla="*/ 2367079 h 2590802"/>
                  <a:gd name="connsiteX200" fmla="*/ 1761139 w 2590802"/>
                  <a:gd name="connsiteY200" fmla="*/ 2372937 h 2590802"/>
                  <a:gd name="connsiteX201" fmla="*/ 1755297 w 2590802"/>
                  <a:gd name="connsiteY201" fmla="*/ 2378795 h 2590802"/>
                  <a:gd name="connsiteX202" fmla="*/ 1755297 w 2590802"/>
                  <a:gd name="connsiteY202" fmla="*/ 2390511 h 2590802"/>
                  <a:gd name="connsiteX203" fmla="*/ 1743612 w 2590802"/>
                  <a:gd name="connsiteY203" fmla="*/ 2413943 h 2590802"/>
                  <a:gd name="connsiteX204" fmla="*/ 1708558 w 2590802"/>
                  <a:gd name="connsiteY204" fmla="*/ 2419802 h 2590802"/>
                  <a:gd name="connsiteX205" fmla="*/ 1691030 w 2590802"/>
                  <a:gd name="connsiteY205" fmla="*/ 2402227 h 2590802"/>
                  <a:gd name="connsiteX206" fmla="*/ 1679346 w 2590802"/>
                  <a:gd name="connsiteY206" fmla="*/ 2408085 h 2590802"/>
                  <a:gd name="connsiteX207" fmla="*/ 1650134 w 2590802"/>
                  <a:gd name="connsiteY207" fmla="*/ 2408085 h 2590802"/>
                  <a:gd name="connsiteX208" fmla="*/ 1644291 w 2590802"/>
                  <a:gd name="connsiteY208" fmla="*/ 2390511 h 2590802"/>
                  <a:gd name="connsiteX209" fmla="*/ 1667661 w 2590802"/>
                  <a:gd name="connsiteY209" fmla="*/ 2378795 h 2590802"/>
                  <a:gd name="connsiteX210" fmla="*/ 1702715 w 2590802"/>
                  <a:gd name="connsiteY210" fmla="*/ 2390511 h 2590802"/>
                  <a:gd name="connsiteX211" fmla="*/ 1749455 w 2590802"/>
                  <a:gd name="connsiteY211" fmla="*/ 2355363 h 2590802"/>
                  <a:gd name="connsiteX212" fmla="*/ 1755297 w 2590802"/>
                  <a:gd name="connsiteY212" fmla="*/ 2337789 h 2590802"/>
                  <a:gd name="connsiteX213" fmla="*/ 1774285 w 2590802"/>
                  <a:gd name="connsiteY213" fmla="*/ 2337056 h 2590802"/>
                  <a:gd name="connsiteX214" fmla="*/ 1737969 w 2590802"/>
                  <a:gd name="connsiteY214" fmla="*/ 2333233 h 2590802"/>
                  <a:gd name="connsiteX215" fmla="*/ 1743878 w 2590802"/>
                  <a:gd name="connsiteY215" fmla="*/ 2337644 h 2590802"/>
                  <a:gd name="connsiteX216" fmla="*/ 1726149 w 2590802"/>
                  <a:gd name="connsiteY216" fmla="*/ 2372926 h 2590802"/>
                  <a:gd name="connsiteX217" fmla="*/ 1684782 w 2590802"/>
                  <a:gd name="connsiteY217" fmla="*/ 2384686 h 2590802"/>
                  <a:gd name="connsiteX218" fmla="*/ 1667054 w 2590802"/>
                  <a:gd name="connsiteY218" fmla="*/ 2372926 h 2590802"/>
                  <a:gd name="connsiteX219" fmla="*/ 1672964 w 2590802"/>
                  <a:gd name="connsiteY219" fmla="*/ 2361165 h 2590802"/>
                  <a:gd name="connsiteX220" fmla="*/ 1708421 w 2590802"/>
                  <a:gd name="connsiteY220" fmla="*/ 2367046 h 2590802"/>
                  <a:gd name="connsiteX221" fmla="*/ 1732059 w 2590802"/>
                  <a:gd name="connsiteY221" fmla="*/ 2337644 h 2590802"/>
                  <a:gd name="connsiteX222" fmla="*/ 1737969 w 2590802"/>
                  <a:gd name="connsiteY222" fmla="*/ 2333233 h 2590802"/>
                  <a:gd name="connsiteX223" fmla="*/ 1289254 w 2590802"/>
                  <a:gd name="connsiteY223" fmla="*/ 2330007 h 2590802"/>
                  <a:gd name="connsiteX224" fmla="*/ 1287602 w 2590802"/>
                  <a:gd name="connsiteY224" fmla="*/ 2336614 h 2590802"/>
                  <a:gd name="connsiteX225" fmla="*/ 1287571 w 2590802"/>
                  <a:gd name="connsiteY225" fmla="*/ 2332625 h 2590802"/>
                  <a:gd name="connsiteX226" fmla="*/ 727425 w 2590802"/>
                  <a:gd name="connsiteY226" fmla="*/ 2320382 h 2590802"/>
                  <a:gd name="connsiteX227" fmla="*/ 745167 w 2590802"/>
                  <a:gd name="connsiteY227" fmla="*/ 2326245 h 2590802"/>
                  <a:gd name="connsiteX228" fmla="*/ 739253 w 2590802"/>
                  <a:gd name="connsiteY228" fmla="*/ 2361424 h 2590802"/>
                  <a:gd name="connsiteX229" fmla="*/ 691942 w 2590802"/>
                  <a:gd name="connsiteY229" fmla="*/ 2379013 h 2590802"/>
                  <a:gd name="connsiteX230" fmla="*/ 686028 w 2590802"/>
                  <a:gd name="connsiteY230" fmla="*/ 2384876 h 2590802"/>
                  <a:gd name="connsiteX231" fmla="*/ 668287 w 2590802"/>
                  <a:gd name="connsiteY231" fmla="*/ 2373150 h 2590802"/>
                  <a:gd name="connsiteX232" fmla="*/ 644632 w 2590802"/>
                  <a:gd name="connsiteY232" fmla="*/ 2355561 h 2590802"/>
                  <a:gd name="connsiteX233" fmla="*/ 650545 w 2590802"/>
                  <a:gd name="connsiteY233" fmla="*/ 2343834 h 2590802"/>
                  <a:gd name="connsiteX234" fmla="*/ 656459 w 2590802"/>
                  <a:gd name="connsiteY234" fmla="*/ 2337972 h 2590802"/>
                  <a:gd name="connsiteX235" fmla="*/ 662373 w 2590802"/>
                  <a:gd name="connsiteY235" fmla="*/ 2343834 h 2590802"/>
                  <a:gd name="connsiteX236" fmla="*/ 668287 w 2590802"/>
                  <a:gd name="connsiteY236" fmla="*/ 2343834 h 2590802"/>
                  <a:gd name="connsiteX237" fmla="*/ 674200 w 2590802"/>
                  <a:gd name="connsiteY237" fmla="*/ 2326245 h 2590802"/>
                  <a:gd name="connsiteX238" fmla="*/ 703770 w 2590802"/>
                  <a:gd name="connsiteY238" fmla="*/ 2326245 h 2590802"/>
                  <a:gd name="connsiteX239" fmla="*/ 727425 w 2590802"/>
                  <a:gd name="connsiteY239" fmla="*/ 2320382 h 2590802"/>
                  <a:gd name="connsiteX240" fmla="*/ 1834107 w 2590802"/>
                  <a:gd name="connsiteY240" fmla="*/ 2315696 h 2590802"/>
                  <a:gd name="connsiteX241" fmla="*/ 1837593 w 2590802"/>
                  <a:gd name="connsiteY241" fmla="*/ 2319840 h 2590802"/>
                  <a:gd name="connsiteX242" fmla="*/ 1843464 w 2590802"/>
                  <a:gd name="connsiteY242" fmla="*/ 2331627 h 2590802"/>
                  <a:gd name="connsiteX243" fmla="*/ 1837593 w 2590802"/>
                  <a:gd name="connsiteY243" fmla="*/ 2343415 h 2590802"/>
                  <a:gd name="connsiteX244" fmla="*/ 1837593 w 2590802"/>
                  <a:gd name="connsiteY244" fmla="*/ 2331627 h 2590802"/>
                  <a:gd name="connsiteX245" fmla="*/ 1831722 w 2590802"/>
                  <a:gd name="connsiteY245" fmla="*/ 2349309 h 2590802"/>
                  <a:gd name="connsiteX246" fmla="*/ 1825850 w 2590802"/>
                  <a:gd name="connsiteY246" fmla="*/ 2372885 h 2590802"/>
                  <a:gd name="connsiteX247" fmla="*/ 1825850 w 2590802"/>
                  <a:gd name="connsiteY247" fmla="*/ 2396460 h 2590802"/>
                  <a:gd name="connsiteX248" fmla="*/ 1825850 w 2590802"/>
                  <a:gd name="connsiteY248" fmla="*/ 2384673 h 2590802"/>
                  <a:gd name="connsiteX249" fmla="*/ 1819979 w 2590802"/>
                  <a:gd name="connsiteY249" fmla="*/ 2361097 h 2590802"/>
                  <a:gd name="connsiteX250" fmla="*/ 1814108 w 2590802"/>
                  <a:gd name="connsiteY250" fmla="*/ 2372885 h 2590802"/>
                  <a:gd name="connsiteX251" fmla="*/ 1819979 w 2590802"/>
                  <a:gd name="connsiteY251" fmla="*/ 2390566 h 2590802"/>
                  <a:gd name="connsiteX252" fmla="*/ 1802365 w 2590802"/>
                  <a:gd name="connsiteY252" fmla="*/ 2408248 h 2590802"/>
                  <a:gd name="connsiteX253" fmla="*/ 1784751 w 2590802"/>
                  <a:gd name="connsiteY253" fmla="*/ 2425930 h 2590802"/>
                  <a:gd name="connsiteX254" fmla="*/ 1790623 w 2590802"/>
                  <a:gd name="connsiteY254" fmla="*/ 2425930 h 2590802"/>
                  <a:gd name="connsiteX255" fmla="*/ 1790623 w 2590802"/>
                  <a:gd name="connsiteY255" fmla="*/ 2431824 h 2590802"/>
                  <a:gd name="connsiteX256" fmla="*/ 1737781 w 2590802"/>
                  <a:gd name="connsiteY256" fmla="*/ 2467187 h 2590802"/>
                  <a:gd name="connsiteX257" fmla="*/ 1690810 w 2590802"/>
                  <a:gd name="connsiteY257" fmla="*/ 2449506 h 2590802"/>
                  <a:gd name="connsiteX258" fmla="*/ 1673196 w 2590802"/>
                  <a:gd name="connsiteY258" fmla="*/ 2461293 h 2590802"/>
                  <a:gd name="connsiteX259" fmla="*/ 1649711 w 2590802"/>
                  <a:gd name="connsiteY259" fmla="*/ 2449506 h 2590802"/>
                  <a:gd name="connsiteX260" fmla="*/ 1632097 w 2590802"/>
                  <a:gd name="connsiteY260" fmla="*/ 2431824 h 2590802"/>
                  <a:gd name="connsiteX261" fmla="*/ 1614483 w 2590802"/>
                  <a:gd name="connsiteY261" fmla="*/ 2437718 h 2590802"/>
                  <a:gd name="connsiteX262" fmla="*/ 1596869 w 2590802"/>
                  <a:gd name="connsiteY262" fmla="*/ 2408248 h 2590802"/>
                  <a:gd name="connsiteX263" fmla="*/ 1620355 w 2590802"/>
                  <a:gd name="connsiteY263" fmla="*/ 2402355 h 2590802"/>
                  <a:gd name="connsiteX264" fmla="*/ 1632097 w 2590802"/>
                  <a:gd name="connsiteY264" fmla="*/ 2396460 h 2590802"/>
                  <a:gd name="connsiteX265" fmla="*/ 1655582 w 2590802"/>
                  <a:gd name="connsiteY265" fmla="*/ 2414142 h 2590802"/>
                  <a:gd name="connsiteX266" fmla="*/ 1684939 w 2590802"/>
                  <a:gd name="connsiteY266" fmla="*/ 2414142 h 2590802"/>
                  <a:gd name="connsiteX267" fmla="*/ 1726038 w 2590802"/>
                  <a:gd name="connsiteY267" fmla="*/ 2431824 h 2590802"/>
                  <a:gd name="connsiteX268" fmla="*/ 1761266 w 2590802"/>
                  <a:gd name="connsiteY268" fmla="*/ 2402355 h 2590802"/>
                  <a:gd name="connsiteX269" fmla="*/ 1767137 w 2590802"/>
                  <a:gd name="connsiteY269" fmla="*/ 2384673 h 2590802"/>
                  <a:gd name="connsiteX270" fmla="*/ 1796494 w 2590802"/>
                  <a:gd name="connsiteY270" fmla="*/ 2355203 h 2590802"/>
                  <a:gd name="connsiteX271" fmla="*/ 1790623 w 2590802"/>
                  <a:gd name="connsiteY271" fmla="*/ 2331627 h 2590802"/>
                  <a:gd name="connsiteX272" fmla="*/ 1825850 w 2590802"/>
                  <a:gd name="connsiteY272" fmla="*/ 2319840 h 2590802"/>
                  <a:gd name="connsiteX273" fmla="*/ 1834107 w 2590802"/>
                  <a:gd name="connsiteY273" fmla="*/ 2315696 h 2590802"/>
                  <a:gd name="connsiteX274" fmla="*/ 703435 w 2590802"/>
                  <a:gd name="connsiteY274" fmla="*/ 2313743 h 2590802"/>
                  <a:gd name="connsiteX275" fmla="*/ 715765 w 2590802"/>
                  <a:gd name="connsiteY275" fmla="*/ 2320382 h 2590802"/>
                  <a:gd name="connsiteX276" fmla="*/ 703435 w 2590802"/>
                  <a:gd name="connsiteY276" fmla="*/ 2313743 h 2590802"/>
                  <a:gd name="connsiteX277" fmla="*/ 746056 w 2590802"/>
                  <a:gd name="connsiteY277" fmla="*/ 2311616 h 2590802"/>
                  <a:gd name="connsiteX278" fmla="*/ 750857 w 2590802"/>
                  <a:gd name="connsiteY278" fmla="*/ 2314217 h 2590802"/>
                  <a:gd name="connsiteX279" fmla="*/ 745167 w 2590802"/>
                  <a:gd name="connsiteY279" fmla="*/ 2314217 h 2590802"/>
                  <a:gd name="connsiteX280" fmla="*/ 746056 w 2590802"/>
                  <a:gd name="connsiteY280" fmla="*/ 2311616 h 2590802"/>
                  <a:gd name="connsiteX281" fmla="*/ 1190958 w 2590802"/>
                  <a:gd name="connsiteY281" fmla="*/ 2298864 h 2590802"/>
                  <a:gd name="connsiteX282" fmla="*/ 1203455 w 2590802"/>
                  <a:gd name="connsiteY282" fmla="*/ 2308368 h 2590802"/>
                  <a:gd name="connsiteX283" fmla="*/ 1209335 w 2590802"/>
                  <a:gd name="connsiteY283" fmla="*/ 2320066 h 2590802"/>
                  <a:gd name="connsiteX284" fmla="*/ 1238737 w 2590802"/>
                  <a:gd name="connsiteY284" fmla="*/ 2320066 h 2590802"/>
                  <a:gd name="connsiteX285" fmla="*/ 1250497 w 2590802"/>
                  <a:gd name="connsiteY285" fmla="*/ 2343461 h 2590802"/>
                  <a:gd name="connsiteX286" fmla="*/ 1238737 w 2590802"/>
                  <a:gd name="connsiteY286" fmla="*/ 2355158 h 2590802"/>
                  <a:gd name="connsiteX287" fmla="*/ 1238737 w 2590802"/>
                  <a:gd name="connsiteY287" fmla="*/ 2361007 h 2590802"/>
                  <a:gd name="connsiteX288" fmla="*/ 1250497 w 2590802"/>
                  <a:gd name="connsiteY288" fmla="*/ 2378553 h 2590802"/>
                  <a:gd name="connsiteX289" fmla="*/ 1244617 w 2590802"/>
                  <a:gd name="connsiteY289" fmla="*/ 2396099 h 2590802"/>
                  <a:gd name="connsiteX290" fmla="*/ 1232857 w 2590802"/>
                  <a:gd name="connsiteY290" fmla="*/ 2401948 h 2590802"/>
                  <a:gd name="connsiteX291" fmla="*/ 1221096 w 2590802"/>
                  <a:gd name="connsiteY291" fmla="*/ 2390251 h 2590802"/>
                  <a:gd name="connsiteX292" fmla="*/ 1221096 w 2590802"/>
                  <a:gd name="connsiteY292" fmla="*/ 2349309 h 2590802"/>
                  <a:gd name="connsiteX293" fmla="*/ 1179933 w 2590802"/>
                  <a:gd name="connsiteY293" fmla="*/ 2325915 h 2590802"/>
                  <a:gd name="connsiteX294" fmla="*/ 1174053 w 2590802"/>
                  <a:gd name="connsiteY294" fmla="*/ 2302519 h 2590802"/>
                  <a:gd name="connsiteX295" fmla="*/ 1190958 w 2590802"/>
                  <a:gd name="connsiteY295" fmla="*/ 2298864 h 2590802"/>
                  <a:gd name="connsiteX296" fmla="*/ 1677724 w 2590802"/>
                  <a:gd name="connsiteY296" fmla="*/ 2288752 h 2590802"/>
                  <a:gd name="connsiteX297" fmla="*/ 1679194 w 2590802"/>
                  <a:gd name="connsiteY297" fmla="*/ 2296102 h 2590802"/>
                  <a:gd name="connsiteX298" fmla="*/ 1626271 w 2590802"/>
                  <a:gd name="connsiteY298" fmla="*/ 2396068 h 2590802"/>
                  <a:gd name="connsiteX299" fmla="*/ 1608630 w 2590802"/>
                  <a:gd name="connsiteY299" fmla="*/ 2401948 h 2590802"/>
                  <a:gd name="connsiteX300" fmla="*/ 1579228 w 2590802"/>
                  <a:gd name="connsiteY300" fmla="*/ 2401948 h 2590802"/>
                  <a:gd name="connsiteX301" fmla="*/ 1538066 w 2590802"/>
                  <a:gd name="connsiteY301" fmla="*/ 2378427 h 2590802"/>
                  <a:gd name="connsiteX302" fmla="*/ 1520425 w 2590802"/>
                  <a:gd name="connsiteY302" fmla="*/ 2325503 h 2590802"/>
                  <a:gd name="connsiteX303" fmla="*/ 1538066 w 2590802"/>
                  <a:gd name="connsiteY303" fmla="*/ 2307863 h 2590802"/>
                  <a:gd name="connsiteX304" fmla="*/ 1555707 w 2590802"/>
                  <a:gd name="connsiteY304" fmla="*/ 2319623 h 2590802"/>
                  <a:gd name="connsiteX305" fmla="*/ 1567468 w 2590802"/>
                  <a:gd name="connsiteY305" fmla="*/ 2313743 h 2590802"/>
                  <a:gd name="connsiteX306" fmla="*/ 1585109 w 2590802"/>
                  <a:gd name="connsiteY306" fmla="*/ 2325503 h 2590802"/>
                  <a:gd name="connsiteX307" fmla="*/ 1585109 w 2590802"/>
                  <a:gd name="connsiteY307" fmla="*/ 2343145 h 2590802"/>
                  <a:gd name="connsiteX308" fmla="*/ 1555707 w 2590802"/>
                  <a:gd name="connsiteY308" fmla="*/ 2349025 h 2590802"/>
                  <a:gd name="connsiteX309" fmla="*/ 1567468 w 2590802"/>
                  <a:gd name="connsiteY309" fmla="*/ 2372546 h 2590802"/>
                  <a:gd name="connsiteX310" fmla="*/ 1579228 w 2590802"/>
                  <a:gd name="connsiteY310" fmla="*/ 2378427 h 2590802"/>
                  <a:gd name="connsiteX311" fmla="*/ 1608630 w 2590802"/>
                  <a:gd name="connsiteY311" fmla="*/ 2372546 h 2590802"/>
                  <a:gd name="connsiteX312" fmla="*/ 1667434 w 2590802"/>
                  <a:gd name="connsiteY312" fmla="*/ 2313743 h 2590802"/>
                  <a:gd name="connsiteX313" fmla="*/ 1667434 w 2590802"/>
                  <a:gd name="connsiteY313" fmla="*/ 2290221 h 2590802"/>
                  <a:gd name="connsiteX314" fmla="*/ 1677724 w 2590802"/>
                  <a:gd name="connsiteY314" fmla="*/ 2288752 h 2590802"/>
                  <a:gd name="connsiteX315" fmla="*/ 826334 w 2590802"/>
                  <a:gd name="connsiteY315" fmla="*/ 2284813 h 2590802"/>
                  <a:gd name="connsiteX316" fmla="*/ 844840 w 2590802"/>
                  <a:gd name="connsiteY316" fmla="*/ 2290425 h 2590802"/>
                  <a:gd name="connsiteX317" fmla="*/ 868292 w 2590802"/>
                  <a:gd name="connsiteY317" fmla="*/ 2308085 h 2590802"/>
                  <a:gd name="connsiteX318" fmla="*/ 868292 w 2590802"/>
                  <a:gd name="connsiteY318" fmla="*/ 2337519 h 2590802"/>
                  <a:gd name="connsiteX319" fmla="*/ 856566 w 2590802"/>
                  <a:gd name="connsiteY319" fmla="*/ 2343407 h 2590802"/>
                  <a:gd name="connsiteX320" fmla="*/ 844840 w 2590802"/>
                  <a:gd name="connsiteY320" fmla="*/ 2343407 h 2590802"/>
                  <a:gd name="connsiteX321" fmla="*/ 833113 w 2590802"/>
                  <a:gd name="connsiteY321" fmla="*/ 2355180 h 2590802"/>
                  <a:gd name="connsiteX322" fmla="*/ 815524 w 2590802"/>
                  <a:gd name="connsiteY322" fmla="*/ 2349293 h 2590802"/>
                  <a:gd name="connsiteX323" fmla="*/ 815524 w 2590802"/>
                  <a:gd name="connsiteY323" fmla="*/ 2331633 h 2590802"/>
                  <a:gd name="connsiteX324" fmla="*/ 821387 w 2590802"/>
                  <a:gd name="connsiteY324" fmla="*/ 2319859 h 2590802"/>
                  <a:gd name="connsiteX325" fmla="*/ 797934 w 2590802"/>
                  <a:gd name="connsiteY325" fmla="*/ 2313972 h 2590802"/>
                  <a:gd name="connsiteX326" fmla="*/ 768619 w 2590802"/>
                  <a:gd name="connsiteY326" fmla="*/ 2366954 h 2590802"/>
                  <a:gd name="connsiteX327" fmla="*/ 838976 w 2590802"/>
                  <a:gd name="connsiteY327" fmla="*/ 2449370 h 2590802"/>
                  <a:gd name="connsiteX328" fmla="*/ 833113 w 2590802"/>
                  <a:gd name="connsiteY328" fmla="*/ 2449370 h 2590802"/>
                  <a:gd name="connsiteX329" fmla="*/ 780345 w 2590802"/>
                  <a:gd name="connsiteY329" fmla="*/ 2425823 h 2590802"/>
                  <a:gd name="connsiteX330" fmla="*/ 745167 w 2590802"/>
                  <a:gd name="connsiteY330" fmla="*/ 2361067 h 2590802"/>
                  <a:gd name="connsiteX331" fmla="*/ 768619 w 2590802"/>
                  <a:gd name="connsiteY331" fmla="*/ 2302198 h 2590802"/>
                  <a:gd name="connsiteX332" fmla="*/ 826334 w 2590802"/>
                  <a:gd name="connsiteY332" fmla="*/ 2284813 h 2590802"/>
                  <a:gd name="connsiteX333" fmla="*/ 1082864 w 2590802"/>
                  <a:gd name="connsiteY333" fmla="*/ 2278831 h 2590802"/>
                  <a:gd name="connsiteX334" fmla="*/ 1120954 w 2590802"/>
                  <a:gd name="connsiteY334" fmla="*/ 2278831 h 2590802"/>
                  <a:gd name="connsiteX335" fmla="*/ 1161974 w 2590802"/>
                  <a:gd name="connsiteY335" fmla="*/ 2302317 h 2590802"/>
                  <a:gd name="connsiteX336" fmla="*/ 1173694 w 2590802"/>
                  <a:gd name="connsiteY336" fmla="*/ 2361029 h 2590802"/>
                  <a:gd name="connsiteX337" fmla="*/ 1144394 w 2590802"/>
                  <a:gd name="connsiteY337" fmla="*/ 2390386 h 2590802"/>
                  <a:gd name="connsiteX338" fmla="*/ 1115094 w 2590802"/>
                  <a:gd name="connsiteY338" fmla="*/ 2390386 h 2590802"/>
                  <a:gd name="connsiteX339" fmla="*/ 1109234 w 2590802"/>
                  <a:gd name="connsiteY339" fmla="*/ 2366901 h 2590802"/>
                  <a:gd name="connsiteX340" fmla="*/ 1097514 w 2590802"/>
                  <a:gd name="connsiteY340" fmla="*/ 2361029 h 2590802"/>
                  <a:gd name="connsiteX341" fmla="*/ 1103374 w 2590802"/>
                  <a:gd name="connsiteY341" fmla="*/ 2343415 h 2590802"/>
                  <a:gd name="connsiteX342" fmla="*/ 1126814 w 2590802"/>
                  <a:gd name="connsiteY342" fmla="*/ 2337544 h 2590802"/>
                  <a:gd name="connsiteX343" fmla="*/ 1132674 w 2590802"/>
                  <a:gd name="connsiteY343" fmla="*/ 2361029 h 2590802"/>
                  <a:gd name="connsiteX344" fmla="*/ 1138534 w 2590802"/>
                  <a:gd name="connsiteY344" fmla="*/ 2361029 h 2590802"/>
                  <a:gd name="connsiteX345" fmla="*/ 1150254 w 2590802"/>
                  <a:gd name="connsiteY345" fmla="*/ 2337544 h 2590802"/>
                  <a:gd name="connsiteX346" fmla="*/ 1109234 w 2590802"/>
                  <a:gd name="connsiteY346" fmla="*/ 2302317 h 2590802"/>
                  <a:gd name="connsiteX347" fmla="*/ 1044773 w 2590802"/>
                  <a:gd name="connsiteY347" fmla="*/ 2331673 h 2590802"/>
                  <a:gd name="connsiteX348" fmla="*/ 1021333 w 2590802"/>
                  <a:gd name="connsiteY348" fmla="*/ 2372772 h 2590802"/>
                  <a:gd name="connsiteX349" fmla="*/ 1015473 w 2590802"/>
                  <a:gd name="connsiteY349" fmla="*/ 2366901 h 2590802"/>
                  <a:gd name="connsiteX350" fmla="*/ 1044773 w 2590802"/>
                  <a:gd name="connsiteY350" fmla="*/ 2296445 h 2590802"/>
                  <a:gd name="connsiteX351" fmla="*/ 1082864 w 2590802"/>
                  <a:gd name="connsiteY351" fmla="*/ 2278831 h 2590802"/>
                  <a:gd name="connsiteX352" fmla="*/ 1259318 w 2590802"/>
                  <a:gd name="connsiteY352" fmla="*/ 2278669 h 2590802"/>
                  <a:gd name="connsiteX353" fmla="*/ 1285780 w 2590802"/>
                  <a:gd name="connsiteY353" fmla="*/ 2296861 h 2590802"/>
                  <a:gd name="connsiteX354" fmla="*/ 1291660 w 2590802"/>
                  <a:gd name="connsiteY354" fmla="*/ 2326262 h 2590802"/>
                  <a:gd name="connsiteX355" fmla="*/ 1289254 w 2590802"/>
                  <a:gd name="connsiteY355" fmla="*/ 2330007 h 2590802"/>
                  <a:gd name="connsiteX356" fmla="*/ 1290190 w 2590802"/>
                  <a:gd name="connsiteY356" fmla="*/ 2326262 h 2590802"/>
                  <a:gd name="connsiteX357" fmla="*/ 1285780 w 2590802"/>
                  <a:gd name="connsiteY357" fmla="*/ 2308621 h 2590802"/>
                  <a:gd name="connsiteX358" fmla="*/ 1274019 w 2590802"/>
                  <a:gd name="connsiteY358" fmla="*/ 2290980 h 2590802"/>
                  <a:gd name="connsiteX359" fmla="*/ 1250497 w 2590802"/>
                  <a:gd name="connsiteY359" fmla="*/ 2279219 h 2590802"/>
                  <a:gd name="connsiteX360" fmla="*/ 1259318 w 2590802"/>
                  <a:gd name="connsiteY360" fmla="*/ 2278669 h 2590802"/>
                  <a:gd name="connsiteX361" fmla="*/ 1129760 w 2590802"/>
                  <a:gd name="connsiteY361" fmla="*/ 2268692 h 2590802"/>
                  <a:gd name="connsiteX362" fmla="*/ 1133080 w 2590802"/>
                  <a:gd name="connsiteY362" fmla="*/ 2272960 h 2590802"/>
                  <a:gd name="connsiteX363" fmla="*/ 1126441 w 2590802"/>
                  <a:gd name="connsiteY363" fmla="*/ 2272960 h 2590802"/>
                  <a:gd name="connsiteX364" fmla="*/ 1129760 w 2590802"/>
                  <a:gd name="connsiteY364" fmla="*/ 2268692 h 2590802"/>
                  <a:gd name="connsiteX365" fmla="*/ 1208956 w 2590802"/>
                  <a:gd name="connsiteY365" fmla="*/ 2261579 h 2590802"/>
                  <a:gd name="connsiteX366" fmla="*/ 1226739 w 2590802"/>
                  <a:gd name="connsiteY366" fmla="*/ 2267269 h 2590802"/>
                  <a:gd name="connsiteX367" fmla="*/ 1232667 w 2590802"/>
                  <a:gd name="connsiteY367" fmla="*/ 2278651 h 2590802"/>
                  <a:gd name="connsiteX368" fmla="*/ 1226739 w 2590802"/>
                  <a:gd name="connsiteY368" fmla="*/ 2272960 h 2590802"/>
                  <a:gd name="connsiteX369" fmla="*/ 1208956 w 2590802"/>
                  <a:gd name="connsiteY369" fmla="*/ 2261579 h 2590802"/>
                  <a:gd name="connsiteX370" fmla="*/ 1173863 w 2590802"/>
                  <a:gd name="connsiteY370" fmla="*/ 2261579 h 2590802"/>
                  <a:gd name="connsiteX371" fmla="*/ 1179554 w 2590802"/>
                  <a:gd name="connsiteY371" fmla="*/ 2267269 h 2590802"/>
                  <a:gd name="connsiteX372" fmla="*/ 1173863 w 2590802"/>
                  <a:gd name="connsiteY372" fmla="*/ 2267269 h 2590802"/>
                  <a:gd name="connsiteX373" fmla="*/ 1173863 w 2590802"/>
                  <a:gd name="connsiteY373" fmla="*/ 2261579 h 2590802"/>
                  <a:gd name="connsiteX374" fmla="*/ 1162293 w 2590802"/>
                  <a:gd name="connsiteY374" fmla="*/ 2261579 h 2590802"/>
                  <a:gd name="connsiteX375" fmla="*/ 1168173 w 2590802"/>
                  <a:gd name="connsiteY375" fmla="*/ 2261579 h 2590802"/>
                  <a:gd name="connsiteX376" fmla="*/ 1179933 w 2590802"/>
                  <a:gd name="connsiteY376" fmla="*/ 2279219 h 2590802"/>
                  <a:gd name="connsiteX377" fmla="*/ 1185814 w 2590802"/>
                  <a:gd name="connsiteY377" fmla="*/ 2273339 h 2590802"/>
                  <a:gd name="connsiteX378" fmla="*/ 1209335 w 2590802"/>
                  <a:gd name="connsiteY378" fmla="*/ 2267459 h 2590802"/>
                  <a:gd name="connsiteX379" fmla="*/ 1221096 w 2590802"/>
                  <a:gd name="connsiteY379" fmla="*/ 2267459 h 2590802"/>
                  <a:gd name="connsiteX380" fmla="*/ 1232857 w 2590802"/>
                  <a:gd name="connsiteY380" fmla="*/ 2285100 h 2590802"/>
                  <a:gd name="connsiteX381" fmla="*/ 1274019 w 2590802"/>
                  <a:gd name="connsiteY381" fmla="*/ 2302741 h 2590802"/>
                  <a:gd name="connsiteX382" fmla="*/ 1279899 w 2590802"/>
                  <a:gd name="connsiteY382" fmla="*/ 2332143 h 2590802"/>
                  <a:gd name="connsiteX383" fmla="*/ 1279899 w 2590802"/>
                  <a:gd name="connsiteY383" fmla="*/ 2349784 h 2590802"/>
                  <a:gd name="connsiteX384" fmla="*/ 1285780 w 2590802"/>
                  <a:gd name="connsiteY384" fmla="*/ 2349784 h 2590802"/>
                  <a:gd name="connsiteX385" fmla="*/ 1285780 w 2590802"/>
                  <a:gd name="connsiteY385" fmla="*/ 2343904 h 2590802"/>
                  <a:gd name="connsiteX386" fmla="*/ 1287602 w 2590802"/>
                  <a:gd name="connsiteY386" fmla="*/ 2336614 h 2590802"/>
                  <a:gd name="connsiteX387" fmla="*/ 1287617 w 2590802"/>
                  <a:gd name="connsiteY387" fmla="*/ 2338574 h 2590802"/>
                  <a:gd name="connsiteX388" fmla="*/ 1297540 w 2590802"/>
                  <a:gd name="connsiteY388" fmla="*/ 2373305 h 2590802"/>
                  <a:gd name="connsiteX389" fmla="*/ 1291660 w 2590802"/>
                  <a:gd name="connsiteY389" fmla="*/ 2355664 h 2590802"/>
                  <a:gd name="connsiteX390" fmla="*/ 1285780 w 2590802"/>
                  <a:gd name="connsiteY390" fmla="*/ 2373305 h 2590802"/>
                  <a:gd name="connsiteX391" fmla="*/ 1274019 w 2590802"/>
                  <a:gd name="connsiteY391" fmla="*/ 2396826 h 2590802"/>
                  <a:gd name="connsiteX392" fmla="*/ 1279899 w 2590802"/>
                  <a:gd name="connsiteY392" fmla="*/ 2402707 h 2590802"/>
                  <a:gd name="connsiteX393" fmla="*/ 1279899 w 2590802"/>
                  <a:gd name="connsiteY393" fmla="*/ 2396826 h 2590802"/>
                  <a:gd name="connsiteX394" fmla="*/ 1285780 w 2590802"/>
                  <a:gd name="connsiteY394" fmla="*/ 2414468 h 2590802"/>
                  <a:gd name="connsiteX395" fmla="*/ 1279899 w 2590802"/>
                  <a:gd name="connsiteY395" fmla="*/ 2408587 h 2590802"/>
                  <a:gd name="connsiteX396" fmla="*/ 1268139 w 2590802"/>
                  <a:gd name="connsiteY396" fmla="*/ 2432109 h 2590802"/>
                  <a:gd name="connsiteX397" fmla="*/ 1256378 w 2590802"/>
                  <a:gd name="connsiteY397" fmla="*/ 2432109 h 2590802"/>
                  <a:gd name="connsiteX398" fmla="*/ 1244617 w 2590802"/>
                  <a:gd name="connsiteY398" fmla="*/ 2408587 h 2590802"/>
                  <a:gd name="connsiteX399" fmla="*/ 1262258 w 2590802"/>
                  <a:gd name="connsiteY399" fmla="*/ 2385066 h 2590802"/>
                  <a:gd name="connsiteX400" fmla="*/ 1250497 w 2590802"/>
                  <a:gd name="connsiteY400" fmla="*/ 2361544 h 2590802"/>
                  <a:gd name="connsiteX401" fmla="*/ 1244617 w 2590802"/>
                  <a:gd name="connsiteY401" fmla="*/ 2320382 h 2590802"/>
                  <a:gd name="connsiteX402" fmla="*/ 1215215 w 2590802"/>
                  <a:gd name="connsiteY402" fmla="*/ 2308621 h 2590802"/>
                  <a:gd name="connsiteX403" fmla="*/ 1185814 w 2590802"/>
                  <a:gd name="connsiteY403" fmla="*/ 2290980 h 2590802"/>
                  <a:gd name="connsiteX404" fmla="*/ 1168173 w 2590802"/>
                  <a:gd name="connsiteY404" fmla="*/ 2302741 h 2590802"/>
                  <a:gd name="connsiteX405" fmla="*/ 1150532 w 2590802"/>
                  <a:gd name="connsiteY405" fmla="*/ 2285100 h 2590802"/>
                  <a:gd name="connsiteX406" fmla="*/ 1138771 w 2590802"/>
                  <a:gd name="connsiteY406" fmla="*/ 2279219 h 2590802"/>
                  <a:gd name="connsiteX407" fmla="*/ 1162293 w 2590802"/>
                  <a:gd name="connsiteY407" fmla="*/ 2261579 h 2590802"/>
                  <a:gd name="connsiteX408" fmla="*/ 1133080 w 2590802"/>
                  <a:gd name="connsiteY408" fmla="*/ 2254939 h 2590802"/>
                  <a:gd name="connsiteX409" fmla="*/ 1133080 w 2590802"/>
                  <a:gd name="connsiteY409" fmla="*/ 2261579 h 2590802"/>
                  <a:gd name="connsiteX410" fmla="*/ 1133080 w 2590802"/>
                  <a:gd name="connsiteY410" fmla="*/ 2254939 h 2590802"/>
                  <a:gd name="connsiteX411" fmla="*/ 1032651 w 2590802"/>
                  <a:gd name="connsiteY411" fmla="*/ 2254939 h 2590802"/>
                  <a:gd name="connsiteX412" fmla="*/ 1056256 w 2590802"/>
                  <a:gd name="connsiteY412" fmla="*/ 2278651 h 2590802"/>
                  <a:gd name="connsiteX413" fmla="*/ 1020848 w 2590802"/>
                  <a:gd name="connsiteY413" fmla="*/ 2260867 h 2590802"/>
                  <a:gd name="connsiteX414" fmla="*/ 1003143 w 2590802"/>
                  <a:gd name="connsiteY414" fmla="*/ 2266795 h 2590802"/>
                  <a:gd name="connsiteX415" fmla="*/ 1032651 w 2590802"/>
                  <a:gd name="connsiteY415" fmla="*/ 2254939 h 2590802"/>
                  <a:gd name="connsiteX416" fmla="*/ 847717 w 2590802"/>
                  <a:gd name="connsiteY416" fmla="*/ 2253659 h 2590802"/>
                  <a:gd name="connsiteX417" fmla="*/ 868464 w 2590802"/>
                  <a:gd name="connsiteY417" fmla="*/ 2255129 h 2590802"/>
                  <a:gd name="connsiteX418" fmla="*/ 838825 w 2590802"/>
                  <a:gd name="connsiteY418" fmla="*/ 2261009 h 2590802"/>
                  <a:gd name="connsiteX419" fmla="*/ 826970 w 2590802"/>
                  <a:gd name="connsiteY419" fmla="*/ 2278651 h 2590802"/>
                  <a:gd name="connsiteX420" fmla="*/ 826970 w 2590802"/>
                  <a:gd name="connsiteY420" fmla="*/ 2261009 h 2590802"/>
                  <a:gd name="connsiteX421" fmla="*/ 847717 w 2590802"/>
                  <a:gd name="connsiteY421" fmla="*/ 2253659 h 2590802"/>
                  <a:gd name="connsiteX422" fmla="*/ 486177 w 2590802"/>
                  <a:gd name="connsiteY422" fmla="*/ 2253379 h 2590802"/>
                  <a:gd name="connsiteX423" fmla="*/ 497345 w 2590802"/>
                  <a:gd name="connsiteY423" fmla="*/ 2263529 h 2590802"/>
                  <a:gd name="connsiteX424" fmla="*/ 593930 w 2590802"/>
                  <a:gd name="connsiteY424" fmla="*/ 2335754 h 2590802"/>
                  <a:gd name="connsiteX425" fmla="*/ 595058 w 2590802"/>
                  <a:gd name="connsiteY425" fmla="*/ 2336439 h 2590802"/>
                  <a:gd name="connsiteX426" fmla="*/ 592282 w 2590802"/>
                  <a:gd name="connsiteY426" fmla="*/ 2331596 h 2590802"/>
                  <a:gd name="connsiteX427" fmla="*/ 930208 w 2590802"/>
                  <a:gd name="connsiteY427" fmla="*/ 2235836 h 2590802"/>
                  <a:gd name="connsiteX428" fmla="*/ 956670 w 2590802"/>
                  <a:gd name="connsiteY428" fmla="*/ 2238032 h 2590802"/>
                  <a:gd name="connsiteX429" fmla="*/ 1003713 w 2590802"/>
                  <a:gd name="connsiteY429" fmla="*/ 2284877 h 2590802"/>
                  <a:gd name="connsiteX430" fmla="*/ 1015473 w 2590802"/>
                  <a:gd name="connsiteY430" fmla="*/ 2314155 h 2590802"/>
                  <a:gd name="connsiteX431" fmla="*/ 1003713 w 2590802"/>
                  <a:gd name="connsiteY431" fmla="*/ 2366856 h 2590802"/>
                  <a:gd name="connsiteX432" fmla="*/ 991952 w 2590802"/>
                  <a:gd name="connsiteY432" fmla="*/ 2366856 h 2590802"/>
                  <a:gd name="connsiteX433" fmla="*/ 997832 w 2590802"/>
                  <a:gd name="connsiteY433" fmla="*/ 2349288 h 2590802"/>
                  <a:gd name="connsiteX434" fmla="*/ 950789 w 2590802"/>
                  <a:gd name="connsiteY434" fmla="*/ 2255599 h 2590802"/>
                  <a:gd name="connsiteX435" fmla="*/ 939029 w 2590802"/>
                  <a:gd name="connsiteY435" fmla="*/ 2255599 h 2590802"/>
                  <a:gd name="connsiteX436" fmla="*/ 903747 w 2590802"/>
                  <a:gd name="connsiteY436" fmla="*/ 2261454 h 2590802"/>
                  <a:gd name="connsiteX437" fmla="*/ 897866 w 2590802"/>
                  <a:gd name="connsiteY437" fmla="*/ 2279021 h 2590802"/>
                  <a:gd name="connsiteX438" fmla="*/ 915507 w 2590802"/>
                  <a:gd name="connsiteY438" fmla="*/ 2279021 h 2590802"/>
                  <a:gd name="connsiteX439" fmla="*/ 927268 w 2590802"/>
                  <a:gd name="connsiteY439" fmla="*/ 2284877 h 2590802"/>
                  <a:gd name="connsiteX440" fmla="*/ 933148 w 2590802"/>
                  <a:gd name="connsiteY440" fmla="*/ 2308299 h 2590802"/>
                  <a:gd name="connsiteX441" fmla="*/ 909627 w 2590802"/>
                  <a:gd name="connsiteY441" fmla="*/ 2314155 h 2590802"/>
                  <a:gd name="connsiteX442" fmla="*/ 909627 w 2590802"/>
                  <a:gd name="connsiteY442" fmla="*/ 2331722 h 2590802"/>
                  <a:gd name="connsiteX443" fmla="*/ 891986 w 2590802"/>
                  <a:gd name="connsiteY443" fmla="*/ 2337577 h 2590802"/>
                  <a:gd name="connsiteX444" fmla="*/ 868464 w 2590802"/>
                  <a:gd name="connsiteY444" fmla="*/ 2290733 h 2590802"/>
                  <a:gd name="connsiteX445" fmla="*/ 903747 w 2590802"/>
                  <a:gd name="connsiteY445" fmla="*/ 2238032 h 2590802"/>
                  <a:gd name="connsiteX446" fmla="*/ 930208 w 2590802"/>
                  <a:gd name="connsiteY446" fmla="*/ 2235836 h 2590802"/>
                  <a:gd name="connsiteX447" fmla="*/ 1120750 w 2590802"/>
                  <a:gd name="connsiteY447" fmla="*/ 2225538 h 2590802"/>
                  <a:gd name="connsiteX448" fmla="*/ 1132764 w 2590802"/>
                  <a:gd name="connsiteY448" fmla="*/ 2231703 h 2590802"/>
                  <a:gd name="connsiteX449" fmla="*/ 1138771 w 2590802"/>
                  <a:gd name="connsiteY449" fmla="*/ 2231703 h 2590802"/>
                  <a:gd name="connsiteX450" fmla="*/ 1132764 w 2590802"/>
                  <a:gd name="connsiteY450" fmla="*/ 2237868 h 2590802"/>
                  <a:gd name="connsiteX451" fmla="*/ 1120750 w 2590802"/>
                  <a:gd name="connsiteY451" fmla="*/ 2225538 h 2590802"/>
                  <a:gd name="connsiteX452" fmla="*/ 1535458 w 2590802"/>
                  <a:gd name="connsiteY452" fmla="*/ 2217831 h 2590802"/>
                  <a:gd name="connsiteX453" fmla="*/ 1544231 w 2590802"/>
                  <a:gd name="connsiteY453" fmla="*/ 2220037 h 2590802"/>
                  <a:gd name="connsiteX454" fmla="*/ 1550080 w 2590802"/>
                  <a:gd name="connsiteY454" fmla="*/ 2225917 h 2590802"/>
                  <a:gd name="connsiteX455" fmla="*/ 1561777 w 2590802"/>
                  <a:gd name="connsiteY455" fmla="*/ 2237678 h 2590802"/>
                  <a:gd name="connsiteX456" fmla="*/ 1585172 w 2590802"/>
                  <a:gd name="connsiteY456" fmla="*/ 2237678 h 2590802"/>
                  <a:gd name="connsiteX457" fmla="*/ 1596869 w 2590802"/>
                  <a:gd name="connsiteY457" fmla="*/ 2255319 h 2590802"/>
                  <a:gd name="connsiteX458" fmla="*/ 1591021 w 2590802"/>
                  <a:gd name="connsiteY458" fmla="*/ 2261199 h 2590802"/>
                  <a:gd name="connsiteX459" fmla="*/ 1573474 w 2590802"/>
                  <a:gd name="connsiteY459" fmla="*/ 2255319 h 2590802"/>
                  <a:gd name="connsiteX460" fmla="*/ 1555928 w 2590802"/>
                  <a:gd name="connsiteY460" fmla="*/ 2267079 h 2590802"/>
                  <a:gd name="connsiteX461" fmla="*/ 1544231 w 2590802"/>
                  <a:gd name="connsiteY461" fmla="*/ 2267079 h 2590802"/>
                  <a:gd name="connsiteX462" fmla="*/ 1538382 w 2590802"/>
                  <a:gd name="connsiteY462" fmla="*/ 2249439 h 2590802"/>
                  <a:gd name="connsiteX463" fmla="*/ 1544231 w 2590802"/>
                  <a:gd name="connsiteY463" fmla="*/ 2243558 h 2590802"/>
                  <a:gd name="connsiteX464" fmla="*/ 1526684 w 2590802"/>
                  <a:gd name="connsiteY464" fmla="*/ 2231797 h 2590802"/>
                  <a:gd name="connsiteX465" fmla="*/ 1526684 w 2590802"/>
                  <a:gd name="connsiteY465" fmla="*/ 2220037 h 2590802"/>
                  <a:gd name="connsiteX466" fmla="*/ 1535458 w 2590802"/>
                  <a:gd name="connsiteY466" fmla="*/ 2217831 h 2590802"/>
                  <a:gd name="connsiteX467" fmla="*/ 1514754 w 2590802"/>
                  <a:gd name="connsiteY467" fmla="*/ 2214157 h 2590802"/>
                  <a:gd name="connsiteX468" fmla="*/ 1520645 w 2590802"/>
                  <a:gd name="connsiteY468" fmla="*/ 2214157 h 2590802"/>
                  <a:gd name="connsiteX469" fmla="*/ 1532425 w 2590802"/>
                  <a:gd name="connsiteY469" fmla="*/ 2249520 h 2590802"/>
                  <a:gd name="connsiteX470" fmla="*/ 1538316 w 2590802"/>
                  <a:gd name="connsiteY470" fmla="*/ 2273096 h 2590802"/>
                  <a:gd name="connsiteX471" fmla="*/ 1561877 w 2590802"/>
                  <a:gd name="connsiteY471" fmla="*/ 2273096 h 2590802"/>
                  <a:gd name="connsiteX472" fmla="*/ 1579548 w 2590802"/>
                  <a:gd name="connsiteY472" fmla="*/ 2273096 h 2590802"/>
                  <a:gd name="connsiteX473" fmla="*/ 1603109 w 2590802"/>
                  <a:gd name="connsiteY473" fmla="*/ 2261307 h 2590802"/>
                  <a:gd name="connsiteX474" fmla="*/ 1609000 w 2590802"/>
                  <a:gd name="connsiteY474" fmla="*/ 2261307 h 2590802"/>
                  <a:gd name="connsiteX475" fmla="*/ 1614890 w 2590802"/>
                  <a:gd name="connsiteY475" fmla="*/ 2267202 h 2590802"/>
                  <a:gd name="connsiteX476" fmla="*/ 1591328 w 2590802"/>
                  <a:gd name="connsiteY476" fmla="*/ 2290778 h 2590802"/>
                  <a:gd name="connsiteX477" fmla="*/ 1567767 w 2590802"/>
                  <a:gd name="connsiteY477" fmla="*/ 2278989 h 2590802"/>
                  <a:gd name="connsiteX478" fmla="*/ 1561877 w 2590802"/>
                  <a:gd name="connsiteY478" fmla="*/ 2290778 h 2590802"/>
                  <a:gd name="connsiteX479" fmla="*/ 1532425 w 2590802"/>
                  <a:gd name="connsiteY479" fmla="*/ 2290778 h 2590802"/>
                  <a:gd name="connsiteX480" fmla="*/ 1520645 w 2590802"/>
                  <a:gd name="connsiteY480" fmla="*/ 2273096 h 2590802"/>
                  <a:gd name="connsiteX481" fmla="*/ 1520645 w 2590802"/>
                  <a:gd name="connsiteY481" fmla="*/ 2255414 h 2590802"/>
                  <a:gd name="connsiteX482" fmla="*/ 1502973 w 2590802"/>
                  <a:gd name="connsiteY482" fmla="*/ 2231838 h 2590802"/>
                  <a:gd name="connsiteX483" fmla="*/ 1514754 w 2590802"/>
                  <a:gd name="connsiteY483" fmla="*/ 2214157 h 2590802"/>
                  <a:gd name="connsiteX484" fmla="*/ 1832051 w 2590802"/>
                  <a:gd name="connsiteY484" fmla="*/ 2212869 h 2590802"/>
                  <a:gd name="connsiteX485" fmla="*/ 1843825 w 2590802"/>
                  <a:gd name="connsiteY485" fmla="*/ 2220209 h 2590802"/>
                  <a:gd name="connsiteX486" fmla="*/ 1855598 w 2590802"/>
                  <a:gd name="connsiteY486" fmla="*/ 2273050 h 2590802"/>
                  <a:gd name="connsiteX487" fmla="*/ 1773182 w 2590802"/>
                  <a:gd name="connsiteY487" fmla="*/ 2331764 h 2590802"/>
                  <a:gd name="connsiteX488" fmla="*/ 1690765 w 2590802"/>
                  <a:gd name="connsiteY488" fmla="*/ 2284793 h 2590802"/>
                  <a:gd name="connsiteX489" fmla="*/ 1696652 w 2590802"/>
                  <a:gd name="connsiteY489" fmla="*/ 2278921 h 2590802"/>
                  <a:gd name="connsiteX490" fmla="*/ 1720200 w 2590802"/>
                  <a:gd name="connsiteY490" fmla="*/ 2296535 h 2590802"/>
                  <a:gd name="connsiteX491" fmla="*/ 1802616 w 2590802"/>
                  <a:gd name="connsiteY491" fmla="*/ 2302407 h 2590802"/>
                  <a:gd name="connsiteX492" fmla="*/ 1826164 w 2590802"/>
                  <a:gd name="connsiteY492" fmla="*/ 2273050 h 2590802"/>
                  <a:gd name="connsiteX493" fmla="*/ 1820277 w 2590802"/>
                  <a:gd name="connsiteY493" fmla="*/ 2249565 h 2590802"/>
                  <a:gd name="connsiteX494" fmla="*/ 1808503 w 2590802"/>
                  <a:gd name="connsiteY494" fmla="*/ 2267179 h 2590802"/>
                  <a:gd name="connsiteX495" fmla="*/ 1790843 w 2590802"/>
                  <a:gd name="connsiteY495" fmla="*/ 2267179 h 2590802"/>
                  <a:gd name="connsiteX496" fmla="*/ 1779069 w 2590802"/>
                  <a:gd name="connsiteY496" fmla="*/ 2249565 h 2590802"/>
                  <a:gd name="connsiteX497" fmla="*/ 1802616 w 2590802"/>
                  <a:gd name="connsiteY497" fmla="*/ 2231951 h 2590802"/>
                  <a:gd name="connsiteX498" fmla="*/ 1820277 w 2590802"/>
                  <a:gd name="connsiteY498" fmla="*/ 2214337 h 2590802"/>
                  <a:gd name="connsiteX499" fmla="*/ 1832051 w 2590802"/>
                  <a:gd name="connsiteY499" fmla="*/ 2212869 h 2590802"/>
                  <a:gd name="connsiteX500" fmla="*/ 837593 w 2590802"/>
                  <a:gd name="connsiteY500" fmla="*/ 2212114 h 2590802"/>
                  <a:gd name="connsiteX501" fmla="*/ 856704 w 2590802"/>
                  <a:gd name="connsiteY501" fmla="*/ 2225975 h 2590802"/>
                  <a:gd name="connsiteX502" fmla="*/ 868464 w 2590802"/>
                  <a:gd name="connsiteY502" fmla="*/ 2220139 h 2590802"/>
                  <a:gd name="connsiteX503" fmla="*/ 891986 w 2590802"/>
                  <a:gd name="connsiteY503" fmla="*/ 2220139 h 2590802"/>
                  <a:gd name="connsiteX504" fmla="*/ 897867 w 2590802"/>
                  <a:gd name="connsiteY504" fmla="*/ 2231812 h 2590802"/>
                  <a:gd name="connsiteX505" fmla="*/ 880225 w 2590802"/>
                  <a:gd name="connsiteY505" fmla="*/ 2243485 h 2590802"/>
                  <a:gd name="connsiteX506" fmla="*/ 833182 w 2590802"/>
                  <a:gd name="connsiteY506" fmla="*/ 2249322 h 2590802"/>
                  <a:gd name="connsiteX507" fmla="*/ 815542 w 2590802"/>
                  <a:gd name="connsiteY507" fmla="*/ 2278505 h 2590802"/>
                  <a:gd name="connsiteX508" fmla="*/ 792020 w 2590802"/>
                  <a:gd name="connsiteY508" fmla="*/ 2278505 h 2590802"/>
                  <a:gd name="connsiteX509" fmla="*/ 786140 w 2590802"/>
                  <a:gd name="connsiteY509" fmla="*/ 2249322 h 2590802"/>
                  <a:gd name="connsiteX510" fmla="*/ 809661 w 2590802"/>
                  <a:gd name="connsiteY510" fmla="*/ 2237649 h 2590802"/>
                  <a:gd name="connsiteX511" fmla="*/ 809661 w 2590802"/>
                  <a:gd name="connsiteY511" fmla="*/ 2220139 h 2590802"/>
                  <a:gd name="connsiteX512" fmla="*/ 837593 w 2590802"/>
                  <a:gd name="connsiteY512" fmla="*/ 2212114 h 2590802"/>
                  <a:gd name="connsiteX513" fmla="*/ 1050316 w 2590802"/>
                  <a:gd name="connsiteY513" fmla="*/ 2202775 h 2590802"/>
                  <a:gd name="connsiteX514" fmla="*/ 1067837 w 2590802"/>
                  <a:gd name="connsiteY514" fmla="*/ 2214448 h 2590802"/>
                  <a:gd name="connsiteX515" fmla="*/ 1067837 w 2590802"/>
                  <a:gd name="connsiteY515" fmla="*/ 2226122 h 2590802"/>
                  <a:gd name="connsiteX516" fmla="*/ 1079518 w 2590802"/>
                  <a:gd name="connsiteY516" fmla="*/ 2226122 h 2590802"/>
                  <a:gd name="connsiteX517" fmla="*/ 1079518 w 2590802"/>
                  <a:gd name="connsiteY517" fmla="*/ 2243631 h 2590802"/>
                  <a:gd name="connsiteX518" fmla="*/ 1079518 w 2590802"/>
                  <a:gd name="connsiteY518" fmla="*/ 2249468 h 2590802"/>
                  <a:gd name="connsiteX519" fmla="*/ 1091199 w 2590802"/>
                  <a:gd name="connsiteY519" fmla="*/ 2261141 h 2590802"/>
                  <a:gd name="connsiteX520" fmla="*/ 1067837 w 2590802"/>
                  <a:gd name="connsiteY520" fmla="*/ 2278651 h 2590802"/>
                  <a:gd name="connsiteX521" fmla="*/ 1061997 w 2590802"/>
                  <a:gd name="connsiteY521" fmla="*/ 2261141 h 2590802"/>
                  <a:gd name="connsiteX522" fmla="*/ 1021114 w 2590802"/>
                  <a:gd name="connsiteY522" fmla="*/ 2249468 h 2590802"/>
                  <a:gd name="connsiteX523" fmla="*/ 997752 w 2590802"/>
                  <a:gd name="connsiteY523" fmla="*/ 2255304 h 2590802"/>
                  <a:gd name="connsiteX524" fmla="*/ 986071 w 2590802"/>
                  <a:gd name="connsiteY524" fmla="*/ 2237794 h 2590802"/>
                  <a:gd name="connsiteX525" fmla="*/ 1009433 w 2590802"/>
                  <a:gd name="connsiteY525" fmla="*/ 2231958 h 2590802"/>
                  <a:gd name="connsiteX526" fmla="*/ 1009433 w 2590802"/>
                  <a:gd name="connsiteY526" fmla="*/ 2214448 h 2590802"/>
                  <a:gd name="connsiteX527" fmla="*/ 1026955 w 2590802"/>
                  <a:gd name="connsiteY527" fmla="*/ 2214448 h 2590802"/>
                  <a:gd name="connsiteX528" fmla="*/ 1050316 w 2590802"/>
                  <a:gd name="connsiteY528" fmla="*/ 2202775 h 2590802"/>
                  <a:gd name="connsiteX529" fmla="*/ 1573158 w 2590802"/>
                  <a:gd name="connsiteY529" fmla="*/ 2196136 h 2590802"/>
                  <a:gd name="connsiteX530" fmla="*/ 1578849 w 2590802"/>
                  <a:gd name="connsiteY530" fmla="*/ 2226170 h 2590802"/>
                  <a:gd name="connsiteX531" fmla="*/ 1567468 w 2590802"/>
                  <a:gd name="connsiteY531" fmla="*/ 2232177 h 2590802"/>
                  <a:gd name="connsiteX532" fmla="*/ 1556086 w 2590802"/>
                  <a:gd name="connsiteY532" fmla="*/ 2220163 h 2590802"/>
                  <a:gd name="connsiteX533" fmla="*/ 1556086 w 2590802"/>
                  <a:gd name="connsiteY533" fmla="*/ 2214156 h 2590802"/>
                  <a:gd name="connsiteX534" fmla="*/ 1573158 w 2590802"/>
                  <a:gd name="connsiteY534" fmla="*/ 2196136 h 2590802"/>
                  <a:gd name="connsiteX535" fmla="*/ 1120750 w 2590802"/>
                  <a:gd name="connsiteY535" fmla="*/ 2196136 h 2590802"/>
                  <a:gd name="connsiteX536" fmla="*/ 1126441 w 2590802"/>
                  <a:gd name="connsiteY536" fmla="*/ 2208149 h 2590802"/>
                  <a:gd name="connsiteX537" fmla="*/ 1126441 w 2590802"/>
                  <a:gd name="connsiteY537" fmla="*/ 2214157 h 2590802"/>
                  <a:gd name="connsiteX538" fmla="*/ 1120750 w 2590802"/>
                  <a:gd name="connsiteY538" fmla="*/ 2196136 h 2590802"/>
                  <a:gd name="connsiteX539" fmla="*/ 1894797 w 2590802"/>
                  <a:gd name="connsiteY539" fmla="*/ 2194877 h 2590802"/>
                  <a:gd name="connsiteX540" fmla="*/ 1902150 w 2590802"/>
                  <a:gd name="connsiteY540" fmla="*/ 2208174 h 2590802"/>
                  <a:gd name="connsiteX541" fmla="*/ 1896341 w 2590802"/>
                  <a:gd name="connsiteY541" fmla="*/ 2249541 h 2590802"/>
                  <a:gd name="connsiteX542" fmla="*/ 1867295 w 2590802"/>
                  <a:gd name="connsiteY542" fmla="*/ 2267269 h 2590802"/>
                  <a:gd name="connsiteX543" fmla="*/ 1878913 w 2590802"/>
                  <a:gd name="connsiteY543" fmla="*/ 2249541 h 2590802"/>
                  <a:gd name="connsiteX544" fmla="*/ 1896341 w 2590802"/>
                  <a:gd name="connsiteY544" fmla="*/ 2219993 h 2590802"/>
                  <a:gd name="connsiteX545" fmla="*/ 1890532 w 2590802"/>
                  <a:gd name="connsiteY545" fmla="*/ 2196354 h 2590802"/>
                  <a:gd name="connsiteX546" fmla="*/ 1894797 w 2590802"/>
                  <a:gd name="connsiteY546" fmla="*/ 2194877 h 2590802"/>
                  <a:gd name="connsiteX547" fmla="*/ 1308542 w 2590802"/>
                  <a:gd name="connsiteY547" fmla="*/ 2190635 h 2590802"/>
                  <a:gd name="connsiteX548" fmla="*/ 1320303 w 2590802"/>
                  <a:gd name="connsiteY548" fmla="*/ 2214156 h 2590802"/>
                  <a:gd name="connsiteX549" fmla="*/ 1349705 w 2590802"/>
                  <a:gd name="connsiteY549" fmla="*/ 2231797 h 2590802"/>
                  <a:gd name="connsiteX550" fmla="*/ 1355586 w 2590802"/>
                  <a:gd name="connsiteY550" fmla="*/ 2243558 h 2590802"/>
                  <a:gd name="connsiteX551" fmla="*/ 1384987 w 2590802"/>
                  <a:gd name="connsiteY551" fmla="*/ 2261199 h 2590802"/>
                  <a:gd name="connsiteX552" fmla="*/ 1396748 w 2590802"/>
                  <a:gd name="connsiteY552" fmla="*/ 2261199 h 2590802"/>
                  <a:gd name="connsiteX553" fmla="*/ 1390868 w 2590802"/>
                  <a:gd name="connsiteY553" fmla="*/ 2267079 h 2590802"/>
                  <a:gd name="connsiteX554" fmla="*/ 1355586 w 2590802"/>
                  <a:gd name="connsiteY554" fmla="*/ 2261199 h 2590802"/>
                  <a:gd name="connsiteX555" fmla="*/ 1343824 w 2590802"/>
                  <a:gd name="connsiteY555" fmla="*/ 2237678 h 2590802"/>
                  <a:gd name="connsiteX556" fmla="*/ 1332064 w 2590802"/>
                  <a:gd name="connsiteY556" fmla="*/ 2231797 h 2590802"/>
                  <a:gd name="connsiteX557" fmla="*/ 1308542 w 2590802"/>
                  <a:gd name="connsiteY557" fmla="*/ 2190635 h 2590802"/>
                  <a:gd name="connsiteX558" fmla="*/ 1326563 w 2590802"/>
                  <a:gd name="connsiteY558" fmla="*/ 2190445 h 2590802"/>
                  <a:gd name="connsiteX559" fmla="*/ 1367504 w 2590802"/>
                  <a:gd name="connsiteY559" fmla="*/ 2190445 h 2590802"/>
                  <a:gd name="connsiteX560" fmla="*/ 1373353 w 2590802"/>
                  <a:gd name="connsiteY560" fmla="*/ 2208086 h 2590802"/>
                  <a:gd name="connsiteX561" fmla="*/ 1379201 w 2590802"/>
                  <a:gd name="connsiteY561" fmla="*/ 2219847 h 2590802"/>
                  <a:gd name="connsiteX562" fmla="*/ 1396748 w 2590802"/>
                  <a:gd name="connsiteY562" fmla="*/ 2231607 h 2590802"/>
                  <a:gd name="connsiteX563" fmla="*/ 1390899 w 2590802"/>
                  <a:gd name="connsiteY563" fmla="*/ 2249249 h 2590802"/>
                  <a:gd name="connsiteX564" fmla="*/ 1367504 w 2590802"/>
                  <a:gd name="connsiteY564" fmla="*/ 2243368 h 2590802"/>
                  <a:gd name="connsiteX565" fmla="*/ 1361656 w 2590802"/>
                  <a:gd name="connsiteY565" fmla="*/ 2219847 h 2590802"/>
                  <a:gd name="connsiteX566" fmla="*/ 1344109 w 2590802"/>
                  <a:gd name="connsiteY566" fmla="*/ 2219847 h 2590802"/>
                  <a:gd name="connsiteX567" fmla="*/ 1326563 w 2590802"/>
                  <a:gd name="connsiteY567" fmla="*/ 2208086 h 2590802"/>
                  <a:gd name="connsiteX568" fmla="*/ 1326563 w 2590802"/>
                  <a:gd name="connsiteY568" fmla="*/ 2190445 h 2590802"/>
                  <a:gd name="connsiteX569" fmla="*/ 1279356 w 2590802"/>
                  <a:gd name="connsiteY569" fmla="*/ 2190445 h 2590802"/>
                  <a:gd name="connsiteX570" fmla="*/ 1297075 w 2590802"/>
                  <a:gd name="connsiteY570" fmla="*/ 2190445 h 2590802"/>
                  <a:gd name="connsiteX571" fmla="*/ 1320700 w 2590802"/>
                  <a:gd name="connsiteY571" fmla="*/ 2237488 h 2590802"/>
                  <a:gd name="connsiteX572" fmla="*/ 1338419 w 2590802"/>
                  <a:gd name="connsiteY572" fmla="*/ 2243368 h 2590802"/>
                  <a:gd name="connsiteX573" fmla="*/ 1373856 w 2590802"/>
                  <a:gd name="connsiteY573" fmla="*/ 2278650 h 2590802"/>
                  <a:gd name="connsiteX574" fmla="*/ 1391575 w 2590802"/>
                  <a:gd name="connsiteY574" fmla="*/ 2278650 h 2590802"/>
                  <a:gd name="connsiteX575" fmla="*/ 1391575 w 2590802"/>
                  <a:gd name="connsiteY575" fmla="*/ 2308052 h 2590802"/>
                  <a:gd name="connsiteX576" fmla="*/ 1367950 w 2590802"/>
                  <a:gd name="connsiteY576" fmla="*/ 2302171 h 2590802"/>
                  <a:gd name="connsiteX577" fmla="*/ 1356138 w 2590802"/>
                  <a:gd name="connsiteY577" fmla="*/ 2290411 h 2590802"/>
                  <a:gd name="connsiteX578" fmla="*/ 1326607 w 2590802"/>
                  <a:gd name="connsiteY578" fmla="*/ 2290411 h 2590802"/>
                  <a:gd name="connsiteX579" fmla="*/ 1308888 w 2590802"/>
                  <a:gd name="connsiteY579" fmla="*/ 2261009 h 2590802"/>
                  <a:gd name="connsiteX580" fmla="*/ 1308888 w 2590802"/>
                  <a:gd name="connsiteY580" fmla="*/ 2243368 h 2590802"/>
                  <a:gd name="connsiteX581" fmla="*/ 1285262 w 2590802"/>
                  <a:gd name="connsiteY581" fmla="*/ 2225727 h 2590802"/>
                  <a:gd name="connsiteX582" fmla="*/ 1273450 w 2590802"/>
                  <a:gd name="connsiteY582" fmla="*/ 2196325 h 2590802"/>
                  <a:gd name="connsiteX583" fmla="*/ 1279356 w 2590802"/>
                  <a:gd name="connsiteY583" fmla="*/ 2190445 h 2590802"/>
                  <a:gd name="connsiteX584" fmla="*/ 1449671 w 2590802"/>
                  <a:gd name="connsiteY584" fmla="*/ 2179064 h 2590802"/>
                  <a:gd name="connsiteX585" fmla="*/ 1461432 w 2590802"/>
                  <a:gd name="connsiteY585" fmla="*/ 2184944 h 2590802"/>
                  <a:gd name="connsiteX586" fmla="*/ 1426150 w 2590802"/>
                  <a:gd name="connsiteY586" fmla="*/ 2237867 h 2590802"/>
                  <a:gd name="connsiteX587" fmla="*/ 1432030 w 2590802"/>
                  <a:gd name="connsiteY587" fmla="*/ 2308432 h 2590802"/>
                  <a:gd name="connsiteX588" fmla="*/ 1479073 w 2590802"/>
                  <a:gd name="connsiteY588" fmla="*/ 2320192 h 2590802"/>
                  <a:gd name="connsiteX589" fmla="*/ 1479073 w 2590802"/>
                  <a:gd name="connsiteY589" fmla="*/ 2314312 h 2590802"/>
                  <a:gd name="connsiteX590" fmla="*/ 1455551 w 2590802"/>
                  <a:gd name="connsiteY590" fmla="*/ 2302551 h 2590802"/>
                  <a:gd name="connsiteX591" fmla="*/ 1455551 w 2590802"/>
                  <a:gd name="connsiteY591" fmla="*/ 2279029 h 2590802"/>
                  <a:gd name="connsiteX592" fmla="*/ 1484953 w 2590802"/>
                  <a:gd name="connsiteY592" fmla="*/ 2267269 h 2590802"/>
                  <a:gd name="connsiteX593" fmla="*/ 1490833 w 2590802"/>
                  <a:gd name="connsiteY593" fmla="*/ 2284910 h 2590802"/>
                  <a:gd name="connsiteX594" fmla="*/ 1490833 w 2590802"/>
                  <a:gd name="connsiteY594" fmla="*/ 2296671 h 2590802"/>
                  <a:gd name="connsiteX595" fmla="*/ 1508475 w 2590802"/>
                  <a:gd name="connsiteY595" fmla="*/ 2296671 h 2590802"/>
                  <a:gd name="connsiteX596" fmla="*/ 1514355 w 2590802"/>
                  <a:gd name="connsiteY596" fmla="*/ 2320192 h 2590802"/>
                  <a:gd name="connsiteX597" fmla="*/ 1496714 w 2590802"/>
                  <a:gd name="connsiteY597" fmla="*/ 2343714 h 2590802"/>
                  <a:gd name="connsiteX598" fmla="*/ 1432030 w 2590802"/>
                  <a:gd name="connsiteY598" fmla="*/ 2337833 h 2590802"/>
                  <a:gd name="connsiteX599" fmla="*/ 1420269 w 2590802"/>
                  <a:gd name="connsiteY599" fmla="*/ 2320192 h 2590802"/>
                  <a:gd name="connsiteX600" fmla="*/ 1402628 w 2590802"/>
                  <a:gd name="connsiteY600" fmla="*/ 2296671 h 2590802"/>
                  <a:gd name="connsiteX601" fmla="*/ 1402628 w 2590802"/>
                  <a:gd name="connsiteY601" fmla="*/ 2261389 h 2590802"/>
                  <a:gd name="connsiteX602" fmla="*/ 1449671 w 2590802"/>
                  <a:gd name="connsiteY602" fmla="*/ 2179064 h 2590802"/>
                  <a:gd name="connsiteX603" fmla="*/ 1091349 w 2590802"/>
                  <a:gd name="connsiteY603" fmla="*/ 2167682 h 2590802"/>
                  <a:gd name="connsiteX604" fmla="*/ 1097040 w 2590802"/>
                  <a:gd name="connsiteY604" fmla="*/ 2184754 h 2590802"/>
                  <a:gd name="connsiteX605" fmla="*/ 1091349 w 2590802"/>
                  <a:gd name="connsiteY605" fmla="*/ 2173373 h 2590802"/>
                  <a:gd name="connsiteX606" fmla="*/ 1091349 w 2590802"/>
                  <a:gd name="connsiteY606" fmla="*/ 2167682 h 2590802"/>
                  <a:gd name="connsiteX607" fmla="*/ 892176 w 2590802"/>
                  <a:gd name="connsiteY607" fmla="*/ 2167682 h 2590802"/>
                  <a:gd name="connsiteX608" fmla="*/ 914938 w 2590802"/>
                  <a:gd name="connsiteY608" fmla="*/ 2184754 h 2590802"/>
                  <a:gd name="connsiteX609" fmla="*/ 914938 w 2590802"/>
                  <a:gd name="connsiteY609" fmla="*/ 2196136 h 2590802"/>
                  <a:gd name="connsiteX610" fmla="*/ 892176 w 2590802"/>
                  <a:gd name="connsiteY610" fmla="*/ 2173373 h 2590802"/>
                  <a:gd name="connsiteX611" fmla="*/ 892176 w 2590802"/>
                  <a:gd name="connsiteY611" fmla="*/ 2167682 h 2590802"/>
                  <a:gd name="connsiteX612" fmla="*/ 843663 w 2590802"/>
                  <a:gd name="connsiteY612" fmla="*/ 2165368 h 2590802"/>
                  <a:gd name="connsiteX613" fmla="*/ 856894 w 2590802"/>
                  <a:gd name="connsiteY613" fmla="*/ 2172820 h 2590802"/>
                  <a:gd name="connsiteX614" fmla="*/ 856894 w 2590802"/>
                  <a:gd name="connsiteY614" fmla="*/ 2184597 h 2590802"/>
                  <a:gd name="connsiteX615" fmla="*/ 862774 w 2590802"/>
                  <a:gd name="connsiteY615" fmla="*/ 2184597 h 2590802"/>
                  <a:gd name="connsiteX616" fmla="*/ 880415 w 2590802"/>
                  <a:gd name="connsiteY616" fmla="*/ 2172820 h 2590802"/>
                  <a:gd name="connsiteX617" fmla="*/ 903937 w 2590802"/>
                  <a:gd name="connsiteY617" fmla="*/ 2184597 h 2590802"/>
                  <a:gd name="connsiteX618" fmla="*/ 909817 w 2590802"/>
                  <a:gd name="connsiteY618" fmla="*/ 2202261 h 2590802"/>
                  <a:gd name="connsiteX619" fmla="*/ 939219 w 2590802"/>
                  <a:gd name="connsiteY619" fmla="*/ 2208150 h 2590802"/>
                  <a:gd name="connsiteX620" fmla="*/ 950979 w 2590802"/>
                  <a:gd name="connsiteY620" fmla="*/ 2225814 h 2590802"/>
                  <a:gd name="connsiteX621" fmla="*/ 933338 w 2590802"/>
                  <a:gd name="connsiteY621" fmla="*/ 2225814 h 2590802"/>
                  <a:gd name="connsiteX622" fmla="*/ 903937 w 2590802"/>
                  <a:gd name="connsiteY622" fmla="*/ 2231703 h 2590802"/>
                  <a:gd name="connsiteX623" fmla="*/ 892176 w 2590802"/>
                  <a:gd name="connsiteY623" fmla="*/ 2214038 h 2590802"/>
                  <a:gd name="connsiteX624" fmla="*/ 851013 w 2590802"/>
                  <a:gd name="connsiteY624" fmla="*/ 2208150 h 2590802"/>
                  <a:gd name="connsiteX625" fmla="*/ 815731 w 2590802"/>
                  <a:gd name="connsiteY625" fmla="*/ 2208150 h 2590802"/>
                  <a:gd name="connsiteX626" fmla="*/ 798090 w 2590802"/>
                  <a:gd name="connsiteY626" fmla="*/ 2237591 h 2590802"/>
                  <a:gd name="connsiteX627" fmla="*/ 780449 w 2590802"/>
                  <a:gd name="connsiteY627" fmla="*/ 2249368 h 2590802"/>
                  <a:gd name="connsiteX628" fmla="*/ 780449 w 2590802"/>
                  <a:gd name="connsiteY628" fmla="*/ 2278809 h 2590802"/>
                  <a:gd name="connsiteX629" fmla="*/ 786329 w 2590802"/>
                  <a:gd name="connsiteY629" fmla="*/ 2284697 h 2590802"/>
                  <a:gd name="connsiteX630" fmla="*/ 756927 w 2590802"/>
                  <a:gd name="connsiteY630" fmla="*/ 2302362 h 2590802"/>
                  <a:gd name="connsiteX631" fmla="*/ 745167 w 2590802"/>
                  <a:gd name="connsiteY631" fmla="*/ 2284697 h 2590802"/>
                  <a:gd name="connsiteX632" fmla="*/ 751047 w 2590802"/>
                  <a:gd name="connsiteY632" fmla="*/ 2261144 h 2590802"/>
                  <a:gd name="connsiteX633" fmla="*/ 762807 w 2590802"/>
                  <a:gd name="connsiteY633" fmla="*/ 2255256 h 2590802"/>
                  <a:gd name="connsiteX634" fmla="*/ 756927 w 2590802"/>
                  <a:gd name="connsiteY634" fmla="*/ 2231703 h 2590802"/>
                  <a:gd name="connsiteX635" fmla="*/ 762807 w 2590802"/>
                  <a:gd name="connsiteY635" fmla="*/ 2214038 h 2590802"/>
                  <a:gd name="connsiteX636" fmla="*/ 798090 w 2590802"/>
                  <a:gd name="connsiteY636" fmla="*/ 2202261 h 2590802"/>
                  <a:gd name="connsiteX637" fmla="*/ 821611 w 2590802"/>
                  <a:gd name="connsiteY637" fmla="*/ 2172820 h 2590802"/>
                  <a:gd name="connsiteX638" fmla="*/ 845133 w 2590802"/>
                  <a:gd name="connsiteY638" fmla="*/ 2172820 h 2590802"/>
                  <a:gd name="connsiteX639" fmla="*/ 839252 w 2590802"/>
                  <a:gd name="connsiteY639" fmla="*/ 2166932 h 2590802"/>
                  <a:gd name="connsiteX640" fmla="*/ 843663 w 2590802"/>
                  <a:gd name="connsiteY640" fmla="*/ 2165368 h 2590802"/>
                  <a:gd name="connsiteX641" fmla="*/ 1021164 w 2590802"/>
                  <a:gd name="connsiteY641" fmla="*/ 2161044 h 2590802"/>
                  <a:gd name="connsiteX642" fmla="*/ 1032545 w 2590802"/>
                  <a:gd name="connsiteY642" fmla="*/ 2167683 h 2590802"/>
                  <a:gd name="connsiteX643" fmla="*/ 1021164 w 2590802"/>
                  <a:gd name="connsiteY643" fmla="*/ 2161044 h 2590802"/>
                  <a:gd name="connsiteX644" fmla="*/ 1061314 w 2590802"/>
                  <a:gd name="connsiteY644" fmla="*/ 2159028 h 2590802"/>
                  <a:gd name="connsiteX645" fmla="*/ 1085462 w 2590802"/>
                  <a:gd name="connsiteY645" fmla="*/ 2172994 h 2590802"/>
                  <a:gd name="connsiteX646" fmla="*/ 1097170 w 2590802"/>
                  <a:gd name="connsiteY646" fmla="*/ 2196515 h 2590802"/>
                  <a:gd name="connsiteX647" fmla="*/ 1114733 w 2590802"/>
                  <a:gd name="connsiteY647" fmla="*/ 2202396 h 2590802"/>
                  <a:gd name="connsiteX648" fmla="*/ 1108879 w 2590802"/>
                  <a:gd name="connsiteY648" fmla="*/ 2225917 h 2590802"/>
                  <a:gd name="connsiteX649" fmla="*/ 1126442 w 2590802"/>
                  <a:gd name="connsiteY649" fmla="*/ 2237678 h 2590802"/>
                  <a:gd name="connsiteX650" fmla="*/ 1126442 w 2590802"/>
                  <a:gd name="connsiteY650" fmla="*/ 2267079 h 2590802"/>
                  <a:gd name="connsiteX651" fmla="*/ 1114733 w 2590802"/>
                  <a:gd name="connsiteY651" fmla="*/ 2272960 h 2590802"/>
                  <a:gd name="connsiteX652" fmla="*/ 1103025 w 2590802"/>
                  <a:gd name="connsiteY652" fmla="*/ 2267079 h 2590802"/>
                  <a:gd name="connsiteX653" fmla="*/ 1091316 w 2590802"/>
                  <a:gd name="connsiteY653" fmla="*/ 2243558 h 2590802"/>
                  <a:gd name="connsiteX654" fmla="*/ 1085462 w 2590802"/>
                  <a:gd name="connsiteY654" fmla="*/ 2225917 h 2590802"/>
                  <a:gd name="connsiteX655" fmla="*/ 1073754 w 2590802"/>
                  <a:gd name="connsiteY655" fmla="*/ 2220037 h 2590802"/>
                  <a:gd name="connsiteX656" fmla="*/ 1056191 w 2590802"/>
                  <a:gd name="connsiteY656" fmla="*/ 2196515 h 2590802"/>
                  <a:gd name="connsiteX657" fmla="*/ 1032774 w 2590802"/>
                  <a:gd name="connsiteY657" fmla="*/ 2202396 h 2590802"/>
                  <a:gd name="connsiteX658" fmla="*/ 1003504 w 2590802"/>
                  <a:gd name="connsiteY658" fmla="*/ 2208276 h 2590802"/>
                  <a:gd name="connsiteX659" fmla="*/ 985941 w 2590802"/>
                  <a:gd name="connsiteY659" fmla="*/ 2231797 h 2590802"/>
                  <a:gd name="connsiteX660" fmla="*/ 968378 w 2590802"/>
                  <a:gd name="connsiteY660" fmla="*/ 2231797 h 2590802"/>
                  <a:gd name="connsiteX661" fmla="*/ 962524 w 2590802"/>
                  <a:gd name="connsiteY661" fmla="*/ 2220037 h 2590802"/>
                  <a:gd name="connsiteX662" fmla="*/ 968378 w 2590802"/>
                  <a:gd name="connsiteY662" fmla="*/ 2202396 h 2590802"/>
                  <a:gd name="connsiteX663" fmla="*/ 985941 w 2590802"/>
                  <a:gd name="connsiteY663" fmla="*/ 2196515 h 2590802"/>
                  <a:gd name="connsiteX664" fmla="*/ 991795 w 2590802"/>
                  <a:gd name="connsiteY664" fmla="*/ 2184754 h 2590802"/>
                  <a:gd name="connsiteX665" fmla="*/ 997649 w 2590802"/>
                  <a:gd name="connsiteY665" fmla="*/ 2172994 h 2590802"/>
                  <a:gd name="connsiteX666" fmla="*/ 1015212 w 2590802"/>
                  <a:gd name="connsiteY666" fmla="*/ 2167114 h 2590802"/>
                  <a:gd name="connsiteX667" fmla="*/ 1032774 w 2590802"/>
                  <a:gd name="connsiteY667" fmla="*/ 2167114 h 2590802"/>
                  <a:gd name="connsiteX668" fmla="*/ 1061314 w 2590802"/>
                  <a:gd name="connsiteY668" fmla="*/ 2159028 h 2590802"/>
                  <a:gd name="connsiteX669" fmla="*/ 1731940 w 2590802"/>
                  <a:gd name="connsiteY669" fmla="*/ 2148295 h 2590802"/>
                  <a:gd name="connsiteX670" fmla="*/ 1738187 w 2590802"/>
                  <a:gd name="connsiteY670" fmla="*/ 2155759 h 2590802"/>
                  <a:gd name="connsiteX671" fmla="*/ 1726427 w 2590802"/>
                  <a:gd name="connsiteY671" fmla="*/ 2179064 h 2590802"/>
                  <a:gd name="connsiteX672" fmla="*/ 1708785 w 2590802"/>
                  <a:gd name="connsiteY672" fmla="*/ 2149933 h 2590802"/>
                  <a:gd name="connsiteX673" fmla="*/ 1731940 w 2590802"/>
                  <a:gd name="connsiteY673" fmla="*/ 2148295 h 2590802"/>
                  <a:gd name="connsiteX674" fmla="*/ 1312401 w 2590802"/>
                  <a:gd name="connsiteY674" fmla="*/ 2148142 h 2590802"/>
                  <a:gd name="connsiteX675" fmla="*/ 1311862 w 2590802"/>
                  <a:gd name="connsiteY675" fmla="*/ 2148951 h 2590802"/>
                  <a:gd name="connsiteX676" fmla="*/ 1308542 w 2590802"/>
                  <a:gd name="connsiteY676" fmla="*/ 2149662 h 2590802"/>
                  <a:gd name="connsiteX677" fmla="*/ 1308542 w 2590802"/>
                  <a:gd name="connsiteY677" fmla="*/ 2148951 h 2590802"/>
                  <a:gd name="connsiteX678" fmla="*/ 1308542 w 2590802"/>
                  <a:gd name="connsiteY678" fmla="*/ 2148337 h 2590802"/>
                  <a:gd name="connsiteX679" fmla="*/ 1937360 w 2590802"/>
                  <a:gd name="connsiteY679" fmla="*/ 2143972 h 2590802"/>
                  <a:gd name="connsiteX680" fmla="*/ 1955381 w 2590802"/>
                  <a:gd name="connsiteY680" fmla="*/ 2161755 h 2590802"/>
                  <a:gd name="connsiteX681" fmla="*/ 1955381 w 2590802"/>
                  <a:gd name="connsiteY681" fmla="*/ 2167683 h 2590802"/>
                  <a:gd name="connsiteX682" fmla="*/ 1937360 w 2590802"/>
                  <a:gd name="connsiteY682" fmla="*/ 2143972 h 2590802"/>
                  <a:gd name="connsiteX683" fmla="*/ 1919685 w 2590802"/>
                  <a:gd name="connsiteY683" fmla="*/ 2143972 h 2590802"/>
                  <a:gd name="connsiteX684" fmla="*/ 1949001 w 2590802"/>
                  <a:gd name="connsiteY684" fmla="*/ 2167493 h 2590802"/>
                  <a:gd name="connsiteX685" fmla="*/ 1949001 w 2590802"/>
                  <a:gd name="connsiteY685" fmla="*/ 2185134 h 2590802"/>
                  <a:gd name="connsiteX686" fmla="*/ 1954863 w 2590802"/>
                  <a:gd name="connsiteY686" fmla="*/ 2191015 h 2590802"/>
                  <a:gd name="connsiteX687" fmla="*/ 1966590 w 2590802"/>
                  <a:gd name="connsiteY687" fmla="*/ 2208655 h 2590802"/>
                  <a:gd name="connsiteX688" fmla="*/ 1966590 w 2590802"/>
                  <a:gd name="connsiteY688" fmla="*/ 2226297 h 2590802"/>
                  <a:gd name="connsiteX689" fmla="*/ 1972453 w 2590802"/>
                  <a:gd name="connsiteY689" fmla="*/ 2255698 h 2590802"/>
                  <a:gd name="connsiteX690" fmla="*/ 1972453 w 2590802"/>
                  <a:gd name="connsiteY690" fmla="*/ 2267459 h 2590802"/>
                  <a:gd name="connsiteX691" fmla="*/ 1966590 w 2590802"/>
                  <a:gd name="connsiteY691" fmla="*/ 2261579 h 2590802"/>
                  <a:gd name="connsiteX692" fmla="*/ 1960727 w 2590802"/>
                  <a:gd name="connsiteY692" fmla="*/ 2232177 h 2590802"/>
                  <a:gd name="connsiteX693" fmla="*/ 1954863 w 2590802"/>
                  <a:gd name="connsiteY693" fmla="*/ 2232177 h 2590802"/>
                  <a:gd name="connsiteX694" fmla="*/ 1960727 w 2590802"/>
                  <a:gd name="connsiteY694" fmla="*/ 2243937 h 2590802"/>
                  <a:gd name="connsiteX695" fmla="*/ 1960727 w 2590802"/>
                  <a:gd name="connsiteY695" fmla="*/ 2267459 h 2590802"/>
                  <a:gd name="connsiteX696" fmla="*/ 1931411 w 2590802"/>
                  <a:gd name="connsiteY696" fmla="*/ 2290980 h 2590802"/>
                  <a:gd name="connsiteX697" fmla="*/ 1925548 w 2590802"/>
                  <a:gd name="connsiteY697" fmla="*/ 2308621 h 2590802"/>
                  <a:gd name="connsiteX698" fmla="*/ 1896232 w 2590802"/>
                  <a:gd name="connsiteY698" fmla="*/ 2314502 h 2590802"/>
                  <a:gd name="connsiteX699" fmla="*/ 1878643 w 2590802"/>
                  <a:gd name="connsiteY699" fmla="*/ 2308621 h 2590802"/>
                  <a:gd name="connsiteX700" fmla="*/ 1861054 w 2590802"/>
                  <a:gd name="connsiteY700" fmla="*/ 2320382 h 2590802"/>
                  <a:gd name="connsiteX701" fmla="*/ 1843464 w 2590802"/>
                  <a:gd name="connsiteY701" fmla="*/ 2308621 h 2590802"/>
                  <a:gd name="connsiteX702" fmla="*/ 1878643 w 2590802"/>
                  <a:gd name="connsiteY702" fmla="*/ 2290980 h 2590802"/>
                  <a:gd name="connsiteX703" fmla="*/ 1855191 w 2590802"/>
                  <a:gd name="connsiteY703" fmla="*/ 2285100 h 2590802"/>
                  <a:gd name="connsiteX704" fmla="*/ 1872780 w 2590802"/>
                  <a:gd name="connsiteY704" fmla="*/ 2273339 h 2590802"/>
                  <a:gd name="connsiteX705" fmla="*/ 1902096 w 2590802"/>
                  <a:gd name="connsiteY705" fmla="*/ 2261579 h 2590802"/>
                  <a:gd name="connsiteX706" fmla="*/ 1907958 w 2590802"/>
                  <a:gd name="connsiteY706" fmla="*/ 2196895 h 2590802"/>
                  <a:gd name="connsiteX707" fmla="*/ 1902096 w 2590802"/>
                  <a:gd name="connsiteY707" fmla="*/ 2179254 h 2590802"/>
                  <a:gd name="connsiteX708" fmla="*/ 1913822 w 2590802"/>
                  <a:gd name="connsiteY708" fmla="*/ 2167493 h 2590802"/>
                  <a:gd name="connsiteX709" fmla="*/ 1919685 w 2590802"/>
                  <a:gd name="connsiteY709" fmla="*/ 2179254 h 2590802"/>
                  <a:gd name="connsiteX710" fmla="*/ 1919685 w 2590802"/>
                  <a:gd name="connsiteY710" fmla="*/ 2191015 h 2590802"/>
                  <a:gd name="connsiteX711" fmla="*/ 1937274 w 2590802"/>
                  <a:gd name="connsiteY711" fmla="*/ 2202775 h 2590802"/>
                  <a:gd name="connsiteX712" fmla="*/ 1937274 w 2590802"/>
                  <a:gd name="connsiteY712" fmla="*/ 2220416 h 2590802"/>
                  <a:gd name="connsiteX713" fmla="*/ 1931411 w 2590802"/>
                  <a:gd name="connsiteY713" fmla="*/ 2226297 h 2590802"/>
                  <a:gd name="connsiteX714" fmla="*/ 1943137 w 2590802"/>
                  <a:gd name="connsiteY714" fmla="*/ 2249818 h 2590802"/>
                  <a:gd name="connsiteX715" fmla="*/ 1931411 w 2590802"/>
                  <a:gd name="connsiteY715" fmla="*/ 2267459 h 2590802"/>
                  <a:gd name="connsiteX716" fmla="*/ 1913822 w 2590802"/>
                  <a:gd name="connsiteY716" fmla="*/ 2273339 h 2590802"/>
                  <a:gd name="connsiteX717" fmla="*/ 1902096 w 2590802"/>
                  <a:gd name="connsiteY717" fmla="*/ 2290980 h 2590802"/>
                  <a:gd name="connsiteX718" fmla="*/ 1878643 w 2590802"/>
                  <a:gd name="connsiteY718" fmla="*/ 2279219 h 2590802"/>
                  <a:gd name="connsiteX719" fmla="*/ 1878643 w 2590802"/>
                  <a:gd name="connsiteY719" fmla="*/ 2285100 h 2590802"/>
                  <a:gd name="connsiteX720" fmla="*/ 1896232 w 2590802"/>
                  <a:gd name="connsiteY720" fmla="*/ 2296861 h 2590802"/>
                  <a:gd name="connsiteX721" fmla="*/ 1919685 w 2590802"/>
                  <a:gd name="connsiteY721" fmla="*/ 2279219 h 2590802"/>
                  <a:gd name="connsiteX722" fmla="*/ 1949001 w 2590802"/>
                  <a:gd name="connsiteY722" fmla="*/ 2255698 h 2590802"/>
                  <a:gd name="connsiteX723" fmla="*/ 1943137 w 2590802"/>
                  <a:gd name="connsiteY723" fmla="*/ 2226297 h 2590802"/>
                  <a:gd name="connsiteX724" fmla="*/ 1943137 w 2590802"/>
                  <a:gd name="connsiteY724" fmla="*/ 2196895 h 2590802"/>
                  <a:gd name="connsiteX725" fmla="*/ 1931411 w 2590802"/>
                  <a:gd name="connsiteY725" fmla="*/ 2185134 h 2590802"/>
                  <a:gd name="connsiteX726" fmla="*/ 1919685 w 2590802"/>
                  <a:gd name="connsiteY726" fmla="*/ 2161612 h 2590802"/>
                  <a:gd name="connsiteX727" fmla="*/ 1913822 w 2590802"/>
                  <a:gd name="connsiteY727" fmla="*/ 2149852 h 2590802"/>
                  <a:gd name="connsiteX728" fmla="*/ 1919685 w 2590802"/>
                  <a:gd name="connsiteY728" fmla="*/ 2143972 h 2590802"/>
                  <a:gd name="connsiteX729" fmla="*/ 1649899 w 2590802"/>
                  <a:gd name="connsiteY729" fmla="*/ 2143972 h 2590802"/>
                  <a:gd name="connsiteX730" fmla="*/ 1685033 w 2590802"/>
                  <a:gd name="connsiteY730" fmla="*/ 2149820 h 2590802"/>
                  <a:gd name="connsiteX731" fmla="*/ 1714311 w 2590802"/>
                  <a:gd name="connsiteY731" fmla="*/ 2184913 h 2590802"/>
                  <a:gd name="connsiteX732" fmla="*/ 1696744 w 2590802"/>
                  <a:gd name="connsiteY732" fmla="*/ 2231703 h 2590802"/>
                  <a:gd name="connsiteX733" fmla="*/ 1696744 w 2590802"/>
                  <a:gd name="connsiteY733" fmla="*/ 2266795 h 2590802"/>
                  <a:gd name="connsiteX734" fmla="*/ 1667466 w 2590802"/>
                  <a:gd name="connsiteY734" fmla="*/ 2284341 h 2590802"/>
                  <a:gd name="connsiteX735" fmla="*/ 1644044 w 2590802"/>
                  <a:gd name="connsiteY735" fmla="*/ 2272644 h 2590802"/>
                  <a:gd name="connsiteX736" fmla="*/ 1638188 w 2590802"/>
                  <a:gd name="connsiteY736" fmla="*/ 2249249 h 2590802"/>
                  <a:gd name="connsiteX737" fmla="*/ 1608910 w 2590802"/>
                  <a:gd name="connsiteY737" fmla="*/ 2249249 h 2590802"/>
                  <a:gd name="connsiteX738" fmla="*/ 1585488 w 2590802"/>
                  <a:gd name="connsiteY738" fmla="*/ 2202459 h 2590802"/>
                  <a:gd name="connsiteX739" fmla="*/ 1603055 w 2590802"/>
                  <a:gd name="connsiteY739" fmla="*/ 2155669 h 2590802"/>
                  <a:gd name="connsiteX740" fmla="*/ 1632333 w 2590802"/>
                  <a:gd name="connsiteY740" fmla="*/ 2161518 h 2590802"/>
                  <a:gd name="connsiteX741" fmla="*/ 1649899 w 2590802"/>
                  <a:gd name="connsiteY741" fmla="*/ 2143972 h 2590802"/>
                  <a:gd name="connsiteX742" fmla="*/ 1591006 w 2590802"/>
                  <a:gd name="connsiteY742" fmla="*/ 2143972 h 2590802"/>
                  <a:gd name="connsiteX743" fmla="*/ 1596869 w 2590802"/>
                  <a:gd name="connsiteY743" fmla="*/ 2149820 h 2590802"/>
                  <a:gd name="connsiteX744" fmla="*/ 1567554 w 2590802"/>
                  <a:gd name="connsiteY744" fmla="*/ 2190761 h 2590802"/>
                  <a:gd name="connsiteX745" fmla="*/ 1526512 w 2590802"/>
                  <a:gd name="connsiteY745" fmla="*/ 2208308 h 2590802"/>
                  <a:gd name="connsiteX746" fmla="*/ 1508923 w 2590802"/>
                  <a:gd name="connsiteY746" fmla="*/ 2190761 h 2590802"/>
                  <a:gd name="connsiteX747" fmla="*/ 1497196 w 2590802"/>
                  <a:gd name="connsiteY747" fmla="*/ 2196610 h 2590802"/>
                  <a:gd name="connsiteX748" fmla="*/ 1479607 w 2590802"/>
                  <a:gd name="connsiteY748" fmla="*/ 2190761 h 2590802"/>
                  <a:gd name="connsiteX749" fmla="*/ 1473744 w 2590802"/>
                  <a:gd name="connsiteY749" fmla="*/ 2179064 h 2590802"/>
                  <a:gd name="connsiteX750" fmla="*/ 1508923 w 2590802"/>
                  <a:gd name="connsiteY750" fmla="*/ 2167366 h 2590802"/>
                  <a:gd name="connsiteX751" fmla="*/ 1549964 w 2590802"/>
                  <a:gd name="connsiteY751" fmla="*/ 2167366 h 2590802"/>
                  <a:gd name="connsiteX752" fmla="*/ 1532375 w 2590802"/>
                  <a:gd name="connsiteY752" fmla="*/ 2184913 h 2590802"/>
                  <a:gd name="connsiteX753" fmla="*/ 1544101 w 2590802"/>
                  <a:gd name="connsiteY753" fmla="*/ 2196610 h 2590802"/>
                  <a:gd name="connsiteX754" fmla="*/ 1579280 w 2590802"/>
                  <a:gd name="connsiteY754" fmla="*/ 2173215 h 2590802"/>
                  <a:gd name="connsiteX755" fmla="*/ 1579280 w 2590802"/>
                  <a:gd name="connsiteY755" fmla="*/ 2161518 h 2590802"/>
                  <a:gd name="connsiteX756" fmla="*/ 1555828 w 2590802"/>
                  <a:gd name="connsiteY756" fmla="*/ 2167366 h 2590802"/>
                  <a:gd name="connsiteX757" fmla="*/ 1591006 w 2590802"/>
                  <a:gd name="connsiteY757" fmla="*/ 2143972 h 2590802"/>
                  <a:gd name="connsiteX758" fmla="*/ 1749569 w 2590802"/>
                  <a:gd name="connsiteY758" fmla="*/ 2131642 h 2590802"/>
                  <a:gd name="connsiteX759" fmla="*/ 1761329 w 2590802"/>
                  <a:gd name="connsiteY759" fmla="*/ 2137536 h 2590802"/>
                  <a:gd name="connsiteX760" fmla="*/ 1755449 w 2590802"/>
                  <a:gd name="connsiteY760" fmla="*/ 2161111 h 2590802"/>
                  <a:gd name="connsiteX761" fmla="*/ 1773090 w 2590802"/>
                  <a:gd name="connsiteY761" fmla="*/ 2167005 h 2590802"/>
                  <a:gd name="connsiteX762" fmla="*/ 1767209 w 2590802"/>
                  <a:gd name="connsiteY762" fmla="*/ 2184687 h 2590802"/>
                  <a:gd name="connsiteX763" fmla="*/ 1749569 w 2590802"/>
                  <a:gd name="connsiteY763" fmla="*/ 2190581 h 2590802"/>
                  <a:gd name="connsiteX764" fmla="*/ 1743688 w 2590802"/>
                  <a:gd name="connsiteY764" fmla="*/ 2208263 h 2590802"/>
                  <a:gd name="connsiteX765" fmla="*/ 1726047 w 2590802"/>
                  <a:gd name="connsiteY765" fmla="*/ 2208263 h 2590802"/>
                  <a:gd name="connsiteX766" fmla="*/ 1726047 w 2590802"/>
                  <a:gd name="connsiteY766" fmla="*/ 2190581 h 2590802"/>
                  <a:gd name="connsiteX767" fmla="*/ 1743688 w 2590802"/>
                  <a:gd name="connsiteY767" fmla="*/ 2167005 h 2590802"/>
                  <a:gd name="connsiteX768" fmla="*/ 1737808 w 2590802"/>
                  <a:gd name="connsiteY768" fmla="*/ 2143429 h 2590802"/>
                  <a:gd name="connsiteX769" fmla="*/ 1749569 w 2590802"/>
                  <a:gd name="connsiteY769" fmla="*/ 2131642 h 2590802"/>
                  <a:gd name="connsiteX770" fmla="*/ 668343 w 2590802"/>
                  <a:gd name="connsiteY770" fmla="*/ 2125951 h 2590802"/>
                  <a:gd name="connsiteX771" fmla="*/ 674034 w 2590802"/>
                  <a:gd name="connsiteY771" fmla="*/ 2138281 h 2590802"/>
                  <a:gd name="connsiteX772" fmla="*/ 668343 w 2590802"/>
                  <a:gd name="connsiteY772" fmla="*/ 2125951 h 2590802"/>
                  <a:gd name="connsiteX773" fmla="*/ 1761628 w 2590802"/>
                  <a:gd name="connsiteY773" fmla="*/ 2114570 h 2590802"/>
                  <a:gd name="connsiteX774" fmla="*/ 1773415 w 2590802"/>
                  <a:gd name="connsiteY774" fmla="*/ 2126330 h 2590802"/>
                  <a:gd name="connsiteX775" fmla="*/ 1773415 w 2590802"/>
                  <a:gd name="connsiteY775" fmla="*/ 2143971 h 2590802"/>
                  <a:gd name="connsiteX776" fmla="*/ 1796991 w 2590802"/>
                  <a:gd name="connsiteY776" fmla="*/ 2167493 h 2590802"/>
                  <a:gd name="connsiteX777" fmla="*/ 1791097 w 2590802"/>
                  <a:gd name="connsiteY777" fmla="*/ 2196895 h 2590802"/>
                  <a:gd name="connsiteX778" fmla="*/ 1767521 w 2590802"/>
                  <a:gd name="connsiteY778" fmla="*/ 2208655 h 2590802"/>
                  <a:gd name="connsiteX779" fmla="*/ 1738052 w 2590802"/>
                  <a:gd name="connsiteY779" fmla="*/ 2232177 h 2590802"/>
                  <a:gd name="connsiteX780" fmla="*/ 1726264 w 2590802"/>
                  <a:gd name="connsiteY780" fmla="*/ 2226296 h 2590802"/>
                  <a:gd name="connsiteX781" fmla="*/ 1720370 w 2590802"/>
                  <a:gd name="connsiteY781" fmla="*/ 2214535 h 2590802"/>
                  <a:gd name="connsiteX782" fmla="*/ 1743946 w 2590802"/>
                  <a:gd name="connsiteY782" fmla="*/ 2220416 h 2590802"/>
                  <a:gd name="connsiteX783" fmla="*/ 1761628 w 2590802"/>
                  <a:gd name="connsiteY783" fmla="*/ 2196895 h 2590802"/>
                  <a:gd name="connsiteX784" fmla="*/ 1785203 w 2590802"/>
                  <a:gd name="connsiteY784" fmla="*/ 2179253 h 2590802"/>
                  <a:gd name="connsiteX785" fmla="*/ 1779309 w 2590802"/>
                  <a:gd name="connsiteY785" fmla="*/ 2155732 h 2590802"/>
                  <a:gd name="connsiteX786" fmla="*/ 1767521 w 2590802"/>
                  <a:gd name="connsiteY786" fmla="*/ 2149852 h 2590802"/>
                  <a:gd name="connsiteX787" fmla="*/ 1755734 w 2590802"/>
                  <a:gd name="connsiteY787" fmla="*/ 2120450 h 2590802"/>
                  <a:gd name="connsiteX788" fmla="*/ 1761628 w 2590802"/>
                  <a:gd name="connsiteY788" fmla="*/ 2114570 h 2590802"/>
                  <a:gd name="connsiteX789" fmla="*/ 513045 w 2590802"/>
                  <a:gd name="connsiteY789" fmla="*/ 2110341 h 2590802"/>
                  <a:gd name="connsiteX790" fmla="*/ 521829 w 2590802"/>
                  <a:gd name="connsiteY790" fmla="*/ 2114727 h 2590802"/>
                  <a:gd name="connsiteX791" fmla="*/ 574529 w 2590802"/>
                  <a:gd name="connsiteY791" fmla="*/ 2149820 h 2590802"/>
                  <a:gd name="connsiteX792" fmla="*/ 621374 w 2590802"/>
                  <a:gd name="connsiteY792" fmla="*/ 2126425 h 2590802"/>
                  <a:gd name="connsiteX793" fmla="*/ 638941 w 2590802"/>
                  <a:gd name="connsiteY793" fmla="*/ 2132274 h 2590802"/>
                  <a:gd name="connsiteX794" fmla="*/ 627230 w 2590802"/>
                  <a:gd name="connsiteY794" fmla="*/ 2143971 h 2590802"/>
                  <a:gd name="connsiteX795" fmla="*/ 615518 w 2590802"/>
                  <a:gd name="connsiteY795" fmla="*/ 2149820 h 2590802"/>
                  <a:gd name="connsiteX796" fmla="*/ 615518 w 2590802"/>
                  <a:gd name="connsiteY796" fmla="*/ 2167366 h 2590802"/>
                  <a:gd name="connsiteX797" fmla="*/ 597952 w 2590802"/>
                  <a:gd name="connsiteY797" fmla="*/ 2167366 h 2590802"/>
                  <a:gd name="connsiteX798" fmla="*/ 580385 w 2590802"/>
                  <a:gd name="connsiteY798" fmla="*/ 2161517 h 2590802"/>
                  <a:gd name="connsiteX799" fmla="*/ 562818 w 2590802"/>
                  <a:gd name="connsiteY799" fmla="*/ 2179064 h 2590802"/>
                  <a:gd name="connsiteX800" fmla="*/ 551107 w 2590802"/>
                  <a:gd name="connsiteY800" fmla="*/ 2167366 h 2590802"/>
                  <a:gd name="connsiteX801" fmla="*/ 545251 w 2590802"/>
                  <a:gd name="connsiteY801" fmla="*/ 2155668 h 2590802"/>
                  <a:gd name="connsiteX802" fmla="*/ 527684 w 2590802"/>
                  <a:gd name="connsiteY802" fmla="*/ 2155668 h 2590802"/>
                  <a:gd name="connsiteX803" fmla="*/ 521829 w 2590802"/>
                  <a:gd name="connsiteY803" fmla="*/ 2138123 h 2590802"/>
                  <a:gd name="connsiteX804" fmla="*/ 515973 w 2590802"/>
                  <a:gd name="connsiteY804" fmla="*/ 2126425 h 2590802"/>
                  <a:gd name="connsiteX805" fmla="*/ 504262 w 2590802"/>
                  <a:gd name="connsiteY805" fmla="*/ 2120576 h 2590802"/>
                  <a:gd name="connsiteX806" fmla="*/ 504262 w 2590802"/>
                  <a:gd name="connsiteY806" fmla="*/ 2114727 h 2590802"/>
                  <a:gd name="connsiteX807" fmla="*/ 513045 w 2590802"/>
                  <a:gd name="connsiteY807" fmla="*/ 2110341 h 2590802"/>
                  <a:gd name="connsiteX808" fmla="*/ 541416 w 2590802"/>
                  <a:gd name="connsiteY808" fmla="*/ 2107550 h 2590802"/>
                  <a:gd name="connsiteX809" fmla="*/ 557010 w 2590802"/>
                  <a:gd name="connsiteY809" fmla="*/ 2120125 h 2590802"/>
                  <a:gd name="connsiteX810" fmla="*/ 586193 w 2590802"/>
                  <a:gd name="connsiteY810" fmla="*/ 2132049 h 2590802"/>
                  <a:gd name="connsiteX811" fmla="*/ 609540 w 2590802"/>
                  <a:gd name="connsiteY811" fmla="*/ 2126087 h 2590802"/>
                  <a:gd name="connsiteX812" fmla="*/ 592030 w 2590802"/>
                  <a:gd name="connsiteY812" fmla="*/ 2143972 h 2590802"/>
                  <a:gd name="connsiteX813" fmla="*/ 545337 w 2590802"/>
                  <a:gd name="connsiteY813" fmla="*/ 2132049 h 2590802"/>
                  <a:gd name="connsiteX814" fmla="*/ 533664 w 2590802"/>
                  <a:gd name="connsiteY814" fmla="*/ 2108202 h 2590802"/>
                  <a:gd name="connsiteX815" fmla="*/ 541416 w 2590802"/>
                  <a:gd name="connsiteY815" fmla="*/ 2107550 h 2590802"/>
                  <a:gd name="connsiteX816" fmla="*/ 480723 w 2590802"/>
                  <a:gd name="connsiteY816" fmla="*/ 2102240 h 2590802"/>
                  <a:gd name="connsiteX817" fmla="*/ 498313 w 2590802"/>
                  <a:gd name="connsiteY817" fmla="*/ 2108154 h 2590802"/>
                  <a:gd name="connsiteX818" fmla="*/ 498313 w 2590802"/>
                  <a:gd name="connsiteY818" fmla="*/ 2125895 h 2590802"/>
                  <a:gd name="connsiteX819" fmla="*/ 510039 w 2590802"/>
                  <a:gd name="connsiteY819" fmla="*/ 2137723 h 2590802"/>
                  <a:gd name="connsiteX820" fmla="*/ 521765 w 2590802"/>
                  <a:gd name="connsiteY820" fmla="*/ 2161378 h 2590802"/>
                  <a:gd name="connsiteX821" fmla="*/ 539355 w 2590802"/>
                  <a:gd name="connsiteY821" fmla="*/ 2167292 h 2590802"/>
                  <a:gd name="connsiteX822" fmla="*/ 556944 w 2590802"/>
                  <a:gd name="connsiteY822" fmla="*/ 2185033 h 2590802"/>
                  <a:gd name="connsiteX823" fmla="*/ 586260 w 2590802"/>
                  <a:gd name="connsiteY823" fmla="*/ 2173206 h 2590802"/>
                  <a:gd name="connsiteX824" fmla="*/ 615575 w 2590802"/>
                  <a:gd name="connsiteY824" fmla="*/ 2173206 h 2590802"/>
                  <a:gd name="connsiteX825" fmla="*/ 627301 w 2590802"/>
                  <a:gd name="connsiteY825" fmla="*/ 2155465 h 2590802"/>
                  <a:gd name="connsiteX826" fmla="*/ 644890 w 2590802"/>
                  <a:gd name="connsiteY826" fmla="*/ 2137723 h 2590802"/>
                  <a:gd name="connsiteX827" fmla="*/ 662480 w 2590802"/>
                  <a:gd name="connsiteY827" fmla="*/ 2125895 h 2590802"/>
                  <a:gd name="connsiteX828" fmla="*/ 662480 w 2590802"/>
                  <a:gd name="connsiteY828" fmla="*/ 2149551 h 2590802"/>
                  <a:gd name="connsiteX829" fmla="*/ 633164 w 2590802"/>
                  <a:gd name="connsiteY829" fmla="*/ 2161378 h 2590802"/>
                  <a:gd name="connsiteX830" fmla="*/ 627301 w 2590802"/>
                  <a:gd name="connsiteY830" fmla="*/ 2185033 h 2590802"/>
                  <a:gd name="connsiteX831" fmla="*/ 597986 w 2590802"/>
                  <a:gd name="connsiteY831" fmla="*/ 2185033 h 2590802"/>
                  <a:gd name="connsiteX832" fmla="*/ 574534 w 2590802"/>
                  <a:gd name="connsiteY832" fmla="*/ 2196861 h 2590802"/>
                  <a:gd name="connsiteX833" fmla="*/ 556944 w 2590802"/>
                  <a:gd name="connsiteY833" fmla="*/ 2196861 h 2590802"/>
                  <a:gd name="connsiteX834" fmla="*/ 533491 w 2590802"/>
                  <a:gd name="connsiteY834" fmla="*/ 2179120 h 2590802"/>
                  <a:gd name="connsiteX835" fmla="*/ 504176 w 2590802"/>
                  <a:gd name="connsiteY835" fmla="*/ 2173206 h 2590802"/>
                  <a:gd name="connsiteX836" fmla="*/ 498313 w 2590802"/>
                  <a:gd name="connsiteY836" fmla="*/ 2143637 h 2590802"/>
                  <a:gd name="connsiteX837" fmla="*/ 480723 w 2590802"/>
                  <a:gd name="connsiteY837" fmla="*/ 2119981 h 2590802"/>
                  <a:gd name="connsiteX838" fmla="*/ 480723 w 2590802"/>
                  <a:gd name="connsiteY838" fmla="*/ 2102240 h 2590802"/>
                  <a:gd name="connsiteX839" fmla="*/ 1943051 w 2590802"/>
                  <a:gd name="connsiteY839" fmla="*/ 2085168 h 2590802"/>
                  <a:gd name="connsiteX840" fmla="*/ 1943051 w 2590802"/>
                  <a:gd name="connsiteY840" fmla="*/ 2090859 h 2590802"/>
                  <a:gd name="connsiteX841" fmla="*/ 1943051 w 2590802"/>
                  <a:gd name="connsiteY841" fmla="*/ 2096550 h 2590802"/>
                  <a:gd name="connsiteX842" fmla="*/ 1943051 w 2590802"/>
                  <a:gd name="connsiteY842" fmla="*/ 2085168 h 2590802"/>
                  <a:gd name="connsiteX843" fmla="*/ 1761537 w 2590802"/>
                  <a:gd name="connsiteY843" fmla="*/ 2067148 h 2590802"/>
                  <a:gd name="connsiteX844" fmla="*/ 1773279 w 2590802"/>
                  <a:gd name="connsiteY844" fmla="*/ 2073057 h 2590802"/>
                  <a:gd name="connsiteX845" fmla="*/ 1761537 w 2590802"/>
                  <a:gd name="connsiteY845" fmla="*/ 2090785 h 2590802"/>
                  <a:gd name="connsiteX846" fmla="*/ 1749795 w 2590802"/>
                  <a:gd name="connsiteY846" fmla="*/ 2096695 h 2590802"/>
                  <a:gd name="connsiteX847" fmla="*/ 1738052 w 2590802"/>
                  <a:gd name="connsiteY847" fmla="*/ 2132153 h 2590802"/>
                  <a:gd name="connsiteX848" fmla="*/ 1691081 w 2590802"/>
                  <a:gd name="connsiteY848" fmla="*/ 2143972 h 2590802"/>
                  <a:gd name="connsiteX849" fmla="*/ 1655854 w 2590802"/>
                  <a:gd name="connsiteY849" fmla="*/ 2132153 h 2590802"/>
                  <a:gd name="connsiteX850" fmla="*/ 1649982 w 2590802"/>
                  <a:gd name="connsiteY850" fmla="*/ 2126243 h 2590802"/>
                  <a:gd name="connsiteX851" fmla="*/ 1679338 w 2590802"/>
                  <a:gd name="connsiteY851" fmla="*/ 2114424 h 2590802"/>
                  <a:gd name="connsiteX852" fmla="*/ 1696952 w 2590802"/>
                  <a:gd name="connsiteY852" fmla="*/ 2108514 h 2590802"/>
                  <a:gd name="connsiteX853" fmla="*/ 1696952 w 2590802"/>
                  <a:gd name="connsiteY853" fmla="*/ 2114424 h 2590802"/>
                  <a:gd name="connsiteX854" fmla="*/ 1685210 w 2590802"/>
                  <a:gd name="connsiteY854" fmla="*/ 2120333 h 2590802"/>
                  <a:gd name="connsiteX855" fmla="*/ 1673467 w 2590802"/>
                  <a:gd name="connsiteY855" fmla="*/ 2126243 h 2590802"/>
                  <a:gd name="connsiteX856" fmla="*/ 1685210 w 2590802"/>
                  <a:gd name="connsiteY856" fmla="*/ 2138062 h 2590802"/>
                  <a:gd name="connsiteX857" fmla="*/ 1726309 w 2590802"/>
                  <a:gd name="connsiteY857" fmla="*/ 2120333 h 2590802"/>
                  <a:gd name="connsiteX858" fmla="*/ 1714566 w 2590802"/>
                  <a:gd name="connsiteY858" fmla="*/ 2108514 h 2590802"/>
                  <a:gd name="connsiteX859" fmla="*/ 1738052 w 2590802"/>
                  <a:gd name="connsiteY859" fmla="*/ 2084876 h 2590802"/>
                  <a:gd name="connsiteX860" fmla="*/ 1761537 w 2590802"/>
                  <a:gd name="connsiteY860" fmla="*/ 2067148 h 2590802"/>
                  <a:gd name="connsiteX861" fmla="*/ 837436 w 2590802"/>
                  <a:gd name="connsiteY861" fmla="*/ 2064423 h 2590802"/>
                  <a:gd name="connsiteX862" fmla="*/ 844402 w 2590802"/>
                  <a:gd name="connsiteY862" fmla="*/ 2067554 h 2590802"/>
                  <a:gd name="connsiteX863" fmla="*/ 850269 w 2590802"/>
                  <a:gd name="connsiteY863" fmla="*/ 2073448 h 2590802"/>
                  <a:gd name="connsiteX864" fmla="*/ 850269 w 2590802"/>
                  <a:gd name="connsiteY864" fmla="*/ 2091130 h 2590802"/>
                  <a:gd name="connsiteX865" fmla="*/ 826803 w 2590802"/>
                  <a:gd name="connsiteY865" fmla="*/ 2108812 h 2590802"/>
                  <a:gd name="connsiteX866" fmla="*/ 803338 w 2590802"/>
                  <a:gd name="connsiteY866" fmla="*/ 2108812 h 2590802"/>
                  <a:gd name="connsiteX867" fmla="*/ 803338 w 2590802"/>
                  <a:gd name="connsiteY867" fmla="*/ 2120599 h 2590802"/>
                  <a:gd name="connsiteX868" fmla="*/ 774007 w 2590802"/>
                  <a:gd name="connsiteY868" fmla="*/ 2138281 h 2590802"/>
                  <a:gd name="connsiteX869" fmla="*/ 744675 w 2590802"/>
                  <a:gd name="connsiteY869" fmla="*/ 2126493 h 2590802"/>
                  <a:gd name="connsiteX870" fmla="*/ 732942 w 2590802"/>
                  <a:gd name="connsiteY870" fmla="*/ 2126493 h 2590802"/>
                  <a:gd name="connsiteX871" fmla="*/ 697745 w 2590802"/>
                  <a:gd name="connsiteY871" fmla="*/ 2114705 h 2590802"/>
                  <a:gd name="connsiteX872" fmla="*/ 709477 w 2590802"/>
                  <a:gd name="connsiteY872" fmla="*/ 2097023 h 2590802"/>
                  <a:gd name="connsiteX873" fmla="*/ 721210 w 2590802"/>
                  <a:gd name="connsiteY873" fmla="*/ 2091130 h 2590802"/>
                  <a:gd name="connsiteX874" fmla="*/ 750541 w 2590802"/>
                  <a:gd name="connsiteY874" fmla="*/ 2102917 h 2590802"/>
                  <a:gd name="connsiteX875" fmla="*/ 779873 w 2590802"/>
                  <a:gd name="connsiteY875" fmla="*/ 2091130 h 2590802"/>
                  <a:gd name="connsiteX876" fmla="*/ 820937 w 2590802"/>
                  <a:gd name="connsiteY876" fmla="*/ 2079342 h 2590802"/>
                  <a:gd name="connsiteX877" fmla="*/ 837436 w 2590802"/>
                  <a:gd name="connsiteY877" fmla="*/ 2064423 h 2590802"/>
                  <a:gd name="connsiteX878" fmla="*/ 819868 w 2590802"/>
                  <a:gd name="connsiteY878" fmla="*/ 2055237 h 2590802"/>
                  <a:gd name="connsiteX879" fmla="*/ 826733 w 2590802"/>
                  <a:gd name="connsiteY879" fmla="*/ 2055871 h 2590802"/>
                  <a:gd name="connsiteX880" fmla="*/ 820876 w 2590802"/>
                  <a:gd name="connsiteY880" fmla="*/ 2073260 h 2590802"/>
                  <a:gd name="connsiteX881" fmla="*/ 791585 w 2590802"/>
                  <a:gd name="connsiteY881" fmla="*/ 2084852 h 2590802"/>
                  <a:gd name="connsiteX882" fmla="*/ 779869 w 2590802"/>
                  <a:gd name="connsiteY882" fmla="*/ 2079056 h 2590802"/>
                  <a:gd name="connsiteX883" fmla="*/ 733005 w 2590802"/>
                  <a:gd name="connsiteY883" fmla="*/ 2090648 h 2590802"/>
                  <a:gd name="connsiteX884" fmla="*/ 727147 w 2590802"/>
                  <a:gd name="connsiteY884" fmla="*/ 2079056 h 2590802"/>
                  <a:gd name="connsiteX885" fmla="*/ 738863 w 2590802"/>
                  <a:gd name="connsiteY885" fmla="*/ 2084852 h 2590802"/>
                  <a:gd name="connsiteX886" fmla="*/ 774011 w 2590802"/>
                  <a:gd name="connsiteY886" fmla="*/ 2073260 h 2590802"/>
                  <a:gd name="connsiteX887" fmla="*/ 809159 w 2590802"/>
                  <a:gd name="connsiteY887" fmla="*/ 2067464 h 2590802"/>
                  <a:gd name="connsiteX888" fmla="*/ 819868 w 2590802"/>
                  <a:gd name="connsiteY888" fmla="*/ 2055237 h 2590802"/>
                  <a:gd name="connsiteX889" fmla="*/ 1811341 w 2590802"/>
                  <a:gd name="connsiteY889" fmla="*/ 2053005 h 2590802"/>
                  <a:gd name="connsiteX890" fmla="*/ 1849402 w 2590802"/>
                  <a:gd name="connsiteY890" fmla="*/ 2061796 h 2590802"/>
                  <a:gd name="connsiteX891" fmla="*/ 1907958 w 2590802"/>
                  <a:gd name="connsiteY891" fmla="*/ 2143836 h 2590802"/>
                  <a:gd name="connsiteX892" fmla="*/ 1884536 w 2590802"/>
                  <a:gd name="connsiteY892" fmla="*/ 2196576 h 2590802"/>
                  <a:gd name="connsiteX893" fmla="*/ 1849402 w 2590802"/>
                  <a:gd name="connsiteY893" fmla="*/ 2208296 h 2590802"/>
                  <a:gd name="connsiteX894" fmla="*/ 1825980 w 2590802"/>
                  <a:gd name="connsiteY894" fmla="*/ 2190716 h 2590802"/>
                  <a:gd name="connsiteX895" fmla="*/ 1831836 w 2590802"/>
                  <a:gd name="connsiteY895" fmla="*/ 2173136 h 2590802"/>
                  <a:gd name="connsiteX896" fmla="*/ 1825980 w 2590802"/>
                  <a:gd name="connsiteY896" fmla="*/ 2149696 h 2590802"/>
                  <a:gd name="connsiteX897" fmla="*/ 1855258 w 2590802"/>
                  <a:gd name="connsiteY897" fmla="*/ 2132116 h 2590802"/>
                  <a:gd name="connsiteX898" fmla="*/ 1866970 w 2590802"/>
                  <a:gd name="connsiteY898" fmla="*/ 2149696 h 2590802"/>
                  <a:gd name="connsiteX899" fmla="*/ 1861114 w 2590802"/>
                  <a:gd name="connsiteY899" fmla="*/ 2173136 h 2590802"/>
                  <a:gd name="connsiteX900" fmla="*/ 1884536 w 2590802"/>
                  <a:gd name="connsiteY900" fmla="*/ 2161416 h 2590802"/>
                  <a:gd name="connsiteX901" fmla="*/ 1884536 w 2590802"/>
                  <a:gd name="connsiteY901" fmla="*/ 2120396 h 2590802"/>
                  <a:gd name="connsiteX902" fmla="*/ 1884536 w 2590802"/>
                  <a:gd name="connsiteY902" fmla="*/ 2114536 h 2590802"/>
                  <a:gd name="connsiteX903" fmla="*/ 1814269 w 2590802"/>
                  <a:gd name="connsiteY903" fmla="*/ 2067655 h 2590802"/>
                  <a:gd name="connsiteX904" fmla="*/ 1779135 w 2590802"/>
                  <a:gd name="connsiteY904" fmla="*/ 2067655 h 2590802"/>
                  <a:gd name="connsiteX905" fmla="*/ 1773279 w 2590802"/>
                  <a:gd name="connsiteY905" fmla="*/ 2061796 h 2590802"/>
                  <a:gd name="connsiteX906" fmla="*/ 1811341 w 2590802"/>
                  <a:gd name="connsiteY906" fmla="*/ 2053005 h 2590802"/>
                  <a:gd name="connsiteX907" fmla="*/ 779988 w 2590802"/>
                  <a:gd name="connsiteY907" fmla="*/ 2026365 h 2590802"/>
                  <a:gd name="connsiteX908" fmla="*/ 797670 w 2590802"/>
                  <a:gd name="connsiteY908" fmla="*/ 2038167 h 2590802"/>
                  <a:gd name="connsiteX909" fmla="*/ 815352 w 2590802"/>
                  <a:gd name="connsiteY909" fmla="*/ 2049970 h 2590802"/>
                  <a:gd name="connsiteX910" fmla="*/ 797670 w 2590802"/>
                  <a:gd name="connsiteY910" fmla="*/ 2067675 h 2590802"/>
                  <a:gd name="connsiteX911" fmla="*/ 774094 w 2590802"/>
                  <a:gd name="connsiteY911" fmla="*/ 2061773 h 2590802"/>
                  <a:gd name="connsiteX912" fmla="*/ 762307 w 2590802"/>
                  <a:gd name="connsiteY912" fmla="*/ 2073576 h 2590802"/>
                  <a:gd name="connsiteX913" fmla="*/ 744625 w 2590802"/>
                  <a:gd name="connsiteY913" fmla="*/ 2079478 h 2590802"/>
                  <a:gd name="connsiteX914" fmla="*/ 732837 w 2590802"/>
                  <a:gd name="connsiteY914" fmla="*/ 2067675 h 2590802"/>
                  <a:gd name="connsiteX915" fmla="*/ 732837 w 2590802"/>
                  <a:gd name="connsiteY915" fmla="*/ 2044069 h 2590802"/>
                  <a:gd name="connsiteX916" fmla="*/ 779988 w 2590802"/>
                  <a:gd name="connsiteY916" fmla="*/ 2026365 h 2590802"/>
                  <a:gd name="connsiteX917" fmla="*/ 2084369 w 2590802"/>
                  <a:gd name="connsiteY917" fmla="*/ 2008344 h 2590802"/>
                  <a:gd name="connsiteX918" fmla="*/ 2090060 w 2590802"/>
                  <a:gd name="connsiteY918" fmla="*/ 2014246 h 2590802"/>
                  <a:gd name="connsiteX919" fmla="*/ 2084369 w 2590802"/>
                  <a:gd name="connsiteY919" fmla="*/ 2031950 h 2590802"/>
                  <a:gd name="connsiteX920" fmla="*/ 2090060 w 2590802"/>
                  <a:gd name="connsiteY920" fmla="*/ 2055555 h 2590802"/>
                  <a:gd name="connsiteX921" fmla="*/ 2090060 w 2590802"/>
                  <a:gd name="connsiteY921" fmla="*/ 2061457 h 2590802"/>
                  <a:gd name="connsiteX922" fmla="*/ 2078678 w 2590802"/>
                  <a:gd name="connsiteY922" fmla="*/ 2049654 h 2590802"/>
                  <a:gd name="connsiteX923" fmla="*/ 2084369 w 2590802"/>
                  <a:gd name="connsiteY923" fmla="*/ 2008344 h 2590802"/>
                  <a:gd name="connsiteX924" fmla="*/ 2254682 w 2590802"/>
                  <a:gd name="connsiteY924" fmla="*/ 2002653 h 2590802"/>
                  <a:gd name="connsiteX925" fmla="*/ 2284491 w 2590802"/>
                  <a:gd name="connsiteY925" fmla="*/ 2008533 h 2590802"/>
                  <a:gd name="connsiteX926" fmla="*/ 2272568 w 2590802"/>
                  <a:gd name="connsiteY926" fmla="*/ 2026175 h 2590802"/>
                  <a:gd name="connsiteX927" fmla="*/ 2254682 w 2590802"/>
                  <a:gd name="connsiteY927" fmla="*/ 2032055 h 2590802"/>
                  <a:gd name="connsiteX928" fmla="*/ 2242759 w 2590802"/>
                  <a:gd name="connsiteY928" fmla="*/ 2014414 h 2590802"/>
                  <a:gd name="connsiteX929" fmla="*/ 2254682 w 2590802"/>
                  <a:gd name="connsiteY929" fmla="*/ 2002653 h 2590802"/>
                  <a:gd name="connsiteX930" fmla="*/ 251299 w 2590802"/>
                  <a:gd name="connsiteY930" fmla="*/ 1990700 h 2590802"/>
                  <a:gd name="connsiteX931" fmla="*/ 255049 w 2590802"/>
                  <a:gd name="connsiteY931" fmla="*/ 1996873 h 2590802"/>
                  <a:gd name="connsiteX932" fmla="*/ 256103 w 2590802"/>
                  <a:gd name="connsiteY932" fmla="*/ 1998282 h 2590802"/>
                  <a:gd name="connsiteX933" fmla="*/ 2061080 w 2590802"/>
                  <a:gd name="connsiteY933" fmla="*/ 1978943 h 2590802"/>
                  <a:gd name="connsiteX934" fmla="*/ 2066876 w 2590802"/>
                  <a:gd name="connsiteY934" fmla="*/ 1978943 h 2590802"/>
                  <a:gd name="connsiteX935" fmla="*/ 2078468 w 2590802"/>
                  <a:gd name="connsiteY935" fmla="*/ 2002504 h 2590802"/>
                  <a:gd name="connsiteX936" fmla="*/ 2072672 w 2590802"/>
                  <a:gd name="connsiteY936" fmla="*/ 2055517 h 2590802"/>
                  <a:gd name="connsiteX937" fmla="*/ 2084264 w 2590802"/>
                  <a:gd name="connsiteY937" fmla="*/ 2067298 h 2590802"/>
                  <a:gd name="connsiteX938" fmla="*/ 2078468 w 2590802"/>
                  <a:gd name="connsiteY938" fmla="*/ 2090859 h 2590802"/>
                  <a:gd name="connsiteX939" fmla="*/ 2055284 w 2590802"/>
                  <a:gd name="connsiteY939" fmla="*/ 2084969 h 2590802"/>
                  <a:gd name="connsiteX940" fmla="*/ 2055284 w 2590802"/>
                  <a:gd name="connsiteY940" fmla="*/ 2061407 h 2590802"/>
                  <a:gd name="connsiteX941" fmla="*/ 2043692 w 2590802"/>
                  <a:gd name="connsiteY941" fmla="*/ 2061407 h 2590802"/>
                  <a:gd name="connsiteX942" fmla="*/ 2037895 w 2590802"/>
                  <a:gd name="connsiteY942" fmla="*/ 2031956 h 2590802"/>
                  <a:gd name="connsiteX943" fmla="*/ 2049488 w 2590802"/>
                  <a:gd name="connsiteY943" fmla="*/ 2014284 h 2590802"/>
                  <a:gd name="connsiteX944" fmla="*/ 2049488 w 2590802"/>
                  <a:gd name="connsiteY944" fmla="*/ 2002504 h 2590802"/>
                  <a:gd name="connsiteX945" fmla="*/ 2061080 w 2590802"/>
                  <a:gd name="connsiteY945" fmla="*/ 1978943 h 2590802"/>
                  <a:gd name="connsiteX946" fmla="*/ 1890650 w 2590802"/>
                  <a:gd name="connsiteY946" fmla="*/ 1978943 h 2590802"/>
                  <a:gd name="connsiteX947" fmla="*/ 1902268 w 2590802"/>
                  <a:gd name="connsiteY947" fmla="*/ 1990679 h 2590802"/>
                  <a:gd name="connsiteX948" fmla="*/ 1902268 w 2590802"/>
                  <a:gd name="connsiteY948" fmla="*/ 2014154 h 2590802"/>
                  <a:gd name="connsiteX949" fmla="*/ 1890650 w 2590802"/>
                  <a:gd name="connsiteY949" fmla="*/ 2025890 h 2590802"/>
                  <a:gd name="connsiteX950" fmla="*/ 1902268 w 2590802"/>
                  <a:gd name="connsiteY950" fmla="*/ 2049365 h 2590802"/>
                  <a:gd name="connsiteX951" fmla="*/ 1884841 w 2590802"/>
                  <a:gd name="connsiteY951" fmla="*/ 2072839 h 2590802"/>
                  <a:gd name="connsiteX952" fmla="*/ 1861604 w 2590802"/>
                  <a:gd name="connsiteY952" fmla="*/ 2055233 h 2590802"/>
                  <a:gd name="connsiteX953" fmla="*/ 1861604 w 2590802"/>
                  <a:gd name="connsiteY953" fmla="*/ 2014154 h 2590802"/>
                  <a:gd name="connsiteX954" fmla="*/ 1861604 w 2590802"/>
                  <a:gd name="connsiteY954" fmla="*/ 2002417 h 2590802"/>
                  <a:gd name="connsiteX955" fmla="*/ 1890650 w 2590802"/>
                  <a:gd name="connsiteY955" fmla="*/ 1978943 h 2590802"/>
                  <a:gd name="connsiteX956" fmla="*/ 2242158 w 2590802"/>
                  <a:gd name="connsiteY956" fmla="*/ 1978397 h 2590802"/>
                  <a:gd name="connsiteX957" fmla="*/ 2254683 w 2590802"/>
                  <a:gd name="connsiteY957" fmla="*/ 1990893 h 2590802"/>
                  <a:gd name="connsiteX958" fmla="*/ 2237001 w 2590802"/>
                  <a:gd name="connsiteY958" fmla="*/ 2008534 h 2590802"/>
                  <a:gd name="connsiteX959" fmla="*/ 2242895 w 2590802"/>
                  <a:gd name="connsiteY959" fmla="*/ 2037936 h 2590802"/>
                  <a:gd name="connsiteX960" fmla="*/ 2260577 w 2590802"/>
                  <a:gd name="connsiteY960" fmla="*/ 2043816 h 2590802"/>
                  <a:gd name="connsiteX961" fmla="*/ 2260577 w 2590802"/>
                  <a:gd name="connsiteY961" fmla="*/ 2049697 h 2590802"/>
                  <a:gd name="connsiteX962" fmla="*/ 2237001 w 2590802"/>
                  <a:gd name="connsiteY962" fmla="*/ 2061457 h 2590802"/>
                  <a:gd name="connsiteX963" fmla="*/ 2219320 w 2590802"/>
                  <a:gd name="connsiteY963" fmla="*/ 2049697 h 2590802"/>
                  <a:gd name="connsiteX964" fmla="*/ 2219320 w 2590802"/>
                  <a:gd name="connsiteY964" fmla="*/ 2043816 h 2590802"/>
                  <a:gd name="connsiteX965" fmla="*/ 2207531 w 2590802"/>
                  <a:gd name="connsiteY965" fmla="*/ 2043816 h 2590802"/>
                  <a:gd name="connsiteX966" fmla="*/ 2189850 w 2590802"/>
                  <a:gd name="connsiteY966" fmla="*/ 2037936 h 2590802"/>
                  <a:gd name="connsiteX967" fmla="*/ 2189850 w 2590802"/>
                  <a:gd name="connsiteY967" fmla="*/ 2020295 h 2590802"/>
                  <a:gd name="connsiteX968" fmla="*/ 2201638 w 2590802"/>
                  <a:gd name="connsiteY968" fmla="*/ 2002653 h 2590802"/>
                  <a:gd name="connsiteX969" fmla="*/ 2213425 w 2590802"/>
                  <a:gd name="connsiteY969" fmla="*/ 2002653 h 2590802"/>
                  <a:gd name="connsiteX970" fmla="*/ 2225213 w 2590802"/>
                  <a:gd name="connsiteY970" fmla="*/ 1979132 h 2590802"/>
                  <a:gd name="connsiteX971" fmla="*/ 2242158 w 2590802"/>
                  <a:gd name="connsiteY971" fmla="*/ 1978397 h 2590802"/>
                  <a:gd name="connsiteX972" fmla="*/ 1955381 w 2590802"/>
                  <a:gd name="connsiteY972" fmla="*/ 1973252 h 2590802"/>
                  <a:gd name="connsiteX973" fmla="*/ 1956329 w 2590802"/>
                  <a:gd name="connsiteY973" fmla="*/ 1973252 h 2590802"/>
                  <a:gd name="connsiteX974" fmla="*/ 1956329 w 2590802"/>
                  <a:gd name="connsiteY974" fmla="*/ 1974201 h 2590802"/>
                  <a:gd name="connsiteX975" fmla="*/ 1955381 w 2590802"/>
                  <a:gd name="connsiteY975" fmla="*/ 1974201 h 2590802"/>
                  <a:gd name="connsiteX976" fmla="*/ 697745 w 2590802"/>
                  <a:gd name="connsiteY976" fmla="*/ 1973252 h 2590802"/>
                  <a:gd name="connsiteX977" fmla="*/ 715386 w 2590802"/>
                  <a:gd name="connsiteY977" fmla="*/ 1985013 h 2590802"/>
                  <a:gd name="connsiteX978" fmla="*/ 727147 w 2590802"/>
                  <a:gd name="connsiteY978" fmla="*/ 2032055 h 2590802"/>
                  <a:gd name="connsiteX979" fmla="*/ 715386 w 2590802"/>
                  <a:gd name="connsiteY979" fmla="*/ 2084979 h 2590802"/>
                  <a:gd name="connsiteX980" fmla="*/ 633060 w 2590802"/>
                  <a:gd name="connsiteY980" fmla="*/ 2120261 h 2590802"/>
                  <a:gd name="connsiteX981" fmla="*/ 586018 w 2590802"/>
                  <a:gd name="connsiteY981" fmla="*/ 2084979 h 2590802"/>
                  <a:gd name="connsiteX982" fmla="*/ 591898 w 2590802"/>
                  <a:gd name="connsiteY982" fmla="*/ 2055577 h 2590802"/>
                  <a:gd name="connsiteX983" fmla="*/ 609539 w 2590802"/>
                  <a:gd name="connsiteY983" fmla="*/ 2049697 h 2590802"/>
                  <a:gd name="connsiteX984" fmla="*/ 621300 w 2590802"/>
                  <a:gd name="connsiteY984" fmla="*/ 2043816 h 2590802"/>
                  <a:gd name="connsiteX985" fmla="*/ 638941 w 2590802"/>
                  <a:gd name="connsiteY985" fmla="*/ 2043816 h 2590802"/>
                  <a:gd name="connsiteX986" fmla="*/ 656582 w 2590802"/>
                  <a:gd name="connsiteY986" fmla="*/ 2061457 h 2590802"/>
                  <a:gd name="connsiteX987" fmla="*/ 650702 w 2590802"/>
                  <a:gd name="connsiteY987" fmla="*/ 2079098 h 2590802"/>
                  <a:gd name="connsiteX988" fmla="*/ 638941 w 2590802"/>
                  <a:gd name="connsiteY988" fmla="*/ 2079098 h 2590802"/>
                  <a:gd name="connsiteX989" fmla="*/ 633060 w 2590802"/>
                  <a:gd name="connsiteY989" fmla="*/ 2079098 h 2590802"/>
                  <a:gd name="connsiteX990" fmla="*/ 621300 w 2590802"/>
                  <a:gd name="connsiteY990" fmla="*/ 2084979 h 2590802"/>
                  <a:gd name="connsiteX991" fmla="*/ 644821 w 2590802"/>
                  <a:gd name="connsiteY991" fmla="*/ 2096740 h 2590802"/>
                  <a:gd name="connsiteX992" fmla="*/ 703625 w 2590802"/>
                  <a:gd name="connsiteY992" fmla="*/ 2055577 h 2590802"/>
                  <a:gd name="connsiteX993" fmla="*/ 697745 w 2590802"/>
                  <a:gd name="connsiteY993" fmla="*/ 1979132 h 2590802"/>
                  <a:gd name="connsiteX994" fmla="*/ 697745 w 2590802"/>
                  <a:gd name="connsiteY994" fmla="*/ 1973252 h 2590802"/>
                  <a:gd name="connsiteX995" fmla="*/ 1902742 w 2590802"/>
                  <a:gd name="connsiteY995" fmla="*/ 1967561 h 2590802"/>
                  <a:gd name="connsiteX996" fmla="*/ 1920289 w 2590802"/>
                  <a:gd name="connsiteY996" fmla="*/ 1997013 h 2590802"/>
                  <a:gd name="connsiteX997" fmla="*/ 1908591 w 2590802"/>
                  <a:gd name="connsiteY997" fmla="*/ 2020574 h 2590802"/>
                  <a:gd name="connsiteX998" fmla="*/ 1908591 w 2590802"/>
                  <a:gd name="connsiteY998" fmla="*/ 2067697 h 2590802"/>
                  <a:gd name="connsiteX999" fmla="*/ 1891045 w 2590802"/>
                  <a:gd name="connsiteY999" fmla="*/ 2079478 h 2590802"/>
                  <a:gd name="connsiteX1000" fmla="*/ 1902742 w 2590802"/>
                  <a:gd name="connsiteY1000" fmla="*/ 2067697 h 2590802"/>
                  <a:gd name="connsiteX1001" fmla="*/ 1896894 w 2590802"/>
                  <a:gd name="connsiteY1001" fmla="*/ 2026465 h 2590802"/>
                  <a:gd name="connsiteX1002" fmla="*/ 1908591 w 2590802"/>
                  <a:gd name="connsiteY1002" fmla="*/ 1997013 h 2590802"/>
                  <a:gd name="connsiteX1003" fmla="*/ 1896894 w 2590802"/>
                  <a:gd name="connsiteY1003" fmla="*/ 1973452 h 2590802"/>
                  <a:gd name="connsiteX1004" fmla="*/ 1902742 w 2590802"/>
                  <a:gd name="connsiteY1004" fmla="*/ 1967561 h 2590802"/>
                  <a:gd name="connsiteX1005" fmla="*/ 533806 w 2590802"/>
                  <a:gd name="connsiteY1005" fmla="*/ 1961871 h 2590802"/>
                  <a:gd name="connsiteX1006" fmla="*/ 545472 w 2590802"/>
                  <a:gd name="connsiteY1006" fmla="*/ 1979460 h 2590802"/>
                  <a:gd name="connsiteX1007" fmla="*/ 562971 w 2590802"/>
                  <a:gd name="connsiteY1007" fmla="*/ 1991186 h 2590802"/>
                  <a:gd name="connsiteX1008" fmla="*/ 580470 w 2590802"/>
                  <a:gd name="connsiteY1008" fmla="*/ 2002912 h 2590802"/>
                  <a:gd name="connsiteX1009" fmla="*/ 609635 w 2590802"/>
                  <a:gd name="connsiteY1009" fmla="*/ 1991186 h 2590802"/>
                  <a:gd name="connsiteX1010" fmla="*/ 621300 w 2590802"/>
                  <a:gd name="connsiteY1010" fmla="*/ 1991186 h 2590802"/>
                  <a:gd name="connsiteX1011" fmla="*/ 632966 w 2590802"/>
                  <a:gd name="connsiteY1011" fmla="*/ 1973597 h 2590802"/>
                  <a:gd name="connsiteX1012" fmla="*/ 644632 w 2590802"/>
                  <a:gd name="connsiteY1012" fmla="*/ 1961871 h 2590802"/>
                  <a:gd name="connsiteX1013" fmla="*/ 644632 w 2590802"/>
                  <a:gd name="connsiteY1013" fmla="*/ 1973597 h 2590802"/>
                  <a:gd name="connsiteX1014" fmla="*/ 644632 w 2590802"/>
                  <a:gd name="connsiteY1014" fmla="*/ 1991186 h 2590802"/>
                  <a:gd name="connsiteX1015" fmla="*/ 615467 w 2590802"/>
                  <a:gd name="connsiteY1015" fmla="*/ 2002912 h 2590802"/>
                  <a:gd name="connsiteX1016" fmla="*/ 615467 w 2590802"/>
                  <a:gd name="connsiteY1016" fmla="*/ 2008775 h 2590802"/>
                  <a:gd name="connsiteX1017" fmla="*/ 586303 w 2590802"/>
                  <a:gd name="connsiteY1017" fmla="*/ 2026365 h 2590802"/>
                  <a:gd name="connsiteX1018" fmla="*/ 562971 w 2590802"/>
                  <a:gd name="connsiteY1018" fmla="*/ 2008775 h 2590802"/>
                  <a:gd name="connsiteX1019" fmla="*/ 551305 w 2590802"/>
                  <a:gd name="connsiteY1019" fmla="*/ 1991186 h 2590802"/>
                  <a:gd name="connsiteX1020" fmla="*/ 533806 w 2590802"/>
                  <a:gd name="connsiteY1020" fmla="*/ 1985323 h 2590802"/>
                  <a:gd name="connsiteX1021" fmla="*/ 527973 w 2590802"/>
                  <a:gd name="connsiteY1021" fmla="*/ 1973597 h 2590802"/>
                  <a:gd name="connsiteX1022" fmla="*/ 533806 w 2590802"/>
                  <a:gd name="connsiteY1022" fmla="*/ 1961871 h 2590802"/>
                  <a:gd name="connsiteX1023" fmla="*/ 568465 w 2590802"/>
                  <a:gd name="connsiteY1023" fmla="*/ 1955231 h 2590802"/>
                  <a:gd name="connsiteX1024" fmla="*/ 592103 w 2590802"/>
                  <a:gd name="connsiteY1024" fmla="*/ 1967154 h 2590802"/>
                  <a:gd name="connsiteX1025" fmla="*/ 615741 w 2590802"/>
                  <a:gd name="connsiteY1025" fmla="*/ 1955231 h 2590802"/>
                  <a:gd name="connsiteX1026" fmla="*/ 627560 w 2590802"/>
                  <a:gd name="connsiteY1026" fmla="*/ 1961193 h 2590802"/>
                  <a:gd name="connsiteX1027" fmla="*/ 621650 w 2590802"/>
                  <a:gd name="connsiteY1027" fmla="*/ 1979078 h 2590802"/>
                  <a:gd name="connsiteX1028" fmla="*/ 598013 w 2590802"/>
                  <a:gd name="connsiteY1028" fmla="*/ 1985040 h 2590802"/>
                  <a:gd name="connsiteX1029" fmla="*/ 592103 w 2590802"/>
                  <a:gd name="connsiteY1029" fmla="*/ 1996963 h 2590802"/>
                  <a:gd name="connsiteX1030" fmla="*/ 574374 w 2590802"/>
                  <a:gd name="connsiteY1030" fmla="*/ 1991001 h 2590802"/>
                  <a:gd name="connsiteX1031" fmla="*/ 568465 w 2590802"/>
                  <a:gd name="connsiteY1031" fmla="*/ 1979078 h 2590802"/>
                  <a:gd name="connsiteX1032" fmla="*/ 556645 w 2590802"/>
                  <a:gd name="connsiteY1032" fmla="*/ 1979078 h 2590802"/>
                  <a:gd name="connsiteX1033" fmla="*/ 550736 w 2590802"/>
                  <a:gd name="connsiteY1033" fmla="*/ 1961193 h 2590802"/>
                  <a:gd name="connsiteX1034" fmla="*/ 568465 w 2590802"/>
                  <a:gd name="connsiteY1034" fmla="*/ 1955231 h 2590802"/>
                  <a:gd name="connsiteX1035" fmla="*/ 380361 w 2590802"/>
                  <a:gd name="connsiteY1035" fmla="*/ 1955231 h 2590802"/>
                  <a:gd name="connsiteX1036" fmla="*/ 386224 w 2590802"/>
                  <a:gd name="connsiteY1036" fmla="*/ 1961141 h 2590802"/>
                  <a:gd name="connsiteX1037" fmla="*/ 392087 w 2590802"/>
                  <a:gd name="connsiteY1037" fmla="*/ 1990688 h 2590802"/>
                  <a:gd name="connsiteX1038" fmla="*/ 427266 w 2590802"/>
                  <a:gd name="connsiteY1038" fmla="*/ 2014327 h 2590802"/>
                  <a:gd name="connsiteX1039" fmla="*/ 427266 w 2590802"/>
                  <a:gd name="connsiteY1039" fmla="*/ 2020236 h 2590802"/>
                  <a:gd name="connsiteX1040" fmla="*/ 374498 w 2590802"/>
                  <a:gd name="connsiteY1040" fmla="*/ 2002508 h 2590802"/>
                  <a:gd name="connsiteX1041" fmla="*/ 368635 w 2590802"/>
                  <a:gd name="connsiteY1041" fmla="*/ 1967050 h 2590802"/>
                  <a:gd name="connsiteX1042" fmla="*/ 380361 w 2590802"/>
                  <a:gd name="connsiteY1042" fmla="*/ 1955231 h 2590802"/>
                  <a:gd name="connsiteX1043" fmla="*/ 461575 w 2590802"/>
                  <a:gd name="connsiteY1043" fmla="*/ 1952466 h 2590802"/>
                  <a:gd name="connsiteX1044" fmla="*/ 468550 w 2590802"/>
                  <a:gd name="connsiteY1044" fmla="*/ 1955583 h 2590802"/>
                  <a:gd name="connsiteX1045" fmla="*/ 462677 w 2590802"/>
                  <a:gd name="connsiteY1045" fmla="*/ 2043577 h 2590802"/>
                  <a:gd name="connsiteX1046" fmla="*/ 533153 w 2590802"/>
                  <a:gd name="connsiteY1046" fmla="*/ 2072909 h 2590802"/>
                  <a:gd name="connsiteX1047" fmla="*/ 544900 w 2590802"/>
                  <a:gd name="connsiteY1047" fmla="*/ 2067042 h 2590802"/>
                  <a:gd name="connsiteX1048" fmla="*/ 521408 w 2590802"/>
                  <a:gd name="connsiteY1048" fmla="*/ 2061176 h 2590802"/>
                  <a:gd name="connsiteX1049" fmla="*/ 509661 w 2590802"/>
                  <a:gd name="connsiteY1049" fmla="*/ 2037711 h 2590802"/>
                  <a:gd name="connsiteX1050" fmla="*/ 521408 w 2590802"/>
                  <a:gd name="connsiteY1050" fmla="*/ 2025978 h 2590802"/>
                  <a:gd name="connsiteX1051" fmla="*/ 539027 w 2590802"/>
                  <a:gd name="connsiteY1051" fmla="*/ 2025978 h 2590802"/>
                  <a:gd name="connsiteX1052" fmla="*/ 550773 w 2590802"/>
                  <a:gd name="connsiteY1052" fmla="*/ 2037711 h 2590802"/>
                  <a:gd name="connsiteX1053" fmla="*/ 568392 w 2590802"/>
                  <a:gd name="connsiteY1053" fmla="*/ 2037711 h 2590802"/>
                  <a:gd name="connsiteX1054" fmla="*/ 580138 w 2590802"/>
                  <a:gd name="connsiteY1054" fmla="*/ 2061176 h 2590802"/>
                  <a:gd name="connsiteX1055" fmla="*/ 568392 w 2590802"/>
                  <a:gd name="connsiteY1055" fmla="*/ 2090508 h 2590802"/>
                  <a:gd name="connsiteX1056" fmla="*/ 533153 w 2590802"/>
                  <a:gd name="connsiteY1056" fmla="*/ 2102240 h 2590802"/>
                  <a:gd name="connsiteX1057" fmla="*/ 486169 w 2590802"/>
                  <a:gd name="connsiteY1057" fmla="*/ 2090508 h 2590802"/>
                  <a:gd name="connsiteX1058" fmla="*/ 462677 w 2590802"/>
                  <a:gd name="connsiteY1058" fmla="*/ 2067042 h 2590802"/>
                  <a:gd name="connsiteX1059" fmla="*/ 445058 w 2590802"/>
                  <a:gd name="connsiteY1059" fmla="*/ 1967315 h 2590802"/>
                  <a:gd name="connsiteX1060" fmla="*/ 461575 w 2590802"/>
                  <a:gd name="connsiteY1060" fmla="*/ 1952466 h 2590802"/>
                  <a:gd name="connsiteX1061" fmla="*/ 1923845 w 2590802"/>
                  <a:gd name="connsiteY1061" fmla="*/ 1948269 h 2590802"/>
                  <a:gd name="connsiteX1062" fmla="*/ 1931597 w 2590802"/>
                  <a:gd name="connsiteY1062" fmla="*/ 1949742 h 2590802"/>
                  <a:gd name="connsiteX1063" fmla="*/ 1949106 w 2590802"/>
                  <a:gd name="connsiteY1063" fmla="*/ 2002768 h 2590802"/>
                  <a:gd name="connsiteX1064" fmla="*/ 1943270 w 2590802"/>
                  <a:gd name="connsiteY1064" fmla="*/ 2008660 h 2590802"/>
                  <a:gd name="connsiteX1065" fmla="*/ 1949106 w 2590802"/>
                  <a:gd name="connsiteY1065" fmla="*/ 2014552 h 2590802"/>
                  <a:gd name="connsiteX1066" fmla="*/ 1949106 w 2590802"/>
                  <a:gd name="connsiteY1066" fmla="*/ 2002768 h 2590802"/>
                  <a:gd name="connsiteX1067" fmla="*/ 1972453 w 2590802"/>
                  <a:gd name="connsiteY1067" fmla="*/ 2038120 h 2590802"/>
                  <a:gd name="connsiteX1068" fmla="*/ 1966616 w 2590802"/>
                  <a:gd name="connsiteY1068" fmla="*/ 2049903 h 2590802"/>
                  <a:gd name="connsiteX1069" fmla="*/ 1964964 w 2590802"/>
                  <a:gd name="connsiteY1069" fmla="*/ 2049347 h 2590802"/>
                  <a:gd name="connsiteX1070" fmla="*/ 1966616 w 2590802"/>
                  <a:gd name="connsiteY1070" fmla="*/ 2044012 h 2590802"/>
                  <a:gd name="connsiteX1071" fmla="*/ 1964428 w 2590802"/>
                  <a:gd name="connsiteY1071" fmla="*/ 2049167 h 2590802"/>
                  <a:gd name="connsiteX1072" fmla="*/ 1964964 w 2590802"/>
                  <a:gd name="connsiteY1072" fmla="*/ 2049347 h 2590802"/>
                  <a:gd name="connsiteX1073" fmla="*/ 1962968 w 2590802"/>
                  <a:gd name="connsiteY1073" fmla="*/ 2055795 h 2590802"/>
                  <a:gd name="connsiteX1074" fmla="*/ 1954943 w 2590802"/>
                  <a:gd name="connsiteY1074" fmla="*/ 2067579 h 2590802"/>
                  <a:gd name="connsiteX1075" fmla="*/ 1937433 w 2590802"/>
                  <a:gd name="connsiteY1075" fmla="*/ 2073470 h 2590802"/>
                  <a:gd name="connsiteX1076" fmla="*/ 1937433 w 2590802"/>
                  <a:gd name="connsiteY1076" fmla="*/ 2091146 h 2590802"/>
                  <a:gd name="connsiteX1077" fmla="*/ 1931597 w 2590802"/>
                  <a:gd name="connsiteY1077" fmla="*/ 2108822 h 2590802"/>
                  <a:gd name="connsiteX1078" fmla="*/ 1919923 w 2590802"/>
                  <a:gd name="connsiteY1078" fmla="*/ 2120605 h 2590802"/>
                  <a:gd name="connsiteX1079" fmla="*/ 1919923 w 2590802"/>
                  <a:gd name="connsiteY1079" fmla="*/ 2132389 h 2590802"/>
                  <a:gd name="connsiteX1080" fmla="*/ 1937433 w 2590802"/>
                  <a:gd name="connsiteY1080" fmla="*/ 2138281 h 2590802"/>
                  <a:gd name="connsiteX1081" fmla="*/ 1914087 w 2590802"/>
                  <a:gd name="connsiteY1081" fmla="*/ 2138281 h 2590802"/>
                  <a:gd name="connsiteX1082" fmla="*/ 1914087 w 2590802"/>
                  <a:gd name="connsiteY1082" fmla="*/ 2114714 h 2590802"/>
                  <a:gd name="connsiteX1083" fmla="*/ 1896577 w 2590802"/>
                  <a:gd name="connsiteY1083" fmla="*/ 2091146 h 2590802"/>
                  <a:gd name="connsiteX1084" fmla="*/ 1908251 w 2590802"/>
                  <a:gd name="connsiteY1084" fmla="*/ 2079362 h 2590802"/>
                  <a:gd name="connsiteX1085" fmla="*/ 1919923 w 2590802"/>
                  <a:gd name="connsiteY1085" fmla="*/ 2032228 h 2590802"/>
                  <a:gd name="connsiteX1086" fmla="*/ 1925760 w 2590802"/>
                  <a:gd name="connsiteY1086" fmla="*/ 2008660 h 2590802"/>
                  <a:gd name="connsiteX1087" fmla="*/ 1908251 w 2590802"/>
                  <a:gd name="connsiteY1087" fmla="*/ 1961525 h 2590802"/>
                  <a:gd name="connsiteX1088" fmla="*/ 1923845 w 2590802"/>
                  <a:gd name="connsiteY1088" fmla="*/ 1948269 h 2590802"/>
                  <a:gd name="connsiteX1089" fmla="*/ 1931670 w 2590802"/>
                  <a:gd name="connsiteY1089" fmla="*/ 1943850 h 2590802"/>
                  <a:gd name="connsiteX1090" fmla="*/ 1949691 w 2590802"/>
                  <a:gd name="connsiteY1090" fmla="*/ 1955863 h 2590802"/>
                  <a:gd name="connsiteX1091" fmla="*/ 1949691 w 2590802"/>
                  <a:gd name="connsiteY1091" fmla="*/ 1961871 h 2590802"/>
                  <a:gd name="connsiteX1092" fmla="*/ 1931670 w 2590802"/>
                  <a:gd name="connsiteY1092" fmla="*/ 1943850 h 2590802"/>
                  <a:gd name="connsiteX1093" fmla="*/ 2072305 w 2590802"/>
                  <a:gd name="connsiteY1093" fmla="*/ 1933937 h 2590802"/>
                  <a:gd name="connsiteX1094" fmla="*/ 2078958 w 2590802"/>
                  <a:gd name="connsiteY1094" fmla="*/ 1938343 h 2590802"/>
                  <a:gd name="connsiteX1095" fmla="*/ 2073044 w 2590802"/>
                  <a:gd name="connsiteY1095" fmla="*/ 1967719 h 2590802"/>
                  <a:gd name="connsiteX1096" fmla="*/ 2043474 w 2590802"/>
                  <a:gd name="connsiteY1096" fmla="*/ 1985344 h 2590802"/>
                  <a:gd name="connsiteX1097" fmla="*/ 2043474 w 2590802"/>
                  <a:gd name="connsiteY1097" fmla="*/ 2008845 h 2590802"/>
                  <a:gd name="connsiteX1098" fmla="*/ 2031647 w 2590802"/>
                  <a:gd name="connsiteY1098" fmla="*/ 2026470 h 2590802"/>
                  <a:gd name="connsiteX1099" fmla="*/ 2037561 w 2590802"/>
                  <a:gd name="connsiteY1099" fmla="*/ 2061720 h 2590802"/>
                  <a:gd name="connsiteX1100" fmla="*/ 2049389 w 2590802"/>
                  <a:gd name="connsiteY1100" fmla="*/ 2091096 h 2590802"/>
                  <a:gd name="connsiteX1101" fmla="*/ 2078958 w 2590802"/>
                  <a:gd name="connsiteY1101" fmla="*/ 2096971 h 2590802"/>
                  <a:gd name="connsiteX1102" fmla="*/ 2090785 w 2590802"/>
                  <a:gd name="connsiteY1102" fmla="*/ 2126347 h 2590802"/>
                  <a:gd name="connsiteX1103" fmla="*/ 2096699 w 2590802"/>
                  <a:gd name="connsiteY1103" fmla="*/ 2132221 h 2590802"/>
                  <a:gd name="connsiteX1104" fmla="*/ 2061216 w 2590802"/>
                  <a:gd name="connsiteY1104" fmla="*/ 2126347 h 2590802"/>
                  <a:gd name="connsiteX1105" fmla="*/ 2049389 w 2590802"/>
                  <a:gd name="connsiteY1105" fmla="*/ 2108721 h 2590802"/>
                  <a:gd name="connsiteX1106" fmla="*/ 2043474 w 2590802"/>
                  <a:gd name="connsiteY1106" fmla="*/ 2108721 h 2590802"/>
                  <a:gd name="connsiteX1107" fmla="*/ 2025733 w 2590802"/>
                  <a:gd name="connsiteY1107" fmla="*/ 2102846 h 2590802"/>
                  <a:gd name="connsiteX1108" fmla="*/ 2013906 w 2590802"/>
                  <a:gd name="connsiteY1108" fmla="*/ 2079346 h 2590802"/>
                  <a:gd name="connsiteX1109" fmla="*/ 2013906 w 2590802"/>
                  <a:gd name="connsiteY1109" fmla="*/ 2061720 h 2590802"/>
                  <a:gd name="connsiteX1110" fmla="*/ 2002078 w 2590802"/>
                  <a:gd name="connsiteY1110" fmla="*/ 2032345 h 2590802"/>
                  <a:gd name="connsiteX1111" fmla="*/ 2002078 w 2590802"/>
                  <a:gd name="connsiteY1111" fmla="*/ 2008845 h 2590802"/>
                  <a:gd name="connsiteX1112" fmla="*/ 2013906 w 2590802"/>
                  <a:gd name="connsiteY1112" fmla="*/ 2002969 h 2590802"/>
                  <a:gd name="connsiteX1113" fmla="*/ 2019819 w 2590802"/>
                  <a:gd name="connsiteY1113" fmla="*/ 1967719 h 2590802"/>
                  <a:gd name="connsiteX1114" fmla="*/ 2037561 w 2590802"/>
                  <a:gd name="connsiteY1114" fmla="*/ 1961844 h 2590802"/>
                  <a:gd name="connsiteX1115" fmla="*/ 2049389 w 2590802"/>
                  <a:gd name="connsiteY1115" fmla="*/ 1961844 h 2590802"/>
                  <a:gd name="connsiteX1116" fmla="*/ 2049389 w 2590802"/>
                  <a:gd name="connsiteY1116" fmla="*/ 1955969 h 2590802"/>
                  <a:gd name="connsiteX1117" fmla="*/ 2061216 w 2590802"/>
                  <a:gd name="connsiteY1117" fmla="*/ 1938343 h 2590802"/>
                  <a:gd name="connsiteX1118" fmla="*/ 2072305 w 2590802"/>
                  <a:gd name="connsiteY1118" fmla="*/ 1933937 h 2590802"/>
                  <a:gd name="connsiteX1119" fmla="*/ 345323 w 2590802"/>
                  <a:gd name="connsiteY1119" fmla="*/ 1932469 h 2590802"/>
                  <a:gd name="connsiteX1120" fmla="*/ 362994 w 2590802"/>
                  <a:gd name="connsiteY1120" fmla="*/ 1950058 h 2590802"/>
                  <a:gd name="connsiteX1121" fmla="*/ 374774 w 2590802"/>
                  <a:gd name="connsiteY1121" fmla="*/ 2008689 h 2590802"/>
                  <a:gd name="connsiteX1122" fmla="*/ 427787 w 2590802"/>
                  <a:gd name="connsiteY1122" fmla="*/ 2032141 h 2590802"/>
                  <a:gd name="connsiteX1123" fmla="*/ 433678 w 2590802"/>
                  <a:gd name="connsiteY1123" fmla="*/ 2032141 h 2590802"/>
                  <a:gd name="connsiteX1124" fmla="*/ 439568 w 2590802"/>
                  <a:gd name="connsiteY1124" fmla="*/ 2055594 h 2590802"/>
                  <a:gd name="connsiteX1125" fmla="*/ 416007 w 2590802"/>
                  <a:gd name="connsiteY1125" fmla="*/ 2061457 h 2590802"/>
                  <a:gd name="connsiteX1126" fmla="*/ 392446 w 2590802"/>
                  <a:gd name="connsiteY1126" fmla="*/ 2038004 h 2590802"/>
                  <a:gd name="connsiteX1127" fmla="*/ 368884 w 2590802"/>
                  <a:gd name="connsiteY1127" fmla="*/ 2043868 h 2590802"/>
                  <a:gd name="connsiteX1128" fmla="*/ 339432 w 2590802"/>
                  <a:gd name="connsiteY1128" fmla="*/ 2026278 h 2590802"/>
                  <a:gd name="connsiteX1129" fmla="*/ 339432 w 2590802"/>
                  <a:gd name="connsiteY1129" fmla="*/ 1985236 h 2590802"/>
                  <a:gd name="connsiteX1130" fmla="*/ 345323 w 2590802"/>
                  <a:gd name="connsiteY1130" fmla="*/ 1979373 h 2590802"/>
                  <a:gd name="connsiteX1131" fmla="*/ 333542 w 2590802"/>
                  <a:gd name="connsiteY1131" fmla="*/ 1961784 h 2590802"/>
                  <a:gd name="connsiteX1132" fmla="*/ 345323 w 2590802"/>
                  <a:gd name="connsiteY1132" fmla="*/ 1932469 h 2590802"/>
                  <a:gd name="connsiteX1133" fmla="*/ 597842 w 2590802"/>
                  <a:gd name="connsiteY1133" fmla="*/ 1920139 h 2590802"/>
                  <a:gd name="connsiteX1134" fmla="*/ 597842 w 2590802"/>
                  <a:gd name="connsiteY1134" fmla="*/ 1932062 h 2590802"/>
                  <a:gd name="connsiteX1135" fmla="*/ 603691 w 2590802"/>
                  <a:gd name="connsiteY1135" fmla="*/ 1955909 h 2590802"/>
                  <a:gd name="connsiteX1136" fmla="*/ 580295 w 2590802"/>
                  <a:gd name="connsiteY1136" fmla="*/ 1961871 h 2590802"/>
                  <a:gd name="connsiteX1137" fmla="*/ 574447 w 2590802"/>
                  <a:gd name="connsiteY1137" fmla="*/ 1949947 h 2590802"/>
                  <a:gd name="connsiteX1138" fmla="*/ 597842 w 2590802"/>
                  <a:gd name="connsiteY1138" fmla="*/ 1920139 h 2590802"/>
                  <a:gd name="connsiteX1139" fmla="*/ 2255510 w 2590802"/>
                  <a:gd name="connsiteY1139" fmla="*/ 1907454 h 2590802"/>
                  <a:gd name="connsiteX1140" fmla="*/ 2272477 w 2590802"/>
                  <a:gd name="connsiteY1140" fmla="*/ 1908916 h 2590802"/>
                  <a:gd name="connsiteX1141" fmla="*/ 2284280 w 2590802"/>
                  <a:gd name="connsiteY1141" fmla="*/ 1926462 h 2590802"/>
                  <a:gd name="connsiteX1142" fmla="*/ 2296083 w 2590802"/>
                  <a:gd name="connsiteY1142" fmla="*/ 1920613 h 2590802"/>
                  <a:gd name="connsiteX1143" fmla="*/ 2319689 w 2590802"/>
                  <a:gd name="connsiteY1143" fmla="*/ 1920613 h 2590802"/>
                  <a:gd name="connsiteX1144" fmla="*/ 2343294 w 2590802"/>
                  <a:gd name="connsiteY1144" fmla="*/ 1967403 h 2590802"/>
                  <a:gd name="connsiteX1145" fmla="*/ 2325590 w 2590802"/>
                  <a:gd name="connsiteY1145" fmla="*/ 1984949 h 2590802"/>
                  <a:gd name="connsiteX1146" fmla="*/ 2319689 w 2590802"/>
                  <a:gd name="connsiteY1146" fmla="*/ 2002496 h 2590802"/>
                  <a:gd name="connsiteX1147" fmla="*/ 2260674 w 2590802"/>
                  <a:gd name="connsiteY1147" fmla="*/ 1990798 h 2590802"/>
                  <a:gd name="connsiteX1148" fmla="*/ 2248872 w 2590802"/>
                  <a:gd name="connsiteY1148" fmla="*/ 1961555 h 2590802"/>
                  <a:gd name="connsiteX1149" fmla="*/ 2237069 w 2590802"/>
                  <a:gd name="connsiteY1149" fmla="*/ 1938159 h 2590802"/>
                  <a:gd name="connsiteX1150" fmla="*/ 2242970 w 2590802"/>
                  <a:gd name="connsiteY1150" fmla="*/ 1914765 h 2590802"/>
                  <a:gd name="connsiteX1151" fmla="*/ 2255510 w 2590802"/>
                  <a:gd name="connsiteY1151" fmla="*/ 1907454 h 2590802"/>
                  <a:gd name="connsiteX1152" fmla="*/ 315818 w 2590802"/>
                  <a:gd name="connsiteY1152" fmla="*/ 1896428 h 2590802"/>
                  <a:gd name="connsiteX1153" fmla="*/ 327614 w 2590802"/>
                  <a:gd name="connsiteY1153" fmla="*/ 1937590 h 2590802"/>
                  <a:gd name="connsiteX1154" fmla="*/ 327614 w 2590802"/>
                  <a:gd name="connsiteY1154" fmla="*/ 1966992 h 2590802"/>
                  <a:gd name="connsiteX1155" fmla="*/ 339411 w 2590802"/>
                  <a:gd name="connsiteY1155" fmla="*/ 1978753 h 2590802"/>
                  <a:gd name="connsiteX1156" fmla="*/ 333512 w 2590802"/>
                  <a:gd name="connsiteY1156" fmla="*/ 2019915 h 2590802"/>
                  <a:gd name="connsiteX1157" fmla="*/ 374799 w 2590802"/>
                  <a:gd name="connsiteY1157" fmla="*/ 2049317 h 2590802"/>
                  <a:gd name="connsiteX1158" fmla="*/ 392494 w 2590802"/>
                  <a:gd name="connsiteY1158" fmla="*/ 2049317 h 2590802"/>
                  <a:gd name="connsiteX1159" fmla="*/ 421985 w 2590802"/>
                  <a:gd name="connsiteY1159" fmla="*/ 2072838 h 2590802"/>
                  <a:gd name="connsiteX1160" fmla="*/ 433781 w 2590802"/>
                  <a:gd name="connsiteY1160" fmla="*/ 2066958 h 2590802"/>
                  <a:gd name="connsiteX1161" fmla="*/ 445577 w 2590802"/>
                  <a:gd name="connsiteY1161" fmla="*/ 2061078 h 2590802"/>
                  <a:gd name="connsiteX1162" fmla="*/ 469170 w 2590802"/>
                  <a:gd name="connsiteY1162" fmla="*/ 2090480 h 2590802"/>
                  <a:gd name="connsiteX1163" fmla="*/ 451475 w 2590802"/>
                  <a:gd name="connsiteY1163" fmla="*/ 2102240 h 2590802"/>
                  <a:gd name="connsiteX1164" fmla="*/ 416086 w 2590802"/>
                  <a:gd name="connsiteY1164" fmla="*/ 2090480 h 2590802"/>
                  <a:gd name="connsiteX1165" fmla="*/ 398392 w 2590802"/>
                  <a:gd name="connsiteY1165" fmla="*/ 2102240 h 2590802"/>
                  <a:gd name="connsiteX1166" fmla="*/ 374799 w 2590802"/>
                  <a:gd name="connsiteY1166" fmla="*/ 2090480 h 2590802"/>
                  <a:gd name="connsiteX1167" fmla="*/ 363003 w 2590802"/>
                  <a:gd name="connsiteY1167" fmla="*/ 2072838 h 2590802"/>
                  <a:gd name="connsiteX1168" fmla="*/ 327614 w 2590802"/>
                  <a:gd name="connsiteY1168" fmla="*/ 2072838 h 2590802"/>
                  <a:gd name="connsiteX1169" fmla="*/ 304022 w 2590802"/>
                  <a:gd name="connsiteY1169" fmla="*/ 2031676 h 2590802"/>
                  <a:gd name="connsiteX1170" fmla="*/ 309920 w 2590802"/>
                  <a:gd name="connsiteY1170" fmla="*/ 2008155 h 2590802"/>
                  <a:gd name="connsiteX1171" fmla="*/ 286327 w 2590802"/>
                  <a:gd name="connsiteY1171" fmla="*/ 1984633 h 2590802"/>
                  <a:gd name="connsiteX1172" fmla="*/ 292225 w 2590802"/>
                  <a:gd name="connsiteY1172" fmla="*/ 1949351 h 2590802"/>
                  <a:gd name="connsiteX1173" fmla="*/ 298124 w 2590802"/>
                  <a:gd name="connsiteY1173" fmla="*/ 1937590 h 2590802"/>
                  <a:gd name="connsiteX1174" fmla="*/ 292225 w 2590802"/>
                  <a:gd name="connsiteY1174" fmla="*/ 1919949 h 2590802"/>
                  <a:gd name="connsiteX1175" fmla="*/ 315818 w 2590802"/>
                  <a:gd name="connsiteY1175" fmla="*/ 1896428 h 2590802"/>
                  <a:gd name="connsiteX1176" fmla="*/ 2143383 w 2590802"/>
                  <a:gd name="connsiteY1176" fmla="*/ 1895889 h 2590802"/>
                  <a:gd name="connsiteX1177" fmla="*/ 2178581 w 2590802"/>
                  <a:gd name="connsiteY1177" fmla="*/ 1896625 h 2590802"/>
                  <a:gd name="connsiteX1178" fmla="*/ 2225512 w 2590802"/>
                  <a:gd name="connsiteY1178" fmla="*/ 1920179 h 2590802"/>
                  <a:gd name="connsiteX1179" fmla="*/ 2225512 w 2590802"/>
                  <a:gd name="connsiteY1179" fmla="*/ 1926066 h 2590802"/>
                  <a:gd name="connsiteX1180" fmla="*/ 2213779 w 2590802"/>
                  <a:gd name="connsiteY1180" fmla="*/ 1920179 h 2590802"/>
                  <a:gd name="connsiteX1181" fmla="*/ 2143383 w 2590802"/>
                  <a:gd name="connsiteY1181" fmla="*/ 1914290 h 2590802"/>
                  <a:gd name="connsiteX1182" fmla="*/ 2102319 w 2590802"/>
                  <a:gd name="connsiteY1182" fmla="*/ 1955508 h 2590802"/>
                  <a:gd name="connsiteX1183" fmla="*/ 2102319 w 2590802"/>
                  <a:gd name="connsiteY1183" fmla="*/ 1984949 h 2590802"/>
                  <a:gd name="connsiteX1184" fmla="*/ 2119918 w 2590802"/>
                  <a:gd name="connsiteY1184" fmla="*/ 1990838 h 2590802"/>
                  <a:gd name="connsiteX1185" fmla="*/ 2119918 w 2590802"/>
                  <a:gd name="connsiteY1185" fmla="*/ 1973172 h 2590802"/>
                  <a:gd name="connsiteX1186" fmla="*/ 2131651 w 2590802"/>
                  <a:gd name="connsiteY1186" fmla="*/ 1961396 h 2590802"/>
                  <a:gd name="connsiteX1187" fmla="*/ 2149250 w 2590802"/>
                  <a:gd name="connsiteY1187" fmla="*/ 1967285 h 2590802"/>
                  <a:gd name="connsiteX1188" fmla="*/ 2155116 w 2590802"/>
                  <a:gd name="connsiteY1188" fmla="*/ 1979061 h 2590802"/>
                  <a:gd name="connsiteX1189" fmla="*/ 2155116 w 2590802"/>
                  <a:gd name="connsiteY1189" fmla="*/ 1990838 h 2590802"/>
                  <a:gd name="connsiteX1190" fmla="*/ 2166848 w 2590802"/>
                  <a:gd name="connsiteY1190" fmla="*/ 2002614 h 2590802"/>
                  <a:gd name="connsiteX1191" fmla="*/ 2160982 w 2590802"/>
                  <a:gd name="connsiteY1191" fmla="*/ 2020279 h 2590802"/>
                  <a:gd name="connsiteX1192" fmla="*/ 2119918 w 2590802"/>
                  <a:gd name="connsiteY1192" fmla="*/ 2026167 h 2590802"/>
                  <a:gd name="connsiteX1193" fmla="*/ 2090587 w 2590802"/>
                  <a:gd name="connsiteY1193" fmla="*/ 2002614 h 2590802"/>
                  <a:gd name="connsiteX1194" fmla="*/ 2084720 w 2590802"/>
                  <a:gd name="connsiteY1194" fmla="*/ 1937843 h 2590802"/>
                  <a:gd name="connsiteX1195" fmla="*/ 2108185 w 2590802"/>
                  <a:gd name="connsiteY1195" fmla="*/ 1908402 h 2590802"/>
                  <a:gd name="connsiteX1196" fmla="*/ 2143383 w 2590802"/>
                  <a:gd name="connsiteY1196" fmla="*/ 1895889 h 2590802"/>
                  <a:gd name="connsiteX1197" fmla="*/ 2340330 w 2590802"/>
                  <a:gd name="connsiteY1197" fmla="*/ 1883766 h 2590802"/>
                  <a:gd name="connsiteX1198" fmla="*/ 2349222 w 2590802"/>
                  <a:gd name="connsiteY1198" fmla="*/ 1891116 h 2590802"/>
                  <a:gd name="connsiteX1199" fmla="*/ 2343294 w 2590802"/>
                  <a:gd name="connsiteY1199" fmla="*/ 1938159 h 2590802"/>
                  <a:gd name="connsiteX1200" fmla="*/ 2319583 w 2590802"/>
                  <a:gd name="connsiteY1200" fmla="*/ 1896997 h 2590802"/>
                  <a:gd name="connsiteX1201" fmla="*/ 2331439 w 2590802"/>
                  <a:gd name="connsiteY1201" fmla="*/ 1885236 h 2590802"/>
                  <a:gd name="connsiteX1202" fmla="*/ 2340330 w 2590802"/>
                  <a:gd name="connsiteY1202" fmla="*/ 1883766 h 2590802"/>
                  <a:gd name="connsiteX1203" fmla="*/ 604016 w 2590802"/>
                  <a:gd name="connsiteY1203" fmla="*/ 1873665 h 2590802"/>
                  <a:gd name="connsiteX1204" fmla="*/ 621590 w 2590802"/>
                  <a:gd name="connsiteY1204" fmla="*/ 1885402 h 2590802"/>
                  <a:gd name="connsiteX1205" fmla="*/ 645022 w 2590802"/>
                  <a:gd name="connsiteY1205" fmla="*/ 1926482 h 2590802"/>
                  <a:gd name="connsiteX1206" fmla="*/ 668455 w 2590802"/>
                  <a:gd name="connsiteY1206" fmla="*/ 1938218 h 2590802"/>
                  <a:gd name="connsiteX1207" fmla="*/ 697745 w 2590802"/>
                  <a:gd name="connsiteY1207" fmla="*/ 1967561 h 2590802"/>
                  <a:gd name="connsiteX1208" fmla="*/ 686029 w 2590802"/>
                  <a:gd name="connsiteY1208" fmla="*/ 1967561 h 2590802"/>
                  <a:gd name="connsiteX1209" fmla="*/ 662597 w 2590802"/>
                  <a:gd name="connsiteY1209" fmla="*/ 1949956 h 2590802"/>
                  <a:gd name="connsiteX1210" fmla="*/ 645022 w 2590802"/>
                  <a:gd name="connsiteY1210" fmla="*/ 1955824 h 2590802"/>
                  <a:gd name="connsiteX1211" fmla="*/ 609874 w 2590802"/>
                  <a:gd name="connsiteY1211" fmla="*/ 1938218 h 2590802"/>
                  <a:gd name="connsiteX1212" fmla="*/ 598158 w 2590802"/>
                  <a:gd name="connsiteY1212" fmla="*/ 1891271 h 2590802"/>
                  <a:gd name="connsiteX1213" fmla="*/ 604016 w 2590802"/>
                  <a:gd name="connsiteY1213" fmla="*/ 1873665 h 2590802"/>
                  <a:gd name="connsiteX1214" fmla="*/ 281244 w 2590802"/>
                  <a:gd name="connsiteY1214" fmla="*/ 1856477 h 2590802"/>
                  <a:gd name="connsiteX1215" fmla="*/ 287578 w 2590802"/>
                  <a:gd name="connsiteY1215" fmla="*/ 1863201 h 2590802"/>
                  <a:gd name="connsiteX1216" fmla="*/ 304420 w 2590802"/>
                  <a:gd name="connsiteY1216" fmla="*/ 1867607 h 2590802"/>
                  <a:gd name="connsiteX1217" fmla="*/ 310278 w 2590802"/>
                  <a:gd name="connsiteY1217" fmla="*/ 1879356 h 2590802"/>
                  <a:gd name="connsiteX1218" fmla="*/ 292704 w 2590802"/>
                  <a:gd name="connsiteY1218" fmla="*/ 1873482 h 2590802"/>
                  <a:gd name="connsiteX1219" fmla="*/ 284649 w 2590802"/>
                  <a:gd name="connsiteY1219" fmla="*/ 1864670 h 2590802"/>
                  <a:gd name="connsiteX1220" fmla="*/ 280662 w 2590802"/>
                  <a:gd name="connsiteY1220" fmla="*/ 1855859 h 2590802"/>
                  <a:gd name="connsiteX1221" fmla="*/ 280987 w 2590802"/>
                  <a:gd name="connsiteY1221" fmla="*/ 1855859 h 2590802"/>
                  <a:gd name="connsiteX1222" fmla="*/ 281244 w 2590802"/>
                  <a:gd name="connsiteY1222" fmla="*/ 1856477 h 2590802"/>
                  <a:gd name="connsiteX1223" fmla="*/ 2160922 w 2590802"/>
                  <a:gd name="connsiteY1223" fmla="*/ 1837624 h 2590802"/>
                  <a:gd name="connsiteX1224" fmla="*/ 2172574 w 2590802"/>
                  <a:gd name="connsiteY1224" fmla="*/ 1843552 h 2590802"/>
                  <a:gd name="connsiteX1225" fmla="*/ 2149270 w 2590802"/>
                  <a:gd name="connsiteY1225" fmla="*/ 1849480 h 2590802"/>
                  <a:gd name="connsiteX1226" fmla="*/ 2137617 w 2590802"/>
                  <a:gd name="connsiteY1226" fmla="*/ 1879119 h 2590802"/>
                  <a:gd name="connsiteX1227" fmla="*/ 2143444 w 2590802"/>
                  <a:gd name="connsiteY1227" fmla="*/ 1885046 h 2590802"/>
                  <a:gd name="connsiteX1228" fmla="*/ 2131791 w 2590802"/>
                  <a:gd name="connsiteY1228" fmla="*/ 1879119 h 2590802"/>
                  <a:gd name="connsiteX1229" fmla="*/ 2143444 w 2590802"/>
                  <a:gd name="connsiteY1229" fmla="*/ 1849480 h 2590802"/>
                  <a:gd name="connsiteX1230" fmla="*/ 2160922 w 2590802"/>
                  <a:gd name="connsiteY1230" fmla="*/ 1837624 h 2590802"/>
                  <a:gd name="connsiteX1231" fmla="*/ 2325545 w 2590802"/>
                  <a:gd name="connsiteY1231" fmla="*/ 1830663 h 2590802"/>
                  <a:gd name="connsiteX1232" fmla="*/ 2337333 w 2590802"/>
                  <a:gd name="connsiteY1232" fmla="*/ 1838031 h 2590802"/>
                  <a:gd name="connsiteX1233" fmla="*/ 2343227 w 2590802"/>
                  <a:gd name="connsiteY1233" fmla="*/ 1855712 h 2590802"/>
                  <a:gd name="connsiteX1234" fmla="*/ 2360909 w 2590802"/>
                  <a:gd name="connsiteY1234" fmla="*/ 1855712 h 2590802"/>
                  <a:gd name="connsiteX1235" fmla="*/ 2366802 w 2590802"/>
                  <a:gd name="connsiteY1235" fmla="*/ 1885182 h 2590802"/>
                  <a:gd name="connsiteX1236" fmla="*/ 2360909 w 2590802"/>
                  <a:gd name="connsiteY1236" fmla="*/ 1896970 h 2590802"/>
                  <a:gd name="connsiteX1237" fmla="*/ 2337333 w 2590802"/>
                  <a:gd name="connsiteY1237" fmla="*/ 1879288 h 2590802"/>
                  <a:gd name="connsiteX1238" fmla="*/ 2319651 w 2590802"/>
                  <a:gd name="connsiteY1238" fmla="*/ 1879288 h 2590802"/>
                  <a:gd name="connsiteX1239" fmla="*/ 2307863 w 2590802"/>
                  <a:gd name="connsiteY1239" fmla="*/ 1908758 h 2590802"/>
                  <a:gd name="connsiteX1240" fmla="*/ 2296075 w 2590802"/>
                  <a:gd name="connsiteY1240" fmla="*/ 1902864 h 2590802"/>
                  <a:gd name="connsiteX1241" fmla="*/ 2290181 w 2590802"/>
                  <a:gd name="connsiteY1241" fmla="*/ 1879288 h 2590802"/>
                  <a:gd name="connsiteX1242" fmla="*/ 2301970 w 2590802"/>
                  <a:gd name="connsiteY1242" fmla="*/ 1861606 h 2590802"/>
                  <a:gd name="connsiteX1243" fmla="*/ 2296075 w 2590802"/>
                  <a:gd name="connsiteY1243" fmla="*/ 1843924 h 2590802"/>
                  <a:gd name="connsiteX1244" fmla="*/ 2313757 w 2590802"/>
                  <a:gd name="connsiteY1244" fmla="*/ 1832137 h 2590802"/>
                  <a:gd name="connsiteX1245" fmla="*/ 2325545 w 2590802"/>
                  <a:gd name="connsiteY1245" fmla="*/ 1830663 h 2590802"/>
                  <a:gd name="connsiteX1246" fmla="*/ 513712 w 2590802"/>
                  <a:gd name="connsiteY1246" fmla="*/ 1829175 h 2590802"/>
                  <a:gd name="connsiteX1247" fmla="*/ 557138 w 2590802"/>
                  <a:gd name="connsiteY1247" fmla="*/ 1832106 h 2590802"/>
                  <a:gd name="connsiteX1248" fmla="*/ 568915 w 2590802"/>
                  <a:gd name="connsiteY1248" fmla="*/ 1873148 h 2590802"/>
                  <a:gd name="connsiteX1249" fmla="*/ 586579 w 2590802"/>
                  <a:gd name="connsiteY1249" fmla="*/ 1879010 h 2590802"/>
                  <a:gd name="connsiteX1250" fmla="*/ 574803 w 2590802"/>
                  <a:gd name="connsiteY1250" fmla="*/ 1937642 h 2590802"/>
                  <a:gd name="connsiteX1251" fmla="*/ 533585 w 2590802"/>
                  <a:gd name="connsiteY1251" fmla="*/ 1949368 h 2590802"/>
                  <a:gd name="connsiteX1252" fmla="*/ 510032 w 2590802"/>
                  <a:gd name="connsiteY1252" fmla="*/ 1943505 h 2590802"/>
                  <a:gd name="connsiteX1253" fmla="*/ 492367 w 2590802"/>
                  <a:gd name="connsiteY1253" fmla="*/ 1949368 h 2590802"/>
                  <a:gd name="connsiteX1254" fmla="*/ 457038 w 2590802"/>
                  <a:gd name="connsiteY1254" fmla="*/ 1937642 h 2590802"/>
                  <a:gd name="connsiteX1255" fmla="*/ 457038 w 2590802"/>
                  <a:gd name="connsiteY1255" fmla="*/ 1908326 h 2590802"/>
                  <a:gd name="connsiteX1256" fmla="*/ 474702 w 2590802"/>
                  <a:gd name="connsiteY1256" fmla="*/ 1890737 h 2590802"/>
                  <a:gd name="connsiteX1257" fmla="*/ 468814 w 2590802"/>
                  <a:gd name="connsiteY1257" fmla="*/ 1873148 h 2590802"/>
                  <a:gd name="connsiteX1258" fmla="*/ 474702 w 2590802"/>
                  <a:gd name="connsiteY1258" fmla="*/ 1843832 h 2590802"/>
                  <a:gd name="connsiteX1259" fmla="*/ 513712 w 2590802"/>
                  <a:gd name="connsiteY1259" fmla="*/ 1829175 h 2590802"/>
                  <a:gd name="connsiteX1260" fmla="*/ 2119651 w 2590802"/>
                  <a:gd name="connsiteY1260" fmla="*/ 1802532 h 2590802"/>
                  <a:gd name="connsiteX1261" fmla="*/ 2137292 w 2590802"/>
                  <a:gd name="connsiteY1261" fmla="*/ 1808400 h 2590802"/>
                  <a:gd name="connsiteX1262" fmla="*/ 2143173 w 2590802"/>
                  <a:gd name="connsiteY1262" fmla="*/ 1814269 h 2590802"/>
                  <a:gd name="connsiteX1263" fmla="*/ 2160814 w 2590802"/>
                  <a:gd name="connsiteY1263" fmla="*/ 1808400 h 2590802"/>
                  <a:gd name="connsiteX1264" fmla="*/ 2172574 w 2590802"/>
                  <a:gd name="connsiteY1264" fmla="*/ 1820138 h 2590802"/>
                  <a:gd name="connsiteX1265" fmla="*/ 2166694 w 2590802"/>
                  <a:gd name="connsiteY1265" fmla="*/ 1831874 h 2590802"/>
                  <a:gd name="connsiteX1266" fmla="*/ 2131412 w 2590802"/>
                  <a:gd name="connsiteY1266" fmla="*/ 1843612 h 2590802"/>
                  <a:gd name="connsiteX1267" fmla="*/ 2131412 w 2590802"/>
                  <a:gd name="connsiteY1267" fmla="*/ 1890560 h 2590802"/>
                  <a:gd name="connsiteX1268" fmla="*/ 2107890 w 2590802"/>
                  <a:gd name="connsiteY1268" fmla="*/ 1896428 h 2590802"/>
                  <a:gd name="connsiteX1269" fmla="*/ 2102010 w 2590802"/>
                  <a:gd name="connsiteY1269" fmla="*/ 1890560 h 2590802"/>
                  <a:gd name="connsiteX1270" fmla="*/ 2096130 w 2590802"/>
                  <a:gd name="connsiteY1270" fmla="*/ 1872954 h 2590802"/>
                  <a:gd name="connsiteX1271" fmla="*/ 2084369 w 2590802"/>
                  <a:gd name="connsiteY1271" fmla="*/ 1867085 h 2590802"/>
                  <a:gd name="connsiteX1272" fmla="*/ 2096130 w 2590802"/>
                  <a:gd name="connsiteY1272" fmla="*/ 1849480 h 2590802"/>
                  <a:gd name="connsiteX1273" fmla="*/ 2084369 w 2590802"/>
                  <a:gd name="connsiteY1273" fmla="*/ 1826006 h 2590802"/>
                  <a:gd name="connsiteX1274" fmla="*/ 2096130 w 2590802"/>
                  <a:gd name="connsiteY1274" fmla="*/ 1820138 h 2590802"/>
                  <a:gd name="connsiteX1275" fmla="*/ 2107890 w 2590802"/>
                  <a:gd name="connsiteY1275" fmla="*/ 1820138 h 2590802"/>
                  <a:gd name="connsiteX1276" fmla="*/ 2119651 w 2590802"/>
                  <a:gd name="connsiteY1276" fmla="*/ 1802532 h 2590802"/>
                  <a:gd name="connsiteX1277" fmla="*/ 486597 w 2590802"/>
                  <a:gd name="connsiteY1277" fmla="*/ 1802532 h 2590802"/>
                  <a:gd name="connsiteX1278" fmla="*/ 504026 w 2590802"/>
                  <a:gd name="connsiteY1278" fmla="*/ 1814293 h 2590802"/>
                  <a:gd name="connsiteX1279" fmla="*/ 515644 w 2590802"/>
                  <a:gd name="connsiteY1279" fmla="*/ 1820173 h 2590802"/>
                  <a:gd name="connsiteX1280" fmla="*/ 480788 w 2590802"/>
                  <a:gd name="connsiteY1280" fmla="*/ 1831934 h 2590802"/>
                  <a:gd name="connsiteX1281" fmla="*/ 474979 w 2590802"/>
                  <a:gd name="connsiteY1281" fmla="*/ 1826054 h 2590802"/>
                  <a:gd name="connsiteX1282" fmla="*/ 474979 w 2590802"/>
                  <a:gd name="connsiteY1282" fmla="*/ 1808412 h 2590802"/>
                  <a:gd name="connsiteX1283" fmla="*/ 486597 w 2590802"/>
                  <a:gd name="connsiteY1283" fmla="*/ 1802532 h 2590802"/>
                  <a:gd name="connsiteX1284" fmla="*/ 368824 w 2590802"/>
                  <a:gd name="connsiteY1284" fmla="*/ 1801246 h 2590802"/>
                  <a:gd name="connsiteX1285" fmla="*/ 386466 w 2590802"/>
                  <a:gd name="connsiteY1285" fmla="*/ 1808587 h 2590802"/>
                  <a:gd name="connsiteX1286" fmla="*/ 392346 w 2590802"/>
                  <a:gd name="connsiteY1286" fmla="*/ 1820334 h 2590802"/>
                  <a:gd name="connsiteX1287" fmla="*/ 380586 w 2590802"/>
                  <a:gd name="connsiteY1287" fmla="*/ 1832080 h 2590802"/>
                  <a:gd name="connsiteX1288" fmla="*/ 398226 w 2590802"/>
                  <a:gd name="connsiteY1288" fmla="*/ 1855572 h 2590802"/>
                  <a:gd name="connsiteX1289" fmla="*/ 386466 w 2590802"/>
                  <a:gd name="connsiteY1289" fmla="*/ 1867318 h 2590802"/>
                  <a:gd name="connsiteX1290" fmla="*/ 362944 w 2590802"/>
                  <a:gd name="connsiteY1290" fmla="*/ 1867318 h 2590802"/>
                  <a:gd name="connsiteX1291" fmla="*/ 345303 w 2590802"/>
                  <a:gd name="connsiteY1291" fmla="*/ 1849699 h 2590802"/>
                  <a:gd name="connsiteX1292" fmla="*/ 339423 w 2590802"/>
                  <a:gd name="connsiteY1292" fmla="*/ 1849699 h 2590802"/>
                  <a:gd name="connsiteX1293" fmla="*/ 339423 w 2590802"/>
                  <a:gd name="connsiteY1293" fmla="*/ 1884937 h 2590802"/>
                  <a:gd name="connsiteX1294" fmla="*/ 409987 w 2590802"/>
                  <a:gd name="connsiteY1294" fmla="*/ 1937795 h 2590802"/>
                  <a:gd name="connsiteX1295" fmla="*/ 445269 w 2590802"/>
                  <a:gd name="connsiteY1295" fmla="*/ 1931922 h 2590802"/>
                  <a:gd name="connsiteX1296" fmla="*/ 451150 w 2590802"/>
                  <a:gd name="connsiteY1296" fmla="*/ 1943668 h 2590802"/>
                  <a:gd name="connsiteX1297" fmla="*/ 415868 w 2590802"/>
                  <a:gd name="connsiteY1297" fmla="*/ 1949541 h 2590802"/>
                  <a:gd name="connsiteX1298" fmla="*/ 351184 w 2590802"/>
                  <a:gd name="connsiteY1298" fmla="*/ 1931922 h 2590802"/>
                  <a:gd name="connsiteX1299" fmla="*/ 315902 w 2590802"/>
                  <a:gd name="connsiteY1299" fmla="*/ 1843826 h 2590802"/>
                  <a:gd name="connsiteX1300" fmla="*/ 351184 w 2590802"/>
                  <a:gd name="connsiteY1300" fmla="*/ 1802714 h 2590802"/>
                  <a:gd name="connsiteX1301" fmla="*/ 368824 w 2590802"/>
                  <a:gd name="connsiteY1301" fmla="*/ 1801246 h 2590802"/>
                  <a:gd name="connsiteX1302" fmla="*/ 470806 w 2590802"/>
                  <a:gd name="connsiteY1302" fmla="*/ 1781031 h 2590802"/>
                  <a:gd name="connsiteX1303" fmla="*/ 480361 w 2590802"/>
                  <a:gd name="connsiteY1303" fmla="*/ 1790608 h 2590802"/>
                  <a:gd name="connsiteX1304" fmla="*/ 468601 w 2590802"/>
                  <a:gd name="connsiteY1304" fmla="*/ 1802397 h 2590802"/>
                  <a:gd name="connsiteX1305" fmla="*/ 462721 w 2590802"/>
                  <a:gd name="connsiteY1305" fmla="*/ 1825972 h 2590802"/>
                  <a:gd name="connsiteX1306" fmla="*/ 474481 w 2590802"/>
                  <a:gd name="connsiteY1306" fmla="*/ 1837760 h 2590802"/>
                  <a:gd name="connsiteX1307" fmla="*/ 456840 w 2590802"/>
                  <a:gd name="connsiteY1307" fmla="*/ 1849547 h 2590802"/>
                  <a:gd name="connsiteX1308" fmla="*/ 450960 w 2590802"/>
                  <a:gd name="connsiteY1308" fmla="*/ 1831866 h 2590802"/>
                  <a:gd name="connsiteX1309" fmla="*/ 427438 w 2590802"/>
                  <a:gd name="connsiteY1309" fmla="*/ 1814184 h 2590802"/>
                  <a:gd name="connsiteX1310" fmla="*/ 427438 w 2590802"/>
                  <a:gd name="connsiteY1310" fmla="*/ 1802397 h 2590802"/>
                  <a:gd name="connsiteX1311" fmla="*/ 445079 w 2590802"/>
                  <a:gd name="connsiteY1311" fmla="*/ 1796502 h 2590802"/>
                  <a:gd name="connsiteX1312" fmla="*/ 456840 w 2590802"/>
                  <a:gd name="connsiteY1312" fmla="*/ 1796502 h 2590802"/>
                  <a:gd name="connsiteX1313" fmla="*/ 456840 w 2590802"/>
                  <a:gd name="connsiteY1313" fmla="*/ 1784715 h 2590802"/>
                  <a:gd name="connsiteX1314" fmla="*/ 470806 w 2590802"/>
                  <a:gd name="connsiteY1314" fmla="*/ 1781031 h 2590802"/>
                  <a:gd name="connsiteX1315" fmla="*/ 2166884 w 2590802"/>
                  <a:gd name="connsiteY1315" fmla="*/ 1767439 h 2590802"/>
                  <a:gd name="connsiteX1316" fmla="*/ 2178265 w 2590802"/>
                  <a:gd name="connsiteY1316" fmla="*/ 1778821 h 2590802"/>
                  <a:gd name="connsiteX1317" fmla="*/ 2166884 w 2590802"/>
                  <a:gd name="connsiteY1317" fmla="*/ 1767439 h 2590802"/>
                  <a:gd name="connsiteX1318" fmla="*/ 2113944 w 2590802"/>
                  <a:gd name="connsiteY1318" fmla="*/ 1761749 h 2590802"/>
                  <a:gd name="connsiteX1319" fmla="*/ 2125670 w 2590802"/>
                  <a:gd name="connsiteY1319" fmla="*/ 1767615 h 2590802"/>
                  <a:gd name="connsiteX1320" fmla="*/ 2131533 w 2590802"/>
                  <a:gd name="connsiteY1320" fmla="*/ 1773481 h 2590802"/>
                  <a:gd name="connsiteX1321" fmla="*/ 2137396 w 2590802"/>
                  <a:gd name="connsiteY1321" fmla="*/ 1773481 h 2590802"/>
                  <a:gd name="connsiteX1322" fmla="*/ 2154985 w 2590802"/>
                  <a:gd name="connsiteY1322" fmla="*/ 1767615 h 2590802"/>
                  <a:gd name="connsiteX1323" fmla="*/ 2172574 w 2590802"/>
                  <a:gd name="connsiteY1323" fmla="*/ 1785214 h 2590802"/>
                  <a:gd name="connsiteX1324" fmla="*/ 2172574 w 2590802"/>
                  <a:gd name="connsiteY1324" fmla="*/ 1808679 h 2590802"/>
                  <a:gd name="connsiteX1325" fmla="*/ 2149122 w 2590802"/>
                  <a:gd name="connsiteY1325" fmla="*/ 1802813 h 2590802"/>
                  <a:gd name="connsiteX1326" fmla="*/ 2125670 w 2590802"/>
                  <a:gd name="connsiteY1326" fmla="*/ 1796947 h 2590802"/>
                  <a:gd name="connsiteX1327" fmla="*/ 2102218 w 2590802"/>
                  <a:gd name="connsiteY1327" fmla="*/ 1808679 h 2590802"/>
                  <a:gd name="connsiteX1328" fmla="*/ 2084628 w 2590802"/>
                  <a:gd name="connsiteY1328" fmla="*/ 1814546 h 2590802"/>
                  <a:gd name="connsiteX1329" fmla="*/ 2084628 w 2590802"/>
                  <a:gd name="connsiteY1329" fmla="*/ 1849743 h 2590802"/>
                  <a:gd name="connsiteX1330" fmla="*/ 2084628 w 2590802"/>
                  <a:gd name="connsiteY1330" fmla="*/ 1879075 h 2590802"/>
                  <a:gd name="connsiteX1331" fmla="*/ 2102218 w 2590802"/>
                  <a:gd name="connsiteY1331" fmla="*/ 1902540 h 2590802"/>
                  <a:gd name="connsiteX1332" fmla="*/ 2090491 w 2590802"/>
                  <a:gd name="connsiteY1332" fmla="*/ 1920139 h 2590802"/>
                  <a:gd name="connsiteX1333" fmla="*/ 2067039 w 2590802"/>
                  <a:gd name="connsiteY1333" fmla="*/ 1896674 h 2590802"/>
                  <a:gd name="connsiteX1334" fmla="*/ 2055313 w 2590802"/>
                  <a:gd name="connsiteY1334" fmla="*/ 1867342 h 2590802"/>
                  <a:gd name="connsiteX1335" fmla="*/ 2049449 w 2590802"/>
                  <a:gd name="connsiteY1335" fmla="*/ 1838011 h 2590802"/>
                  <a:gd name="connsiteX1336" fmla="*/ 2061176 w 2590802"/>
                  <a:gd name="connsiteY1336" fmla="*/ 1826278 h 2590802"/>
                  <a:gd name="connsiteX1337" fmla="*/ 2049449 w 2590802"/>
                  <a:gd name="connsiteY1337" fmla="*/ 1808679 h 2590802"/>
                  <a:gd name="connsiteX1338" fmla="*/ 2067039 w 2590802"/>
                  <a:gd name="connsiteY1338" fmla="*/ 1785214 h 2590802"/>
                  <a:gd name="connsiteX1339" fmla="*/ 2090491 w 2590802"/>
                  <a:gd name="connsiteY1339" fmla="*/ 1791080 h 2590802"/>
                  <a:gd name="connsiteX1340" fmla="*/ 2096354 w 2590802"/>
                  <a:gd name="connsiteY1340" fmla="*/ 1779348 h 2590802"/>
                  <a:gd name="connsiteX1341" fmla="*/ 2113944 w 2590802"/>
                  <a:gd name="connsiteY1341" fmla="*/ 1761749 h 2590802"/>
                  <a:gd name="connsiteX1342" fmla="*/ 459185 w 2590802"/>
                  <a:gd name="connsiteY1342" fmla="*/ 1758248 h 2590802"/>
                  <a:gd name="connsiteX1343" fmla="*/ 474658 w 2590802"/>
                  <a:gd name="connsiteY1343" fmla="*/ 1761898 h 2590802"/>
                  <a:gd name="connsiteX1344" fmla="*/ 474658 w 2590802"/>
                  <a:gd name="connsiteY1344" fmla="*/ 1767739 h 2590802"/>
                  <a:gd name="connsiteX1345" fmla="*/ 462869 w 2590802"/>
                  <a:gd name="connsiteY1345" fmla="*/ 1773579 h 2590802"/>
                  <a:gd name="connsiteX1346" fmla="*/ 445187 w 2590802"/>
                  <a:gd name="connsiteY1346" fmla="*/ 1791101 h 2590802"/>
                  <a:gd name="connsiteX1347" fmla="*/ 421612 w 2590802"/>
                  <a:gd name="connsiteY1347" fmla="*/ 1796941 h 2590802"/>
                  <a:gd name="connsiteX1348" fmla="*/ 421612 w 2590802"/>
                  <a:gd name="connsiteY1348" fmla="*/ 1826143 h 2590802"/>
                  <a:gd name="connsiteX1349" fmla="*/ 439294 w 2590802"/>
                  <a:gd name="connsiteY1349" fmla="*/ 1837824 h 2590802"/>
                  <a:gd name="connsiteX1350" fmla="*/ 445187 w 2590802"/>
                  <a:gd name="connsiteY1350" fmla="*/ 1855345 h 2590802"/>
                  <a:gd name="connsiteX1351" fmla="*/ 456976 w 2590802"/>
                  <a:gd name="connsiteY1351" fmla="*/ 1861186 h 2590802"/>
                  <a:gd name="connsiteX1352" fmla="*/ 451082 w 2590802"/>
                  <a:gd name="connsiteY1352" fmla="*/ 1867026 h 2590802"/>
                  <a:gd name="connsiteX1353" fmla="*/ 421612 w 2590802"/>
                  <a:gd name="connsiteY1353" fmla="*/ 1855345 h 2590802"/>
                  <a:gd name="connsiteX1354" fmla="*/ 415718 w 2590802"/>
                  <a:gd name="connsiteY1354" fmla="*/ 1831984 h 2590802"/>
                  <a:gd name="connsiteX1355" fmla="*/ 415718 w 2590802"/>
                  <a:gd name="connsiteY1355" fmla="*/ 1826143 h 2590802"/>
                  <a:gd name="connsiteX1356" fmla="*/ 403930 w 2590802"/>
                  <a:gd name="connsiteY1356" fmla="*/ 1808622 h 2590802"/>
                  <a:gd name="connsiteX1357" fmla="*/ 409824 w 2590802"/>
                  <a:gd name="connsiteY1357" fmla="*/ 1785260 h 2590802"/>
                  <a:gd name="connsiteX1358" fmla="*/ 433400 w 2590802"/>
                  <a:gd name="connsiteY1358" fmla="*/ 1785260 h 2590802"/>
                  <a:gd name="connsiteX1359" fmla="*/ 439294 w 2590802"/>
                  <a:gd name="connsiteY1359" fmla="*/ 1779419 h 2590802"/>
                  <a:gd name="connsiteX1360" fmla="*/ 439294 w 2590802"/>
                  <a:gd name="connsiteY1360" fmla="*/ 1767739 h 2590802"/>
                  <a:gd name="connsiteX1361" fmla="*/ 459185 w 2590802"/>
                  <a:gd name="connsiteY1361" fmla="*/ 1758248 h 2590802"/>
                  <a:gd name="connsiteX1362" fmla="*/ 2119462 w 2590802"/>
                  <a:gd name="connsiteY1362" fmla="*/ 1756058 h 2590802"/>
                  <a:gd name="connsiteX1363" fmla="*/ 2131476 w 2590802"/>
                  <a:gd name="connsiteY1363" fmla="*/ 1761749 h 2590802"/>
                  <a:gd name="connsiteX1364" fmla="*/ 2137482 w 2590802"/>
                  <a:gd name="connsiteY1364" fmla="*/ 1767439 h 2590802"/>
                  <a:gd name="connsiteX1365" fmla="*/ 2119462 w 2590802"/>
                  <a:gd name="connsiteY1365" fmla="*/ 1756058 h 2590802"/>
                  <a:gd name="connsiteX1366" fmla="*/ 318506 w 2590802"/>
                  <a:gd name="connsiteY1366" fmla="*/ 1753840 h 2590802"/>
                  <a:gd name="connsiteX1367" fmla="*/ 322162 w 2590802"/>
                  <a:gd name="connsiteY1367" fmla="*/ 1761207 h 2590802"/>
                  <a:gd name="connsiteX1368" fmla="*/ 310464 w 2590802"/>
                  <a:gd name="connsiteY1368" fmla="*/ 1772995 h 2590802"/>
                  <a:gd name="connsiteX1369" fmla="*/ 304615 w 2590802"/>
                  <a:gd name="connsiteY1369" fmla="*/ 1814252 h 2590802"/>
                  <a:gd name="connsiteX1370" fmla="*/ 310464 w 2590802"/>
                  <a:gd name="connsiteY1370" fmla="*/ 1831934 h 2590802"/>
                  <a:gd name="connsiteX1371" fmla="*/ 304615 w 2590802"/>
                  <a:gd name="connsiteY1371" fmla="*/ 1831934 h 2590802"/>
                  <a:gd name="connsiteX1372" fmla="*/ 292917 w 2590802"/>
                  <a:gd name="connsiteY1372" fmla="*/ 1808358 h 2590802"/>
                  <a:gd name="connsiteX1373" fmla="*/ 310464 w 2590802"/>
                  <a:gd name="connsiteY1373" fmla="*/ 1755313 h 2590802"/>
                  <a:gd name="connsiteX1374" fmla="*/ 318506 w 2590802"/>
                  <a:gd name="connsiteY1374" fmla="*/ 1753840 h 2590802"/>
                  <a:gd name="connsiteX1375" fmla="*/ 2250369 w 2590802"/>
                  <a:gd name="connsiteY1375" fmla="*/ 1748880 h 2590802"/>
                  <a:gd name="connsiteX1376" fmla="*/ 2284129 w 2590802"/>
                  <a:gd name="connsiteY1376" fmla="*/ 1767276 h 2590802"/>
                  <a:gd name="connsiteX1377" fmla="*/ 2295872 w 2590802"/>
                  <a:gd name="connsiteY1377" fmla="*/ 1808484 h 2590802"/>
                  <a:gd name="connsiteX1378" fmla="*/ 2278258 w 2590802"/>
                  <a:gd name="connsiteY1378" fmla="*/ 1826145 h 2590802"/>
                  <a:gd name="connsiteX1379" fmla="*/ 2260644 w 2590802"/>
                  <a:gd name="connsiteY1379" fmla="*/ 1826145 h 2590802"/>
                  <a:gd name="connsiteX1380" fmla="*/ 2237159 w 2590802"/>
                  <a:gd name="connsiteY1380" fmla="*/ 1826145 h 2590802"/>
                  <a:gd name="connsiteX1381" fmla="*/ 2231288 w 2590802"/>
                  <a:gd name="connsiteY1381" fmla="*/ 1802597 h 2590802"/>
                  <a:gd name="connsiteX1382" fmla="*/ 2248902 w 2590802"/>
                  <a:gd name="connsiteY1382" fmla="*/ 1790823 h 2590802"/>
                  <a:gd name="connsiteX1383" fmla="*/ 2260644 w 2590802"/>
                  <a:gd name="connsiteY1383" fmla="*/ 1790823 h 2590802"/>
                  <a:gd name="connsiteX1384" fmla="*/ 2237159 w 2590802"/>
                  <a:gd name="connsiteY1384" fmla="*/ 1773163 h 2590802"/>
                  <a:gd name="connsiteX1385" fmla="*/ 2201931 w 2590802"/>
                  <a:gd name="connsiteY1385" fmla="*/ 1796711 h 2590802"/>
                  <a:gd name="connsiteX1386" fmla="*/ 2219545 w 2590802"/>
                  <a:gd name="connsiteY1386" fmla="*/ 1890901 h 2590802"/>
                  <a:gd name="connsiteX1387" fmla="*/ 2237159 w 2590802"/>
                  <a:gd name="connsiteY1387" fmla="*/ 1908561 h 2590802"/>
                  <a:gd name="connsiteX1388" fmla="*/ 2231288 w 2590802"/>
                  <a:gd name="connsiteY1388" fmla="*/ 1914448 h 2590802"/>
                  <a:gd name="connsiteX1389" fmla="*/ 2225417 w 2590802"/>
                  <a:gd name="connsiteY1389" fmla="*/ 1908561 h 2590802"/>
                  <a:gd name="connsiteX1390" fmla="*/ 2178446 w 2590802"/>
                  <a:gd name="connsiteY1390" fmla="*/ 1832032 h 2590802"/>
                  <a:gd name="connsiteX1391" fmla="*/ 2207803 w 2590802"/>
                  <a:gd name="connsiteY1391" fmla="*/ 1761389 h 2590802"/>
                  <a:gd name="connsiteX1392" fmla="*/ 2250369 w 2590802"/>
                  <a:gd name="connsiteY1392" fmla="*/ 1748880 h 2590802"/>
                  <a:gd name="connsiteX1393" fmla="*/ 313270 w 2590802"/>
                  <a:gd name="connsiteY1393" fmla="*/ 1721489 h 2590802"/>
                  <a:gd name="connsiteX1394" fmla="*/ 322162 w 2590802"/>
                  <a:gd name="connsiteY1394" fmla="*/ 1725906 h 2590802"/>
                  <a:gd name="connsiteX1395" fmla="*/ 316234 w 2590802"/>
                  <a:gd name="connsiteY1395" fmla="*/ 1743570 h 2590802"/>
                  <a:gd name="connsiteX1396" fmla="*/ 280667 w 2590802"/>
                  <a:gd name="connsiteY1396" fmla="*/ 1796565 h 2590802"/>
                  <a:gd name="connsiteX1397" fmla="*/ 304378 w 2590802"/>
                  <a:gd name="connsiteY1397" fmla="*/ 1843671 h 2590802"/>
                  <a:gd name="connsiteX1398" fmla="*/ 304378 w 2590802"/>
                  <a:gd name="connsiteY1398" fmla="*/ 1861336 h 2590802"/>
                  <a:gd name="connsiteX1399" fmla="*/ 292522 w 2590802"/>
                  <a:gd name="connsiteY1399" fmla="*/ 1855447 h 2590802"/>
                  <a:gd name="connsiteX1400" fmla="*/ 280667 w 2590802"/>
                  <a:gd name="connsiteY1400" fmla="*/ 1837783 h 2590802"/>
                  <a:gd name="connsiteX1401" fmla="*/ 268812 w 2590802"/>
                  <a:gd name="connsiteY1401" fmla="*/ 1831894 h 2590802"/>
                  <a:gd name="connsiteX1402" fmla="*/ 262884 w 2590802"/>
                  <a:gd name="connsiteY1402" fmla="*/ 1820118 h 2590802"/>
                  <a:gd name="connsiteX1403" fmla="*/ 268812 w 2590802"/>
                  <a:gd name="connsiteY1403" fmla="*/ 1808341 h 2590802"/>
                  <a:gd name="connsiteX1404" fmla="*/ 251028 w 2590802"/>
                  <a:gd name="connsiteY1404" fmla="*/ 1790676 h 2590802"/>
                  <a:gd name="connsiteX1405" fmla="*/ 262884 w 2590802"/>
                  <a:gd name="connsiteY1405" fmla="*/ 1778900 h 2590802"/>
                  <a:gd name="connsiteX1406" fmla="*/ 268812 w 2590802"/>
                  <a:gd name="connsiteY1406" fmla="*/ 1773012 h 2590802"/>
                  <a:gd name="connsiteX1407" fmla="*/ 268812 w 2590802"/>
                  <a:gd name="connsiteY1407" fmla="*/ 1761235 h 2590802"/>
                  <a:gd name="connsiteX1408" fmla="*/ 274739 w 2590802"/>
                  <a:gd name="connsiteY1408" fmla="*/ 1743570 h 2590802"/>
                  <a:gd name="connsiteX1409" fmla="*/ 292522 w 2590802"/>
                  <a:gd name="connsiteY1409" fmla="*/ 1749459 h 2590802"/>
                  <a:gd name="connsiteX1410" fmla="*/ 304378 w 2590802"/>
                  <a:gd name="connsiteY1410" fmla="*/ 1725906 h 2590802"/>
                  <a:gd name="connsiteX1411" fmla="*/ 313270 w 2590802"/>
                  <a:gd name="connsiteY1411" fmla="*/ 1721489 h 2590802"/>
                  <a:gd name="connsiteX1412" fmla="*/ 2293382 w 2590802"/>
                  <a:gd name="connsiteY1412" fmla="*/ 1718737 h 2590802"/>
                  <a:gd name="connsiteX1413" fmla="*/ 2308202 w 2590802"/>
                  <a:gd name="connsiteY1413" fmla="*/ 1726087 h 2590802"/>
                  <a:gd name="connsiteX1414" fmla="*/ 2296346 w 2590802"/>
                  <a:gd name="connsiteY1414" fmla="*/ 1726087 h 2590802"/>
                  <a:gd name="connsiteX1415" fmla="*/ 2266707 w 2590802"/>
                  <a:gd name="connsiteY1415" fmla="*/ 1743729 h 2590802"/>
                  <a:gd name="connsiteX1416" fmla="*/ 2260779 w 2590802"/>
                  <a:gd name="connsiteY1416" fmla="*/ 1743729 h 2590802"/>
                  <a:gd name="connsiteX1417" fmla="*/ 2278563 w 2590802"/>
                  <a:gd name="connsiteY1417" fmla="*/ 1720207 h 2590802"/>
                  <a:gd name="connsiteX1418" fmla="*/ 2293382 w 2590802"/>
                  <a:gd name="connsiteY1418" fmla="*/ 1718737 h 2590802"/>
                  <a:gd name="connsiteX1419" fmla="*/ 498061 w 2590802"/>
                  <a:gd name="connsiteY1419" fmla="*/ 1714327 h 2590802"/>
                  <a:gd name="connsiteX1420" fmla="*/ 515790 w 2590802"/>
                  <a:gd name="connsiteY1420" fmla="*/ 1755559 h 2590802"/>
                  <a:gd name="connsiteX1421" fmla="*/ 545338 w 2590802"/>
                  <a:gd name="connsiteY1421" fmla="*/ 1796791 h 2590802"/>
                  <a:gd name="connsiteX1422" fmla="*/ 563066 w 2590802"/>
                  <a:gd name="connsiteY1422" fmla="*/ 1820353 h 2590802"/>
                  <a:gd name="connsiteX1423" fmla="*/ 563066 w 2590802"/>
                  <a:gd name="connsiteY1423" fmla="*/ 1826243 h 2590802"/>
                  <a:gd name="connsiteX1424" fmla="*/ 521699 w 2590802"/>
                  <a:gd name="connsiteY1424" fmla="*/ 1814462 h 2590802"/>
                  <a:gd name="connsiteX1425" fmla="*/ 486242 w 2590802"/>
                  <a:gd name="connsiteY1425" fmla="*/ 1790900 h 2590802"/>
                  <a:gd name="connsiteX1426" fmla="*/ 492151 w 2590802"/>
                  <a:gd name="connsiteY1426" fmla="*/ 1755559 h 2590802"/>
                  <a:gd name="connsiteX1427" fmla="*/ 498061 w 2590802"/>
                  <a:gd name="connsiteY1427" fmla="*/ 1749668 h 2590802"/>
                  <a:gd name="connsiteX1428" fmla="*/ 486242 w 2590802"/>
                  <a:gd name="connsiteY1428" fmla="*/ 1731998 h 2590802"/>
                  <a:gd name="connsiteX1429" fmla="*/ 498061 w 2590802"/>
                  <a:gd name="connsiteY1429" fmla="*/ 1714327 h 2590802"/>
                  <a:gd name="connsiteX1430" fmla="*/ 310278 w 2590802"/>
                  <a:gd name="connsiteY1430" fmla="*/ 1698723 h 2590802"/>
                  <a:gd name="connsiteX1431" fmla="*/ 327852 w 2590802"/>
                  <a:gd name="connsiteY1431" fmla="*/ 1703129 h 2590802"/>
                  <a:gd name="connsiteX1432" fmla="*/ 327852 w 2590802"/>
                  <a:gd name="connsiteY1432" fmla="*/ 1709003 h 2590802"/>
                  <a:gd name="connsiteX1433" fmla="*/ 298562 w 2590802"/>
                  <a:gd name="connsiteY1433" fmla="*/ 1720752 h 2590802"/>
                  <a:gd name="connsiteX1434" fmla="*/ 280987 w 2590802"/>
                  <a:gd name="connsiteY1434" fmla="*/ 1738374 h 2590802"/>
                  <a:gd name="connsiteX1435" fmla="*/ 263414 w 2590802"/>
                  <a:gd name="connsiteY1435" fmla="*/ 1744248 h 2590802"/>
                  <a:gd name="connsiteX1436" fmla="*/ 257556 w 2590802"/>
                  <a:gd name="connsiteY1436" fmla="*/ 1773619 h 2590802"/>
                  <a:gd name="connsiteX1437" fmla="*/ 245839 w 2590802"/>
                  <a:gd name="connsiteY1437" fmla="*/ 1791242 h 2590802"/>
                  <a:gd name="connsiteX1438" fmla="*/ 257556 w 2590802"/>
                  <a:gd name="connsiteY1438" fmla="*/ 1814739 h 2590802"/>
                  <a:gd name="connsiteX1439" fmla="*/ 257556 w 2590802"/>
                  <a:gd name="connsiteY1439" fmla="*/ 1838236 h 2590802"/>
                  <a:gd name="connsiteX1440" fmla="*/ 269272 w 2590802"/>
                  <a:gd name="connsiteY1440" fmla="*/ 1844110 h 2590802"/>
                  <a:gd name="connsiteX1441" fmla="*/ 275129 w 2590802"/>
                  <a:gd name="connsiteY1441" fmla="*/ 1849984 h 2590802"/>
                  <a:gd name="connsiteX1442" fmla="*/ 280662 w 2590802"/>
                  <a:gd name="connsiteY1442" fmla="*/ 1855859 h 2590802"/>
                  <a:gd name="connsiteX1443" fmla="*/ 270827 w 2590802"/>
                  <a:gd name="connsiteY1443" fmla="*/ 1855859 h 2590802"/>
                  <a:gd name="connsiteX1444" fmla="*/ 263414 w 2590802"/>
                  <a:gd name="connsiteY1444" fmla="*/ 1855859 h 2590802"/>
                  <a:gd name="connsiteX1445" fmla="*/ 245839 w 2590802"/>
                  <a:gd name="connsiteY1445" fmla="*/ 1826487 h 2590802"/>
                  <a:gd name="connsiteX1446" fmla="*/ 239981 w 2590802"/>
                  <a:gd name="connsiteY1446" fmla="*/ 1814739 h 2590802"/>
                  <a:gd name="connsiteX1447" fmla="*/ 228265 w 2590802"/>
                  <a:gd name="connsiteY1447" fmla="*/ 1791242 h 2590802"/>
                  <a:gd name="connsiteX1448" fmla="*/ 239981 w 2590802"/>
                  <a:gd name="connsiteY1448" fmla="*/ 1767745 h 2590802"/>
                  <a:gd name="connsiteX1449" fmla="*/ 251697 w 2590802"/>
                  <a:gd name="connsiteY1449" fmla="*/ 1755997 h 2590802"/>
                  <a:gd name="connsiteX1450" fmla="*/ 263414 w 2590802"/>
                  <a:gd name="connsiteY1450" fmla="*/ 1726626 h 2590802"/>
                  <a:gd name="connsiteX1451" fmla="*/ 275129 w 2590802"/>
                  <a:gd name="connsiteY1451" fmla="*/ 1720752 h 2590802"/>
                  <a:gd name="connsiteX1452" fmla="*/ 275129 w 2590802"/>
                  <a:gd name="connsiteY1452" fmla="*/ 1726626 h 2590802"/>
                  <a:gd name="connsiteX1453" fmla="*/ 292704 w 2590802"/>
                  <a:gd name="connsiteY1453" fmla="*/ 1703129 h 2590802"/>
                  <a:gd name="connsiteX1454" fmla="*/ 310278 w 2590802"/>
                  <a:gd name="connsiteY1454" fmla="*/ 1698723 h 2590802"/>
                  <a:gd name="connsiteX1455" fmla="*/ 316470 w 2590802"/>
                  <a:gd name="connsiteY1455" fmla="*/ 1690616 h 2590802"/>
                  <a:gd name="connsiteX1456" fmla="*/ 327852 w 2590802"/>
                  <a:gd name="connsiteY1456" fmla="*/ 1690616 h 2590802"/>
                  <a:gd name="connsiteX1457" fmla="*/ 333542 w 2590802"/>
                  <a:gd name="connsiteY1457" fmla="*/ 1697255 h 2590802"/>
                  <a:gd name="connsiteX1458" fmla="*/ 316470 w 2590802"/>
                  <a:gd name="connsiteY1458" fmla="*/ 1690616 h 2590802"/>
                  <a:gd name="connsiteX1459" fmla="*/ 2277306 w 2590802"/>
                  <a:gd name="connsiteY1459" fmla="*/ 1683632 h 2590802"/>
                  <a:gd name="connsiteX1460" fmla="*/ 2289802 w 2590802"/>
                  <a:gd name="connsiteY1460" fmla="*/ 1690961 h 2590802"/>
                  <a:gd name="connsiteX1461" fmla="*/ 2295682 w 2590802"/>
                  <a:gd name="connsiteY1461" fmla="*/ 1696824 h 2590802"/>
                  <a:gd name="connsiteX1462" fmla="*/ 2319203 w 2590802"/>
                  <a:gd name="connsiteY1462" fmla="*/ 1696824 h 2590802"/>
                  <a:gd name="connsiteX1463" fmla="*/ 2330964 w 2590802"/>
                  <a:gd name="connsiteY1463" fmla="*/ 1714413 h 2590802"/>
                  <a:gd name="connsiteX1464" fmla="*/ 2313323 w 2590802"/>
                  <a:gd name="connsiteY1464" fmla="*/ 1720276 h 2590802"/>
                  <a:gd name="connsiteX1465" fmla="*/ 2283921 w 2590802"/>
                  <a:gd name="connsiteY1465" fmla="*/ 1714413 h 2590802"/>
                  <a:gd name="connsiteX1466" fmla="*/ 2248639 w 2590802"/>
                  <a:gd name="connsiteY1466" fmla="*/ 1737865 h 2590802"/>
                  <a:gd name="connsiteX1467" fmla="*/ 2219238 w 2590802"/>
                  <a:gd name="connsiteY1467" fmla="*/ 1743729 h 2590802"/>
                  <a:gd name="connsiteX1468" fmla="*/ 2219238 w 2590802"/>
                  <a:gd name="connsiteY1468" fmla="*/ 1720276 h 2590802"/>
                  <a:gd name="connsiteX1469" fmla="*/ 2230999 w 2590802"/>
                  <a:gd name="connsiteY1469" fmla="*/ 1714413 h 2590802"/>
                  <a:gd name="connsiteX1470" fmla="*/ 2242759 w 2590802"/>
                  <a:gd name="connsiteY1470" fmla="*/ 1708550 h 2590802"/>
                  <a:gd name="connsiteX1471" fmla="*/ 2260400 w 2590802"/>
                  <a:gd name="connsiteY1471" fmla="*/ 1685098 h 2590802"/>
                  <a:gd name="connsiteX1472" fmla="*/ 2277306 w 2590802"/>
                  <a:gd name="connsiteY1472" fmla="*/ 1683632 h 2590802"/>
                  <a:gd name="connsiteX1473" fmla="*/ 2360366 w 2590802"/>
                  <a:gd name="connsiteY1473" fmla="*/ 1679234 h 2590802"/>
                  <a:gd name="connsiteX1474" fmla="*/ 2372222 w 2590802"/>
                  <a:gd name="connsiteY1474" fmla="*/ 1685115 h 2590802"/>
                  <a:gd name="connsiteX1475" fmla="*/ 2378150 w 2590802"/>
                  <a:gd name="connsiteY1475" fmla="*/ 1696876 h 2590802"/>
                  <a:gd name="connsiteX1476" fmla="*/ 2384078 w 2590802"/>
                  <a:gd name="connsiteY1476" fmla="*/ 1708637 h 2590802"/>
                  <a:gd name="connsiteX1477" fmla="*/ 2378150 w 2590802"/>
                  <a:gd name="connsiteY1477" fmla="*/ 1708637 h 2590802"/>
                  <a:gd name="connsiteX1478" fmla="*/ 2366294 w 2590802"/>
                  <a:gd name="connsiteY1478" fmla="*/ 1685115 h 2590802"/>
                  <a:gd name="connsiteX1479" fmla="*/ 2360366 w 2590802"/>
                  <a:gd name="connsiteY1479" fmla="*/ 1679234 h 2590802"/>
                  <a:gd name="connsiteX1480" fmla="*/ 433391 w 2590802"/>
                  <a:gd name="connsiteY1480" fmla="*/ 1667853 h 2590802"/>
                  <a:gd name="connsiteX1481" fmla="*/ 445099 w 2590802"/>
                  <a:gd name="connsiteY1481" fmla="*/ 1673724 h 2590802"/>
                  <a:gd name="connsiteX1482" fmla="*/ 491933 w 2590802"/>
                  <a:gd name="connsiteY1482" fmla="*/ 1703081 h 2590802"/>
                  <a:gd name="connsiteX1483" fmla="*/ 486078 w 2590802"/>
                  <a:gd name="connsiteY1483" fmla="*/ 1708953 h 2590802"/>
                  <a:gd name="connsiteX1484" fmla="*/ 450953 w 2590802"/>
                  <a:gd name="connsiteY1484" fmla="*/ 1691338 h 2590802"/>
                  <a:gd name="connsiteX1485" fmla="*/ 409974 w 2590802"/>
                  <a:gd name="connsiteY1485" fmla="*/ 1691338 h 2590802"/>
                  <a:gd name="connsiteX1486" fmla="*/ 357286 w 2590802"/>
                  <a:gd name="connsiteY1486" fmla="*/ 1720695 h 2590802"/>
                  <a:gd name="connsiteX1487" fmla="*/ 351432 w 2590802"/>
                  <a:gd name="connsiteY1487" fmla="*/ 1750051 h 2590802"/>
                  <a:gd name="connsiteX1488" fmla="*/ 368995 w 2590802"/>
                  <a:gd name="connsiteY1488" fmla="*/ 1755922 h 2590802"/>
                  <a:gd name="connsiteX1489" fmla="*/ 363140 w 2590802"/>
                  <a:gd name="connsiteY1489" fmla="*/ 1732438 h 2590802"/>
                  <a:gd name="connsiteX1490" fmla="*/ 380703 w 2590802"/>
                  <a:gd name="connsiteY1490" fmla="*/ 1720695 h 2590802"/>
                  <a:gd name="connsiteX1491" fmla="*/ 404120 w 2590802"/>
                  <a:gd name="connsiteY1491" fmla="*/ 1732438 h 2590802"/>
                  <a:gd name="connsiteX1492" fmla="*/ 409974 w 2590802"/>
                  <a:gd name="connsiteY1492" fmla="*/ 1755922 h 2590802"/>
                  <a:gd name="connsiteX1493" fmla="*/ 392411 w 2590802"/>
                  <a:gd name="connsiteY1493" fmla="*/ 1773537 h 2590802"/>
                  <a:gd name="connsiteX1494" fmla="*/ 380703 w 2590802"/>
                  <a:gd name="connsiteY1494" fmla="*/ 1785279 h 2590802"/>
                  <a:gd name="connsiteX1495" fmla="*/ 351432 w 2590802"/>
                  <a:gd name="connsiteY1495" fmla="*/ 1791151 h 2590802"/>
                  <a:gd name="connsiteX1496" fmla="*/ 328015 w 2590802"/>
                  <a:gd name="connsiteY1496" fmla="*/ 1755922 h 2590802"/>
                  <a:gd name="connsiteX1497" fmla="*/ 345578 w 2590802"/>
                  <a:gd name="connsiteY1497" fmla="*/ 1697210 h 2590802"/>
                  <a:gd name="connsiteX1498" fmla="*/ 398265 w 2590802"/>
                  <a:gd name="connsiteY1498" fmla="*/ 1673724 h 2590802"/>
                  <a:gd name="connsiteX1499" fmla="*/ 433391 w 2590802"/>
                  <a:gd name="connsiteY1499" fmla="*/ 1667853 h 2590802"/>
                  <a:gd name="connsiteX1500" fmla="*/ 2254859 w 2590802"/>
                  <a:gd name="connsiteY1500" fmla="*/ 1644142 h 2590802"/>
                  <a:gd name="connsiteX1501" fmla="*/ 2284319 w 2590802"/>
                  <a:gd name="connsiteY1501" fmla="*/ 1661756 h 2590802"/>
                  <a:gd name="connsiteX1502" fmla="*/ 2296102 w 2590802"/>
                  <a:gd name="connsiteY1502" fmla="*/ 1650013 h 2590802"/>
                  <a:gd name="connsiteX1503" fmla="*/ 2325561 w 2590802"/>
                  <a:gd name="connsiteY1503" fmla="*/ 1655885 h 2590802"/>
                  <a:gd name="connsiteX1504" fmla="*/ 2331453 w 2590802"/>
                  <a:gd name="connsiteY1504" fmla="*/ 1667627 h 2590802"/>
                  <a:gd name="connsiteX1505" fmla="*/ 2331453 w 2590802"/>
                  <a:gd name="connsiteY1505" fmla="*/ 1679370 h 2590802"/>
                  <a:gd name="connsiteX1506" fmla="*/ 2349129 w 2590802"/>
                  <a:gd name="connsiteY1506" fmla="*/ 1673498 h 2590802"/>
                  <a:gd name="connsiteX1507" fmla="*/ 2372696 w 2590802"/>
                  <a:gd name="connsiteY1507" fmla="*/ 1708726 h 2590802"/>
                  <a:gd name="connsiteX1508" fmla="*/ 2343237 w 2590802"/>
                  <a:gd name="connsiteY1508" fmla="*/ 1708726 h 2590802"/>
                  <a:gd name="connsiteX1509" fmla="*/ 2325561 w 2590802"/>
                  <a:gd name="connsiteY1509" fmla="*/ 1691112 h 2590802"/>
                  <a:gd name="connsiteX1510" fmla="*/ 2296102 w 2590802"/>
                  <a:gd name="connsiteY1510" fmla="*/ 1685241 h 2590802"/>
                  <a:gd name="connsiteX1511" fmla="*/ 2266643 w 2590802"/>
                  <a:gd name="connsiteY1511" fmla="*/ 1679370 h 2590802"/>
                  <a:gd name="connsiteX1512" fmla="*/ 2237184 w 2590802"/>
                  <a:gd name="connsiteY1512" fmla="*/ 1702855 h 2590802"/>
                  <a:gd name="connsiteX1513" fmla="*/ 2207724 w 2590802"/>
                  <a:gd name="connsiteY1513" fmla="*/ 1732212 h 2590802"/>
                  <a:gd name="connsiteX1514" fmla="*/ 2207724 w 2590802"/>
                  <a:gd name="connsiteY1514" fmla="*/ 1749826 h 2590802"/>
                  <a:gd name="connsiteX1515" fmla="*/ 2190049 w 2590802"/>
                  <a:gd name="connsiteY1515" fmla="*/ 1767439 h 2590802"/>
                  <a:gd name="connsiteX1516" fmla="*/ 2184157 w 2590802"/>
                  <a:gd name="connsiteY1516" fmla="*/ 1738083 h 2590802"/>
                  <a:gd name="connsiteX1517" fmla="*/ 2201832 w 2590802"/>
                  <a:gd name="connsiteY1517" fmla="*/ 1720469 h 2590802"/>
                  <a:gd name="connsiteX1518" fmla="*/ 2201832 w 2590802"/>
                  <a:gd name="connsiteY1518" fmla="*/ 1685241 h 2590802"/>
                  <a:gd name="connsiteX1519" fmla="*/ 2225400 w 2590802"/>
                  <a:gd name="connsiteY1519" fmla="*/ 1679370 h 2590802"/>
                  <a:gd name="connsiteX1520" fmla="*/ 2254859 w 2590802"/>
                  <a:gd name="connsiteY1520" fmla="*/ 1644142 h 2590802"/>
                  <a:gd name="connsiteX1521" fmla="*/ 2281171 w 2590802"/>
                  <a:gd name="connsiteY1521" fmla="*/ 1642719 h 2590802"/>
                  <a:gd name="connsiteX1522" fmla="*/ 2290181 w 2590802"/>
                  <a:gd name="connsiteY1522" fmla="*/ 1649832 h 2590802"/>
                  <a:gd name="connsiteX1523" fmla="*/ 2284175 w 2590802"/>
                  <a:gd name="connsiteY1523" fmla="*/ 1649832 h 2590802"/>
                  <a:gd name="connsiteX1524" fmla="*/ 2272161 w 2590802"/>
                  <a:gd name="connsiteY1524" fmla="*/ 1644142 h 2590802"/>
                  <a:gd name="connsiteX1525" fmla="*/ 2281171 w 2590802"/>
                  <a:gd name="connsiteY1525" fmla="*/ 1642719 h 2590802"/>
                  <a:gd name="connsiteX1526" fmla="*/ 145750 w 2590802"/>
                  <a:gd name="connsiteY1526" fmla="*/ 1638452 h 2590802"/>
                  <a:gd name="connsiteX1527" fmla="*/ 151441 w 2590802"/>
                  <a:gd name="connsiteY1527" fmla="*/ 1644142 h 2590802"/>
                  <a:gd name="connsiteX1528" fmla="*/ 145750 w 2590802"/>
                  <a:gd name="connsiteY1528" fmla="*/ 1638452 h 2590802"/>
                  <a:gd name="connsiteX1529" fmla="*/ 163297 w 2590802"/>
                  <a:gd name="connsiteY1529" fmla="*/ 1591030 h 2590802"/>
                  <a:gd name="connsiteX1530" fmla="*/ 163297 w 2590802"/>
                  <a:gd name="connsiteY1530" fmla="*/ 1609050 h 2590802"/>
                  <a:gd name="connsiteX1531" fmla="*/ 163297 w 2590802"/>
                  <a:gd name="connsiteY1531" fmla="*/ 1591030 h 2590802"/>
                  <a:gd name="connsiteX1532" fmla="*/ 2260590 w 2590802"/>
                  <a:gd name="connsiteY1532" fmla="*/ 1579352 h 2590802"/>
                  <a:gd name="connsiteX1533" fmla="*/ 2266471 w 2590802"/>
                  <a:gd name="connsiteY1533" fmla="*/ 1585221 h 2590802"/>
                  <a:gd name="connsiteX1534" fmla="*/ 2260590 w 2590802"/>
                  <a:gd name="connsiteY1534" fmla="*/ 1602826 h 2590802"/>
                  <a:gd name="connsiteX1535" fmla="*/ 2260590 w 2590802"/>
                  <a:gd name="connsiteY1535" fmla="*/ 1579352 h 2590802"/>
                  <a:gd name="connsiteX1536" fmla="*/ 434367 w 2590802"/>
                  <a:gd name="connsiteY1536" fmla="*/ 1577454 h 2590802"/>
                  <a:gd name="connsiteX1537" fmla="*/ 439346 w 2590802"/>
                  <a:gd name="connsiteY1537" fmla="*/ 1590792 h 2590802"/>
                  <a:gd name="connsiteX1538" fmla="*/ 451149 w 2590802"/>
                  <a:gd name="connsiteY1538" fmla="*/ 1614503 h 2590802"/>
                  <a:gd name="connsiteX1539" fmla="*/ 439346 w 2590802"/>
                  <a:gd name="connsiteY1539" fmla="*/ 1626359 h 2590802"/>
                  <a:gd name="connsiteX1540" fmla="*/ 421642 w 2590802"/>
                  <a:gd name="connsiteY1540" fmla="*/ 1661925 h 2590802"/>
                  <a:gd name="connsiteX1541" fmla="*/ 403938 w 2590802"/>
                  <a:gd name="connsiteY1541" fmla="*/ 1661925 h 2590802"/>
                  <a:gd name="connsiteX1542" fmla="*/ 398036 w 2590802"/>
                  <a:gd name="connsiteY1542" fmla="*/ 1638214 h 2590802"/>
                  <a:gd name="connsiteX1543" fmla="*/ 421642 w 2590802"/>
                  <a:gd name="connsiteY1543" fmla="*/ 1614503 h 2590802"/>
                  <a:gd name="connsiteX1544" fmla="*/ 415741 w 2590802"/>
                  <a:gd name="connsiteY1544" fmla="*/ 1602647 h 2590802"/>
                  <a:gd name="connsiteX1545" fmla="*/ 427544 w 2590802"/>
                  <a:gd name="connsiteY1545" fmla="*/ 1578937 h 2590802"/>
                  <a:gd name="connsiteX1546" fmla="*/ 434367 w 2590802"/>
                  <a:gd name="connsiteY1546" fmla="*/ 1577454 h 2590802"/>
                  <a:gd name="connsiteX1547" fmla="*/ 421402 w 2590802"/>
                  <a:gd name="connsiteY1547" fmla="*/ 1561628 h 2590802"/>
                  <a:gd name="connsiteX1548" fmla="*/ 433129 w 2590802"/>
                  <a:gd name="connsiteY1548" fmla="*/ 1567529 h 2590802"/>
                  <a:gd name="connsiteX1549" fmla="*/ 421402 w 2590802"/>
                  <a:gd name="connsiteY1549" fmla="*/ 1579332 h 2590802"/>
                  <a:gd name="connsiteX1550" fmla="*/ 409676 w 2590802"/>
                  <a:gd name="connsiteY1550" fmla="*/ 1591135 h 2590802"/>
                  <a:gd name="connsiteX1551" fmla="*/ 409676 w 2590802"/>
                  <a:gd name="connsiteY1551" fmla="*/ 1608839 h 2590802"/>
                  <a:gd name="connsiteX1552" fmla="*/ 392087 w 2590802"/>
                  <a:gd name="connsiteY1552" fmla="*/ 1656050 h 2590802"/>
                  <a:gd name="connsiteX1553" fmla="*/ 397950 w 2590802"/>
                  <a:gd name="connsiteY1553" fmla="*/ 1661952 h 2590802"/>
                  <a:gd name="connsiteX1554" fmla="*/ 386224 w 2590802"/>
                  <a:gd name="connsiteY1554" fmla="*/ 1667853 h 2590802"/>
                  <a:gd name="connsiteX1555" fmla="*/ 374498 w 2590802"/>
                  <a:gd name="connsiteY1555" fmla="*/ 1626543 h 2590802"/>
                  <a:gd name="connsiteX1556" fmla="*/ 397950 w 2590802"/>
                  <a:gd name="connsiteY1556" fmla="*/ 1608839 h 2590802"/>
                  <a:gd name="connsiteX1557" fmla="*/ 397950 w 2590802"/>
                  <a:gd name="connsiteY1557" fmla="*/ 1591135 h 2590802"/>
                  <a:gd name="connsiteX1558" fmla="*/ 421402 w 2590802"/>
                  <a:gd name="connsiteY1558" fmla="*/ 1561628 h 2590802"/>
                  <a:gd name="connsiteX1559" fmla="*/ 2424860 w 2590802"/>
                  <a:gd name="connsiteY1559" fmla="*/ 1532226 h 2590802"/>
                  <a:gd name="connsiteX1560" fmla="*/ 2424860 w 2590802"/>
                  <a:gd name="connsiteY1560" fmla="*/ 1537917 h 2590802"/>
                  <a:gd name="connsiteX1561" fmla="*/ 2424860 w 2590802"/>
                  <a:gd name="connsiteY1561" fmla="*/ 1532226 h 2590802"/>
                  <a:gd name="connsiteX1562" fmla="*/ 403964 w 2590802"/>
                  <a:gd name="connsiteY1562" fmla="*/ 1532226 h 2590802"/>
                  <a:gd name="connsiteX1563" fmla="*/ 421570 w 2590802"/>
                  <a:gd name="connsiteY1563" fmla="*/ 1538106 h 2590802"/>
                  <a:gd name="connsiteX1564" fmla="*/ 427438 w 2590802"/>
                  <a:gd name="connsiteY1564" fmla="*/ 1543987 h 2590802"/>
                  <a:gd name="connsiteX1565" fmla="*/ 427438 w 2590802"/>
                  <a:gd name="connsiteY1565" fmla="*/ 1555747 h 2590802"/>
                  <a:gd name="connsiteX1566" fmla="*/ 392227 w 2590802"/>
                  <a:gd name="connsiteY1566" fmla="*/ 1585150 h 2590802"/>
                  <a:gd name="connsiteX1567" fmla="*/ 386359 w 2590802"/>
                  <a:gd name="connsiteY1567" fmla="*/ 1602790 h 2590802"/>
                  <a:gd name="connsiteX1568" fmla="*/ 368753 w 2590802"/>
                  <a:gd name="connsiteY1568" fmla="*/ 1643953 h 2590802"/>
                  <a:gd name="connsiteX1569" fmla="*/ 380490 w 2590802"/>
                  <a:gd name="connsiteY1569" fmla="*/ 1667474 h 2590802"/>
                  <a:gd name="connsiteX1570" fmla="*/ 357016 w 2590802"/>
                  <a:gd name="connsiteY1570" fmla="*/ 1679235 h 2590802"/>
                  <a:gd name="connsiteX1571" fmla="*/ 339410 w 2590802"/>
                  <a:gd name="connsiteY1571" fmla="*/ 1655714 h 2590802"/>
                  <a:gd name="connsiteX1572" fmla="*/ 351148 w 2590802"/>
                  <a:gd name="connsiteY1572" fmla="*/ 1632192 h 2590802"/>
                  <a:gd name="connsiteX1573" fmla="*/ 339410 w 2590802"/>
                  <a:gd name="connsiteY1573" fmla="*/ 1614551 h 2590802"/>
                  <a:gd name="connsiteX1574" fmla="*/ 339410 w 2590802"/>
                  <a:gd name="connsiteY1574" fmla="*/ 1591030 h 2590802"/>
                  <a:gd name="connsiteX1575" fmla="*/ 362885 w 2590802"/>
                  <a:gd name="connsiteY1575" fmla="*/ 1573389 h 2590802"/>
                  <a:gd name="connsiteX1576" fmla="*/ 380490 w 2590802"/>
                  <a:gd name="connsiteY1576" fmla="*/ 1579269 h 2590802"/>
                  <a:gd name="connsiteX1577" fmla="*/ 380490 w 2590802"/>
                  <a:gd name="connsiteY1577" fmla="*/ 1567508 h 2590802"/>
                  <a:gd name="connsiteX1578" fmla="*/ 403964 w 2590802"/>
                  <a:gd name="connsiteY1578" fmla="*/ 1532226 h 2590802"/>
                  <a:gd name="connsiteX1579" fmla="*/ 2290181 w 2590802"/>
                  <a:gd name="connsiteY1579" fmla="*/ 1526535 h 2590802"/>
                  <a:gd name="connsiteX1580" fmla="*/ 2301563 w 2590802"/>
                  <a:gd name="connsiteY1580" fmla="*/ 1532226 h 2590802"/>
                  <a:gd name="connsiteX1581" fmla="*/ 2295872 w 2590802"/>
                  <a:gd name="connsiteY1581" fmla="*/ 1537917 h 2590802"/>
                  <a:gd name="connsiteX1582" fmla="*/ 2290181 w 2590802"/>
                  <a:gd name="connsiteY1582" fmla="*/ 1526535 h 2590802"/>
                  <a:gd name="connsiteX1583" fmla="*/ 2260590 w 2590802"/>
                  <a:gd name="connsiteY1583" fmla="*/ 1526535 h 2590802"/>
                  <a:gd name="connsiteX1584" fmla="*/ 2284111 w 2590802"/>
                  <a:gd name="connsiteY1584" fmla="*/ 1526535 h 2590802"/>
                  <a:gd name="connsiteX1585" fmla="*/ 2289992 w 2590802"/>
                  <a:gd name="connsiteY1585" fmla="*/ 1538272 h 2590802"/>
                  <a:gd name="connsiteX1586" fmla="*/ 2278231 w 2590802"/>
                  <a:gd name="connsiteY1586" fmla="*/ 1573483 h 2590802"/>
                  <a:gd name="connsiteX1587" fmla="*/ 2260590 w 2590802"/>
                  <a:gd name="connsiteY1587" fmla="*/ 1579352 h 2590802"/>
                  <a:gd name="connsiteX1588" fmla="*/ 2254710 w 2590802"/>
                  <a:gd name="connsiteY1588" fmla="*/ 1596957 h 2590802"/>
                  <a:gd name="connsiteX1589" fmla="*/ 2237069 w 2590802"/>
                  <a:gd name="connsiteY1589" fmla="*/ 1608694 h 2590802"/>
                  <a:gd name="connsiteX1590" fmla="*/ 2207667 w 2590802"/>
                  <a:gd name="connsiteY1590" fmla="*/ 1602826 h 2590802"/>
                  <a:gd name="connsiteX1591" fmla="*/ 2190026 w 2590802"/>
                  <a:gd name="connsiteY1591" fmla="*/ 1614563 h 2590802"/>
                  <a:gd name="connsiteX1592" fmla="*/ 2148863 w 2590802"/>
                  <a:gd name="connsiteY1592" fmla="*/ 1608694 h 2590802"/>
                  <a:gd name="connsiteX1593" fmla="*/ 2154744 w 2590802"/>
                  <a:gd name="connsiteY1593" fmla="*/ 1591089 h 2590802"/>
                  <a:gd name="connsiteX1594" fmla="*/ 2172384 w 2590802"/>
                  <a:gd name="connsiteY1594" fmla="*/ 1591089 h 2590802"/>
                  <a:gd name="connsiteX1595" fmla="*/ 2213547 w 2590802"/>
                  <a:gd name="connsiteY1595" fmla="*/ 1579352 h 2590802"/>
                  <a:gd name="connsiteX1596" fmla="*/ 2237069 w 2590802"/>
                  <a:gd name="connsiteY1596" fmla="*/ 1567615 h 2590802"/>
                  <a:gd name="connsiteX1597" fmla="*/ 2260590 w 2590802"/>
                  <a:gd name="connsiteY1597" fmla="*/ 1550010 h 2590802"/>
                  <a:gd name="connsiteX1598" fmla="*/ 2260590 w 2590802"/>
                  <a:gd name="connsiteY1598" fmla="*/ 1526535 h 2590802"/>
                  <a:gd name="connsiteX1599" fmla="*/ 2249221 w 2590802"/>
                  <a:gd name="connsiteY1599" fmla="*/ 1520845 h 2590802"/>
                  <a:gd name="connsiteX1600" fmla="*/ 2255089 w 2590802"/>
                  <a:gd name="connsiteY1600" fmla="*/ 1526708 h 2590802"/>
                  <a:gd name="connsiteX1601" fmla="*/ 2249221 w 2590802"/>
                  <a:gd name="connsiteY1601" fmla="*/ 1550160 h 2590802"/>
                  <a:gd name="connsiteX1602" fmla="*/ 2219878 w 2590802"/>
                  <a:gd name="connsiteY1602" fmla="*/ 1561886 h 2590802"/>
                  <a:gd name="connsiteX1603" fmla="*/ 2214010 w 2590802"/>
                  <a:gd name="connsiteY1603" fmla="*/ 1561886 h 2590802"/>
                  <a:gd name="connsiteX1604" fmla="*/ 2208141 w 2590802"/>
                  <a:gd name="connsiteY1604" fmla="*/ 1573613 h 2590802"/>
                  <a:gd name="connsiteX1605" fmla="*/ 2172930 w 2590802"/>
                  <a:gd name="connsiteY1605" fmla="*/ 1585339 h 2590802"/>
                  <a:gd name="connsiteX1606" fmla="*/ 2161193 w 2590802"/>
                  <a:gd name="connsiteY1606" fmla="*/ 1579476 h 2590802"/>
                  <a:gd name="connsiteX1607" fmla="*/ 2167062 w 2590802"/>
                  <a:gd name="connsiteY1607" fmla="*/ 1567750 h 2590802"/>
                  <a:gd name="connsiteX1608" fmla="*/ 2196404 w 2590802"/>
                  <a:gd name="connsiteY1608" fmla="*/ 1567750 h 2590802"/>
                  <a:gd name="connsiteX1609" fmla="*/ 2208141 w 2590802"/>
                  <a:gd name="connsiteY1609" fmla="*/ 1550160 h 2590802"/>
                  <a:gd name="connsiteX1610" fmla="*/ 2243352 w 2590802"/>
                  <a:gd name="connsiteY1610" fmla="*/ 1526708 h 2590802"/>
                  <a:gd name="connsiteX1611" fmla="*/ 2249221 w 2590802"/>
                  <a:gd name="connsiteY1611" fmla="*/ 1520845 h 2590802"/>
                  <a:gd name="connsiteX1612" fmla="*/ 2226102 w 2590802"/>
                  <a:gd name="connsiteY1612" fmla="*/ 1507969 h 2590802"/>
                  <a:gd name="connsiteX1613" fmla="*/ 2237069 w 2590802"/>
                  <a:gd name="connsiteY1613" fmla="*/ 1514585 h 2590802"/>
                  <a:gd name="connsiteX1614" fmla="*/ 2231220 w 2590802"/>
                  <a:gd name="connsiteY1614" fmla="*/ 1532225 h 2590802"/>
                  <a:gd name="connsiteX1615" fmla="*/ 2207825 w 2590802"/>
                  <a:gd name="connsiteY1615" fmla="*/ 1543986 h 2590802"/>
                  <a:gd name="connsiteX1616" fmla="*/ 2201976 w 2590802"/>
                  <a:gd name="connsiteY1616" fmla="*/ 1543986 h 2590802"/>
                  <a:gd name="connsiteX1617" fmla="*/ 2201976 w 2590802"/>
                  <a:gd name="connsiteY1617" fmla="*/ 1555747 h 2590802"/>
                  <a:gd name="connsiteX1618" fmla="*/ 2178581 w 2590802"/>
                  <a:gd name="connsiteY1618" fmla="*/ 1561628 h 2590802"/>
                  <a:gd name="connsiteX1619" fmla="*/ 2166884 w 2590802"/>
                  <a:gd name="connsiteY1619" fmla="*/ 1555747 h 2590802"/>
                  <a:gd name="connsiteX1620" fmla="*/ 2172733 w 2590802"/>
                  <a:gd name="connsiteY1620" fmla="*/ 1526345 h 2590802"/>
                  <a:gd name="connsiteX1621" fmla="*/ 2219522 w 2590802"/>
                  <a:gd name="connsiteY1621" fmla="*/ 1514585 h 2590802"/>
                  <a:gd name="connsiteX1622" fmla="*/ 2226102 w 2590802"/>
                  <a:gd name="connsiteY1622" fmla="*/ 1507969 h 2590802"/>
                  <a:gd name="connsiteX1623" fmla="*/ 257396 w 2590802"/>
                  <a:gd name="connsiteY1623" fmla="*/ 1485752 h 2590802"/>
                  <a:gd name="connsiteX1624" fmla="*/ 257396 w 2590802"/>
                  <a:gd name="connsiteY1624" fmla="*/ 1508989 h 2590802"/>
                  <a:gd name="connsiteX1625" fmla="*/ 239510 w 2590802"/>
                  <a:gd name="connsiteY1625" fmla="*/ 1526417 h 2590802"/>
                  <a:gd name="connsiteX1626" fmla="*/ 221626 w 2590802"/>
                  <a:gd name="connsiteY1626" fmla="*/ 1526417 h 2590802"/>
                  <a:gd name="connsiteX1627" fmla="*/ 239510 w 2590802"/>
                  <a:gd name="connsiteY1627" fmla="*/ 1520608 h 2590802"/>
                  <a:gd name="connsiteX1628" fmla="*/ 257396 w 2590802"/>
                  <a:gd name="connsiteY1628" fmla="*/ 1503180 h 2590802"/>
                  <a:gd name="connsiteX1629" fmla="*/ 257396 w 2590802"/>
                  <a:gd name="connsiteY1629" fmla="*/ 1485752 h 2590802"/>
                  <a:gd name="connsiteX1630" fmla="*/ 2466592 w 2590802"/>
                  <a:gd name="connsiteY1630" fmla="*/ 1479113 h 2590802"/>
                  <a:gd name="connsiteX1631" fmla="*/ 2472283 w 2590802"/>
                  <a:gd name="connsiteY1631" fmla="*/ 1503141 h 2590802"/>
                  <a:gd name="connsiteX1632" fmla="*/ 2466592 w 2590802"/>
                  <a:gd name="connsiteY1632" fmla="*/ 1515154 h 2590802"/>
                  <a:gd name="connsiteX1633" fmla="*/ 2466592 w 2590802"/>
                  <a:gd name="connsiteY1633" fmla="*/ 1479113 h 2590802"/>
                  <a:gd name="connsiteX1634" fmla="*/ 281587 w 2590802"/>
                  <a:gd name="connsiteY1634" fmla="*/ 1472126 h 2590802"/>
                  <a:gd name="connsiteX1635" fmla="*/ 286850 w 2590802"/>
                  <a:gd name="connsiteY1635" fmla="*/ 1473590 h 2590802"/>
                  <a:gd name="connsiteX1636" fmla="*/ 292759 w 2590802"/>
                  <a:gd name="connsiteY1636" fmla="*/ 1479448 h 2590802"/>
                  <a:gd name="connsiteX1637" fmla="*/ 292759 w 2590802"/>
                  <a:gd name="connsiteY1637" fmla="*/ 1502880 h 2590802"/>
                  <a:gd name="connsiteX1638" fmla="*/ 280940 w 2590802"/>
                  <a:gd name="connsiteY1638" fmla="*/ 1514596 h 2590802"/>
                  <a:gd name="connsiteX1639" fmla="*/ 286850 w 2590802"/>
                  <a:gd name="connsiteY1639" fmla="*/ 1538028 h 2590802"/>
                  <a:gd name="connsiteX1640" fmla="*/ 269121 w 2590802"/>
                  <a:gd name="connsiteY1640" fmla="*/ 1555603 h 2590802"/>
                  <a:gd name="connsiteX1641" fmla="*/ 251392 w 2590802"/>
                  <a:gd name="connsiteY1641" fmla="*/ 1549744 h 2590802"/>
                  <a:gd name="connsiteX1642" fmla="*/ 233664 w 2590802"/>
                  <a:gd name="connsiteY1642" fmla="*/ 1567319 h 2590802"/>
                  <a:gd name="connsiteX1643" fmla="*/ 215935 w 2590802"/>
                  <a:gd name="connsiteY1643" fmla="*/ 1555603 h 2590802"/>
                  <a:gd name="connsiteX1644" fmla="*/ 221845 w 2590802"/>
                  <a:gd name="connsiteY1644" fmla="*/ 1538028 h 2590802"/>
                  <a:gd name="connsiteX1645" fmla="*/ 251392 w 2590802"/>
                  <a:gd name="connsiteY1645" fmla="*/ 1526313 h 2590802"/>
                  <a:gd name="connsiteX1646" fmla="*/ 269121 w 2590802"/>
                  <a:gd name="connsiteY1646" fmla="*/ 1485306 h 2590802"/>
                  <a:gd name="connsiteX1647" fmla="*/ 281587 w 2590802"/>
                  <a:gd name="connsiteY1647" fmla="*/ 1472126 h 2590802"/>
                  <a:gd name="connsiteX1648" fmla="*/ 327852 w 2590802"/>
                  <a:gd name="connsiteY1648" fmla="*/ 1467732 h 2590802"/>
                  <a:gd name="connsiteX1649" fmla="*/ 339233 w 2590802"/>
                  <a:gd name="connsiteY1649" fmla="*/ 1491253 h 2590802"/>
                  <a:gd name="connsiteX1650" fmla="*/ 339233 w 2590802"/>
                  <a:gd name="connsiteY1650" fmla="*/ 1497134 h 2590802"/>
                  <a:gd name="connsiteX1651" fmla="*/ 327852 w 2590802"/>
                  <a:gd name="connsiteY1651" fmla="*/ 1467732 h 2590802"/>
                  <a:gd name="connsiteX1652" fmla="*/ 2407577 w 2590802"/>
                  <a:gd name="connsiteY1652" fmla="*/ 1432639 h 2590802"/>
                  <a:gd name="connsiteX1653" fmla="*/ 2413479 w 2590802"/>
                  <a:gd name="connsiteY1653" fmla="*/ 1438519 h 2590802"/>
                  <a:gd name="connsiteX1654" fmla="*/ 2389873 w 2590802"/>
                  <a:gd name="connsiteY1654" fmla="*/ 1485562 h 2590802"/>
                  <a:gd name="connsiteX1655" fmla="*/ 2360366 w 2590802"/>
                  <a:gd name="connsiteY1655" fmla="*/ 1491443 h 2590802"/>
                  <a:gd name="connsiteX1656" fmla="*/ 2360366 w 2590802"/>
                  <a:gd name="connsiteY1656" fmla="*/ 1485562 h 2590802"/>
                  <a:gd name="connsiteX1657" fmla="*/ 2378071 w 2590802"/>
                  <a:gd name="connsiteY1657" fmla="*/ 1479682 h 2590802"/>
                  <a:gd name="connsiteX1658" fmla="*/ 2407577 w 2590802"/>
                  <a:gd name="connsiteY1658" fmla="*/ 1456161 h 2590802"/>
                  <a:gd name="connsiteX1659" fmla="*/ 2407577 w 2590802"/>
                  <a:gd name="connsiteY1659" fmla="*/ 1432639 h 2590802"/>
                  <a:gd name="connsiteX1660" fmla="*/ 304141 w 2590802"/>
                  <a:gd name="connsiteY1660" fmla="*/ 1432639 h 2590802"/>
                  <a:gd name="connsiteX1661" fmla="*/ 315902 w 2590802"/>
                  <a:gd name="connsiteY1661" fmla="*/ 1450202 h 2590802"/>
                  <a:gd name="connsiteX1662" fmla="*/ 310021 w 2590802"/>
                  <a:gd name="connsiteY1662" fmla="*/ 1467764 h 2590802"/>
                  <a:gd name="connsiteX1663" fmla="*/ 327662 w 2590802"/>
                  <a:gd name="connsiteY1663" fmla="*/ 1502890 h 2590802"/>
                  <a:gd name="connsiteX1664" fmla="*/ 327662 w 2590802"/>
                  <a:gd name="connsiteY1664" fmla="*/ 1520452 h 2590802"/>
                  <a:gd name="connsiteX1665" fmla="*/ 333543 w 2590802"/>
                  <a:gd name="connsiteY1665" fmla="*/ 1549723 h 2590802"/>
                  <a:gd name="connsiteX1666" fmla="*/ 321782 w 2590802"/>
                  <a:gd name="connsiteY1666" fmla="*/ 1520452 h 2590802"/>
                  <a:gd name="connsiteX1667" fmla="*/ 315902 w 2590802"/>
                  <a:gd name="connsiteY1667" fmla="*/ 1514598 h 2590802"/>
                  <a:gd name="connsiteX1668" fmla="*/ 321782 w 2590802"/>
                  <a:gd name="connsiteY1668" fmla="*/ 1538015 h 2590802"/>
                  <a:gd name="connsiteX1669" fmla="*/ 310021 w 2590802"/>
                  <a:gd name="connsiteY1669" fmla="*/ 1567286 h 2590802"/>
                  <a:gd name="connsiteX1670" fmla="*/ 274739 w 2590802"/>
                  <a:gd name="connsiteY1670" fmla="*/ 1578994 h 2590802"/>
                  <a:gd name="connsiteX1671" fmla="*/ 274739 w 2590802"/>
                  <a:gd name="connsiteY1671" fmla="*/ 1590702 h 2590802"/>
                  <a:gd name="connsiteX1672" fmla="*/ 257098 w 2590802"/>
                  <a:gd name="connsiteY1672" fmla="*/ 1602411 h 2590802"/>
                  <a:gd name="connsiteX1673" fmla="*/ 227696 w 2590802"/>
                  <a:gd name="connsiteY1673" fmla="*/ 1590702 h 2590802"/>
                  <a:gd name="connsiteX1674" fmla="*/ 204175 w 2590802"/>
                  <a:gd name="connsiteY1674" fmla="*/ 1596557 h 2590802"/>
                  <a:gd name="connsiteX1675" fmla="*/ 186534 w 2590802"/>
                  <a:gd name="connsiteY1675" fmla="*/ 1584848 h 2590802"/>
                  <a:gd name="connsiteX1676" fmla="*/ 204175 w 2590802"/>
                  <a:gd name="connsiteY1676" fmla="*/ 1567286 h 2590802"/>
                  <a:gd name="connsiteX1677" fmla="*/ 227696 w 2590802"/>
                  <a:gd name="connsiteY1677" fmla="*/ 1573140 h 2590802"/>
                  <a:gd name="connsiteX1678" fmla="*/ 251217 w 2590802"/>
                  <a:gd name="connsiteY1678" fmla="*/ 1561432 h 2590802"/>
                  <a:gd name="connsiteX1679" fmla="*/ 292380 w 2590802"/>
                  <a:gd name="connsiteY1679" fmla="*/ 1543869 h 2590802"/>
                  <a:gd name="connsiteX1680" fmla="*/ 292380 w 2590802"/>
                  <a:gd name="connsiteY1680" fmla="*/ 1514598 h 2590802"/>
                  <a:gd name="connsiteX1681" fmla="*/ 298261 w 2590802"/>
                  <a:gd name="connsiteY1681" fmla="*/ 1485327 h 2590802"/>
                  <a:gd name="connsiteX1682" fmla="*/ 286500 w 2590802"/>
                  <a:gd name="connsiteY1682" fmla="*/ 1461910 h 2590802"/>
                  <a:gd name="connsiteX1683" fmla="*/ 304141 w 2590802"/>
                  <a:gd name="connsiteY1683" fmla="*/ 1432639 h 2590802"/>
                  <a:gd name="connsiteX1684" fmla="*/ 2325206 w 2590802"/>
                  <a:gd name="connsiteY1684" fmla="*/ 1421785 h 2590802"/>
                  <a:gd name="connsiteX1685" fmla="*/ 2336926 w 2590802"/>
                  <a:gd name="connsiteY1685" fmla="*/ 1426211 h 2590802"/>
                  <a:gd name="connsiteX1686" fmla="*/ 2354506 w 2590802"/>
                  <a:gd name="connsiteY1686" fmla="*/ 1449817 h 2590802"/>
                  <a:gd name="connsiteX1687" fmla="*/ 2348646 w 2590802"/>
                  <a:gd name="connsiteY1687" fmla="*/ 1491127 h 2590802"/>
                  <a:gd name="connsiteX1688" fmla="*/ 2266606 w 2590802"/>
                  <a:gd name="connsiteY1688" fmla="*/ 1520634 h 2590802"/>
                  <a:gd name="connsiteX1689" fmla="*/ 2225586 w 2590802"/>
                  <a:gd name="connsiteY1689" fmla="*/ 1497028 h 2590802"/>
                  <a:gd name="connsiteX1690" fmla="*/ 2196285 w 2590802"/>
                  <a:gd name="connsiteY1690" fmla="*/ 1432112 h 2590802"/>
                  <a:gd name="connsiteX1691" fmla="*/ 2208005 w 2590802"/>
                  <a:gd name="connsiteY1691" fmla="*/ 1432112 h 2590802"/>
                  <a:gd name="connsiteX1692" fmla="*/ 2225586 w 2590802"/>
                  <a:gd name="connsiteY1692" fmla="*/ 1467521 h 2590802"/>
                  <a:gd name="connsiteX1693" fmla="*/ 2295906 w 2590802"/>
                  <a:gd name="connsiteY1693" fmla="*/ 1497028 h 2590802"/>
                  <a:gd name="connsiteX1694" fmla="*/ 2331066 w 2590802"/>
                  <a:gd name="connsiteY1694" fmla="*/ 1479324 h 2590802"/>
                  <a:gd name="connsiteX1695" fmla="*/ 2325206 w 2590802"/>
                  <a:gd name="connsiteY1695" fmla="*/ 1455718 h 2590802"/>
                  <a:gd name="connsiteX1696" fmla="*/ 2313486 w 2590802"/>
                  <a:gd name="connsiteY1696" fmla="*/ 1479324 h 2590802"/>
                  <a:gd name="connsiteX1697" fmla="*/ 2295906 w 2590802"/>
                  <a:gd name="connsiteY1697" fmla="*/ 1479324 h 2590802"/>
                  <a:gd name="connsiteX1698" fmla="*/ 2284186 w 2590802"/>
                  <a:gd name="connsiteY1698" fmla="*/ 1461619 h 2590802"/>
                  <a:gd name="connsiteX1699" fmla="*/ 2284186 w 2590802"/>
                  <a:gd name="connsiteY1699" fmla="*/ 1443915 h 2590802"/>
                  <a:gd name="connsiteX1700" fmla="*/ 2307626 w 2590802"/>
                  <a:gd name="connsiteY1700" fmla="*/ 1438014 h 2590802"/>
                  <a:gd name="connsiteX1701" fmla="*/ 2313486 w 2590802"/>
                  <a:gd name="connsiteY1701" fmla="*/ 1426211 h 2590802"/>
                  <a:gd name="connsiteX1702" fmla="*/ 2325206 w 2590802"/>
                  <a:gd name="connsiteY1702" fmla="*/ 1421785 h 2590802"/>
                  <a:gd name="connsiteX1703" fmla="*/ 304141 w 2590802"/>
                  <a:gd name="connsiteY1703" fmla="*/ 1420310 h 2590802"/>
                  <a:gd name="connsiteX1704" fmla="*/ 321924 w 2590802"/>
                  <a:gd name="connsiteY1704" fmla="*/ 1449712 h 2590802"/>
                  <a:gd name="connsiteX1705" fmla="*/ 304141 w 2590802"/>
                  <a:gd name="connsiteY1705" fmla="*/ 1426190 h 2590802"/>
                  <a:gd name="connsiteX1706" fmla="*/ 304141 w 2590802"/>
                  <a:gd name="connsiteY1706" fmla="*/ 1420310 h 2590802"/>
                  <a:gd name="connsiteX1707" fmla="*/ 2436874 w 2590802"/>
                  <a:gd name="connsiteY1707" fmla="*/ 1414619 h 2590802"/>
                  <a:gd name="connsiteX1708" fmla="*/ 2436874 w 2590802"/>
                  <a:gd name="connsiteY1708" fmla="*/ 1432323 h 2590802"/>
                  <a:gd name="connsiteX1709" fmla="*/ 2431025 w 2590802"/>
                  <a:gd name="connsiteY1709" fmla="*/ 1438225 h 2590802"/>
                  <a:gd name="connsiteX1710" fmla="*/ 2448572 w 2590802"/>
                  <a:gd name="connsiteY1710" fmla="*/ 1455929 h 2590802"/>
                  <a:gd name="connsiteX1711" fmla="*/ 2442723 w 2590802"/>
                  <a:gd name="connsiteY1711" fmla="*/ 1467732 h 2590802"/>
                  <a:gd name="connsiteX1712" fmla="*/ 2431025 w 2590802"/>
                  <a:gd name="connsiteY1712" fmla="*/ 1473633 h 2590802"/>
                  <a:gd name="connsiteX1713" fmla="*/ 2436874 w 2590802"/>
                  <a:gd name="connsiteY1713" fmla="*/ 1497239 h 2590802"/>
                  <a:gd name="connsiteX1714" fmla="*/ 2419328 w 2590802"/>
                  <a:gd name="connsiteY1714" fmla="*/ 1503141 h 2590802"/>
                  <a:gd name="connsiteX1715" fmla="*/ 2401782 w 2590802"/>
                  <a:gd name="connsiteY1715" fmla="*/ 1503141 h 2590802"/>
                  <a:gd name="connsiteX1716" fmla="*/ 2395933 w 2590802"/>
                  <a:gd name="connsiteY1716" fmla="*/ 1520845 h 2590802"/>
                  <a:gd name="connsiteX1717" fmla="*/ 2378387 w 2590802"/>
                  <a:gd name="connsiteY1717" fmla="*/ 1514943 h 2590802"/>
                  <a:gd name="connsiteX1718" fmla="*/ 2372538 w 2590802"/>
                  <a:gd name="connsiteY1718" fmla="*/ 1509042 h 2590802"/>
                  <a:gd name="connsiteX1719" fmla="*/ 2349143 w 2590802"/>
                  <a:gd name="connsiteY1719" fmla="*/ 1520845 h 2590802"/>
                  <a:gd name="connsiteX1720" fmla="*/ 2343294 w 2590802"/>
                  <a:gd name="connsiteY1720" fmla="*/ 1514943 h 2590802"/>
                  <a:gd name="connsiteX1721" fmla="*/ 2354992 w 2590802"/>
                  <a:gd name="connsiteY1721" fmla="*/ 1497239 h 2590802"/>
                  <a:gd name="connsiteX1722" fmla="*/ 2401782 w 2590802"/>
                  <a:gd name="connsiteY1722" fmla="*/ 1485436 h 2590802"/>
                  <a:gd name="connsiteX1723" fmla="*/ 2419328 w 2590802"/>
                  <a:gd name="connsiteY1723" fmla="*/ 1467732 h 2590802"/>
                  <a:gd name="connsiteX1724" fmla="*/ 2419328 w 2590802"/>
                  <a:gd name="connsiteY1724" fmla="*/ 1426422 h 2590802"/>
                  <a:gd name="connsiteX1725" fmla="*/ 2436874 w 2590802"/>
                  <a:gd name="connsiteY1725" fmla="*/ 1414619 h 2590802"/>
                  <a:gd name="connsiteX1726" fmla="*/ 2442841 w 2590802"/>
                  <a:gd name="connsiteY1726" fmla="*/ 1390908 h 2590802"/>
                  <a:gd name="connsiteX1727" fmla="*/ 2454618 w 2590802"/>
                  <a:gd name="connsiteY1727" fmla="*/ 1402710 h 2590802"/>
                  <a:gd name="connsiteX1728" fmla="*/ 2454618 w 2590802"/>
                  <a:gd name="connsiteY1728" fmla="*/ 1426316 h 2590802"/>
                  <a:gd name="connsiteX1729" fmla="*/ 2454618 w 2590802"/>
                  <a:gd name="connsiteY1729" fmla="*/ 1432217 h 2590802"/>
                  <a:gd name="connsiteX1730" fmla="*/ 2472283 w 2590802"/>
                  <a:gd name="connsiteY1730" fmla="*/ 1455823 h 2590802"/>
                  <a:gd name="connsiteX1731" fmla="*/ 2466394 w 2590802"/>
                  <a:gd name="connsiteY1731" fmla="*/ 1473528 h 2590802"/>
                  <a:gd name="connsiteX1732" fmla="*/ 2454618 w 2590802"/>
                  <a:gd name="connsiteY1732" fmla="*/ 1479429 h 2590802"/>
                  <a:gd name="connsiteX1733" fmla="*/ 2454618 w 2590802"/>
                  <a:gd name="connsiteY1733" fmla="*/ 1514837 h 2590802"/>
                  <a:gd name="connsiteX1734" fmla="*/ 2431065 w 2590802"/>
                  <a:gd name="connsiteY1734" fmla="*/ 1520739 h 2590802"/>
                  <a:gd name="connsiteX1735" fmla="*/ 2419288 w 2590802"/>
                  <a:gd name="connsiteY1735" fmla="*/ 1520739 h 2590802"/>
                  <a:gd name="connsiteX1736" fmla="*/ 2407512 w 2590802"/>
                  <a:gd name="connsiteY1736" fmla="*/ 1538443 h 2590802"/>
                  <a:gd name="connsiteX1737" fmla="*/ 2372182 w 2590802"/>
                  <a:gd name="connsiteY1737" fmla="*/ 1544345 h 2590802"/>
                  <a:gd name="connsiteX1738" fmla="*/ 2336853 w 2590802"/>
                  <a:gd name="connsiteY1738" fmla="*/ 1538443 h 2590802"/>
                  <a:gd name="connsiteX1739" fmla="*/ 2330964 w 2590802"/>
                  <a:gd name="connsiteY1739" fmla="*/ 1520739 h 2590802"/>
                  <a:gd name="connsiteX1740" fmla="*/ 2348629 w 2590802"/>
                  <a:gd name="connsiteY1740" fmla="*/ 1526641 h 2590802"/>
                  <a:gd name="connsiteX1741" fmla="*/ 2372182 w 2590802"/>
                  <a:gd name="connsiteY1741" fmla="*/ 1520739 h 2590802"/>
                  <a:gd name="connsiteX1742" fmla="*/ 2401623 w 2590802"/>
                  <a:gd name="connsiteY1742" fmla="*/ 1526641 h 2590802"/>
                  <a:gd name="connsiteX1743" fmla="*/ 2413400 w 2590802"/>
                  <a:gd name="connsiteY1743" fmla="*/ 1514837 h 2590802"/>
                  <a:gd name="connsiteX1744" fmla="*/ 2442841 w 2590802"/>
                  <a:gd name="connsiteY1744" fmla="*/ 1503035 h 2590802"/>
                  <a:gd name="connsiteX1745" fmla="*/ 2442841 w 2590802"/>
                  <a:gd name="connsiteY1745" fmla="*/ 1479429 h 2590802"/>
                  <a:gd name="connsiteX1746" fmla="*/ 2454618 w 2590802"/>
                  <a:gd name="connsiteY1746" fmla="*/ 1461725 h 2590802"/>
                  <a:gd name="connsiteX1747" fmla="*/ 2442841 w 2590802"/>
                  <a:gd name="connsiteY1747" fmla="*/ 1438119 h 2590802"/>
                  <a:gd name="connsiteX1748" fmla="*/ 2442841 w 2590802"/>
                  <a:gd name="connsiteY1748" fmla="*/ 1408612 h 2590802"/>
                  <a:gd name="connsiteX1749" fmla="*/ 2442841 w 2590802"/>
                  <a:gd name="connsiteY1749" fmla="*/ 1390908 h 2590802"/>
                  <a:gd name="connsiteX1750" fmla="*/ 74855 w 2590802"/>
                  <a:gd name="connsiteY1750" fmla="*/ 1388943 h 2590802"/>
                  <a:gd name="connsiteX1751" fmla="*/ 80783 w 2590802"/>
                  <a:gd name="connsiteY1751" fmla="*/ 1391178 h 2590802"/>
                  <a:gd name="connsiteX1752" fmla="*/ 110421 w 2590802"/>
                  <a:gd name="connsiteY1752" fmla="*/ 1391178 h 2590802"/>
                  <a:gd name="connsiteX1753" fmla="*/ 116349 w 2590802"/>
                  <a:gd name="connsiteY1753" fmla="*/ 1415025 h 2590802"/>
                  <a:gd name="connsiteX1754" fmla="*/ 98565 w 2590802"/>
                  <a:gd name="connsiteY1754" fmla="*/ 1426949 h 2590802"/>
                  <a:gd name="connsiteX1755" fmla="*/ 80783 w 2590802"/>
                  <a:gd name="connsiteY1755" fmla="*/ 1415025 h 2590802"/>
                  <a:gd name="connsiteX1756" fmla="*/ 68927 w 2590802"/>
                  <a:gd name="connsiteY1756" fmla="*/ 1391178 h 2590802"/>
                  <a:gd name="connsiteX1757" fmla="*/ 74855 w 2590802"/>
                  <a:gd name="connsiteY1757" fmla="*/ 1388943 h 2590802"/>
                  <a:gd name="connsiteX1758" fmla="*/ 2454262 w 2590802"/>
                  <a:gd name="connsiteY1758" fmla="*/ 1385217 h 2590802"/>
                  <a:gd name="connsiteX1759" fmla="*/ 2471903 w 2590802"/>
                  <a:gd name="connsiteY1759" fmla="*/ 1402899 h 2590802"/>
                  <a:gd name="connsiteX1760" fmla="*/ 2466023 w 2590802"/>
                  <a:gd name="connsiteY1760" fmla="*/ 1426474 h 2590802"/>
                  <a:gd name="connsiteX1761" fmla="*/ 2483664 w 2590802"/>
                  <a:gd name="connsiteY1761" fmla="*/ 1450050 h 2590802"/>
                  <a:gd name="connsiteX1762" fmla="*/ 2477784 w 2590802"/>
                  <a:gd name="connsiteY1762" fmla="*/ 1467732 h 2590802"/>
                  <a:gd name="connsiteX1763" fmla="*/ 2460142 w 2590802"/>
                  <a:gd name="connsiteY1763" fmla="*/ 1426474 h 2590802"/>
                  <a:gd name="connsiteX1764" fmla="*/ 2454262 w 2590802"/>
                  <a:gd name="connsiteY1764" fmla="*/ 1385217 h 2590802"/>
                  <a:gd name="connsiteX1765" fmla="*/ 127730 w 2590802"/>
                  <a:gd name="connsiteY1765" fmla="*/ 1385217 h 2590802"/>
                  <a:gd name="connsiteX1766" fmla="*/ 151252 w 2590802"/>
                  <a:gd name="connsiteY1766" fmla="*/ 1402946 h 2590802"/>
                  <a:gd name="connsiteX1767" fmla="*/ 145372 w 2590802"/>
                  <a:gd name="connsiteY1767" fmla="*/ 1420674 h 2590802"/>
                  <a:gd name="connsiteX1768" fmla="*/ 157132 w 2590802"/>
                  <a:gd name="connsiteY1768" fmla="*/ 1432493 h 2590802"/>
                  <a:gd name="connsiteX1769" fmla="*/ 151252 w 2590802"/>
                  <a:gd name="connsiteY1769" fmla="*/ 1456131 h 2590802"/>
                  <a:gd name="connsiteX1770" fmla="*/ 127730 w 2590802"/>
                  <a:gd name="connsiteY1770" fmla="*/ 1456131 h 2590802"/>
                  <a:gd name="connsiteX1771" fmla="*/ 115970 w 2590802"/>
                  <a:gd name="connsiteY1771" fmla="*/ 1444313 h 2590802"/>
                  <a:gd name="connsiteX1772" fmla="*/ 98329 w 2590802"/>
                  <a:gd name="connsiteY1772" fmla="*/ 1456131 h 2590802"/>
                  <a:gd name="connsiteX1773" fmla="*/ 80688 w 2590802"/>
                  <a:gd name="connsiteY1773" fmla="*/ 1450222 h 2590802"/>
                  <a:gd name="connsiteX1774" fmla="*/ 74807 w 2590802"/>
                  <a:gd name="connsiteY1774" fmla="*/ 1426584 h 2590802"/>
                  <a:gd name="connsiteX1775" fmla="*/ 104209 w 2590802"/>
                  <a:gd name="connsiteY1775" fmla="*/ 1432493 h 2590802"/>
                  <a:gd name="connsiteX1776" fmla="*/ 121850 w 2590802"/>
                  <a:gd name="connsiteY1776" fmla="*/ 1414765 h 2590802"/>
                  <a:gd name="connsiteX1777" fmla="*/ 127730 w 2590802"/>
                  <a:gd name="connsiteY1777" fmla="*/ 1385217 h 2590802"/>
                  <a:gd name="connsiteX1778" fmla="*/ 2442880 w 2590802"/>
                  <a:gd name="connsiteY1778" fmla="*/ 1379526 h 2590802"/>
                  <a:gd name="connsiteX1779" fmla="*/ 2448571 w 2590802"/>
                  <a:gd name="connsiteY1779" fmla="*/ 1385217 h 2590802"/>
                  <a:gd name="connsiteX1780" fmla="*/ 2442880 w 2590802"/>
                  <a:gd name="connsiteY1780" fmla="*/ 1379526 h 2590802"/>
                  <a:gd name="connsiteX1781" fmla="*/ 216251 w 2590802"/>
                  <a:gd name="connsiteY1781" fmla="*/ 1332104 h 2590802"/>
                  <a:gd name="connsiteX1782" fmla="*/ 227994 w 2590802"/>
                  <a:gd name="connsiteY1782" fmla="*/ 1338006 h 2590802"/>
                  <a:gd name="connsiteX1783" fmla="*/ 274965 w 2590802"/>
                  <a:gd name="connsiteY1783" fmla="*/ 1373414 h 2590802"/>
                  <a:gd name="connsiteX1784" fmla="*/ 292578 w 2590802"/>
                  <a:gd name="connsiteY1784" fmla="*/ 1444231 h 2590802"/>
                  <a:gd name="connsiteX1785" fmla="*/ 233866 w 2590802"/>
                  <a:gd name="connsiteY1785" fmla="*/ 1485541 h 2590802"/>
                  <a:gd name="connsiteX1786" fmla="*/ 186895 w 2590802"/>
                  <a:gd name="connsiteY1786" fmla="*/ 1467837 h 2590802"/>
                  <a:gd name="connsiteX1787" fmla="*/ 181024 w 2590802"/>
                  <a:gd name="connsiteY1787" fmla="*/ 1450132 h 2590802"/>
                  <a:gd name="connsiteX1788" fmla="*/ 186895 w 2590802"/>
                  <a:gd name="connsiteY1788" fmla="*/ 1438330 h 2590802"/>
                  <a:gd name="connsiteX1789" fmla="*/ 204509 w 2590802"/>
                  <a:gd name="connsiteY1789" fmla="*/ 1438330 h 2590802"/>
                  <a:gd name="connsiteX1790" fmla="*/ 204509 w 2590802"/>
                  <a:gd name="connsiteY1790" fmla="*/ 1420626 h 2590802"/>
                  <a:gd name="connsiteX1791" fmla="*/ 227994 w 2590802"/>
                  <a:gd name="connsiteY1791" fmla="*/ 1414724 h 2590802"/>
                  <a:gd name="connsiteX1792" fmla="*/ 233866 w 2590802"/>
                  <a:gd name="connsiteY1792" fmla="*/ 1438330 h 2590802"/>
                  <a:gd name="connsiteX1793" fmla="*/ 216251 w 2590802"/>
                  <a:gd name="connsiteY1793" fmla="*/ 1450132 h 2590802"/>
                  <a:gd name="connsiteX1794" fmla="*/ 245608 w 2590802"/>
                  <a:gd name="connsiteY1794" fmla="*/ 1456034 h 2590802"/>
                  <a:gd name="connsiteX1795" fmla="*/ 274965 w 2590802"/>
                  <a:gd name="connsiteY1795" fmla="*/ 1414724 h 2590802"/>
                  <a:gd name="connsiteX1796" fmla="*/ 233866 w 2590802"/>
                  <a:gd name="connsiteY1796" fmla="*/ 1361611 h 2590802"/>
                  <a:gd name="connsiteX1797" fmla="*/ 175153 w 2590802"/>
                  <a:gd name="connsiteY1797" fmla="*/ 1343907 h 2590802"/>
                  <a:gd name="connsiteX1798" fmla="*/ 181024 w 2590802"/>
                  <a:gd name="connsiteY1798" fmla="*/ 1338006 h 2590802"/>
                  <a:gd name="connsiteX1799" fmla="*/ 216251 w 2590802"/>
                  <a:gd name="connsiteY1799" fmla="*/ 1332104 h 2590802"/>
                  <a:gd name="connsiteX1800" fmla="*/ 2302166 w 2590802"/>
                  <a:gd name="connsiteY1800" fmla="*/ 1326414 h 2590802"/>
                  <a:gd name="connsiteX1801" fmla="*/ 2308029 w 2590802"/>
                  <a:gd name="connsiteY1801" fmla="*/ 1332294 h 2590802"/>
                  <a:gd name="connsiteX1802" fmla="*/ 2302166 w 2590802"/>
                  <a:gd name="connsiteY1802" fmla="*/ 1349935 h 2590802"/>
                  <a:gd name="connsiteX1803" fmla="*/ 2296303 w 2590802"/>
                  <a:gd name="connsiteY1803" fmla="*/ 1355815 h 2590802"/>
                  <a:gd name="connsiteX1804" fmla="*/ 2302166 w 2590802"/>
                  <a:gd name="connsiteY1804" fmla="*/ 1373456 h 2590802"/>
                  <a:gd name="connsiteX1805" fmla="*/ 2290440 w 2590802"/>
                  <a:gd name="connsiteY1805" fmla="*/ 1385217 h 2590802"/>
                  <a:gd name="connsiteX1806" fmla="*/ 2278713 w 2590802"/>
                  <a:gd name="connsiteY1806" fmla="*/ 1373456 h 2590802"/>
                  <a:gd name="connsiteX1807" fmla="*/ 2261125 w 2590802"/>
                  <a:gd name="connsiteY1807" fmla="*/ 1385217 h 2590802"/>
                  <a:gd name="connsiteX1808" fmla="*/ 2249398 w 2590802"/>
                  <a:gd name="connsiteY1808" fmla="*/ 1379336 h 2590802"/>
                  <a:gd name="connsiteX1809" fmla="*/ 2255261 w 2590802"/>
                  <a:gd name="connsiteY1809" fmla="*/ 1361696 h 2590802"/>
                  <a:gd name="connsiteX1810" fmla="*/ 2284577 w 2590802"/>
                  <a:gd name="connsiteY1810" fmla="*/ 1344054 h 2590802"/>
                  <a:gd name="connsiteX1811" fmla="*/ 2284577 w 2590802"/>
                  <a:gd name="connsiteY1811" fmla="*/ 1332294 h 2590802"/>
                  <a:gd name="connsiteX1812" fmla="*/ 2302166 w 2590802"/>
                  <a:gd name="connsiteY1812" fmla="*/ 1326414 h 2590802"/>
                  <a:gd name="connsiteX1813" fmla="*/ 2242759 w 2590802"/>
                  <a:gd name="connsiteY1813" fmla="*/ 1320723 h 2590802"/>
                  <a:gd name="connsiteX1814" fmla="*/ 2278800 w 2590802"/>
                  <a:gd name="connsiteY1814" fmla="*/ 1332420 h 2590802"/>
                  <a:gd name="connsiteX1815" fmla="*/ 2278800 w 2590802"/>
                  <a:gd name="connsiteY1815" fmla="*/ 1344118 h 2590802"/>
                  <a:gd name="connsiteX1816" fmla="*/ 2254773 w 2590802"/>
                  <a:gd name="connsiteY1816" fmla="*/ 1355816 h 2590802"/>
                  <a:gd name="connsiteX1817" fmla="*/ 2248766 w 2590802"/>
                  <a:gd name="connsiteY1817" fmla="*/ 1355816 h 2590802"/>
                  <a:gd name="connsiteX1818" fmla="*/ 2242759 w 2590802"/>
                  <a:gd name="connsiteY1818" fmla="*/ 1320723 h 2590802"/>
                  <a:gd name="connsiteX1819" fmla="*/ 2313359 w 2590802"/>
                  <a:gd name="connsiteY1819" fmla="*/ 1315032 h 2590802"/>
                  <a:gd name="connsiteX1820" fmla="*/ 2330965 w 2590802"/>
                  <a:gd name="connsiteY1820" fmla="*/ 1332638 h 2590802"/>
                  <a:gd name="connsiteX1821" fmla="*/ 2325097 w 2590802"/>
                  <a:gd name="connsiteY1821" fmla="*/ 1361980 h 2590802"/>
                  <a:gd name="connsiteX1822" fmla="*/ 2325097 w 2590802"/>
                  <a:gd name="connsiteY1822" fmla="*/ 1379586 h 2590802"/>
                  <a:gd name="connsiteX1823" fmla="*/ 2307491 w 2590802"/>
                  <a:gd name="connsiteY1823" fmla="*/ 1403060 h 2590802"/>
                  <a:gd name="connsiteX1824" fmla="*/ 2289885 w 2590802"/>
                  <a:gd name="connsiteY1824" fmla="*/ 1408928 h 2590802"/>
                  <a:gd name="connsiteX1825" fmla="*/ 2278148 w 2590802"/>
                  <a:gd name="connsiteY1825" fmla="*/ 1397191 h 2590802"/>
                  <a:gd name="connsiteX1826" fmla="*/ 2272280 w 2590802"/>
                  <a:gd name="connsiteY1826" fmla="*/ 1403060 h 2590802"/>
                  <a:gd name="connsiteX1827" fmla="*/ 2248806 w 2590802"/>
                  <a:gd name="connsiteY1827" fmla="*/ 1408928 h 2590802"/>
                  <a:gd name="connsiteX1828" fmla="*/ 2237069 w 2590802"/>
                  <a:gd name="connsiteY1828" fmla="*/ 1391323 h 2590802"/>
                  <a:gd name="connsiteX1829" fmla="*/ 2237069 w 2590802"/>
                  <a:gd name="connsiteY1829" fmla="*/ 1385454 h 2590802"/>
                  <a:gd name="connsiteX1830" fmla="*/ 2272280 w 2590802"/>
                  <a:gd name="connsiteY1830" fmla="*/ 1385454 h 2590802"/>
                  <a:gd name="connsiteX1831" fmla="*/ 2301622 w 2590802"/>
                  <a:gd name="connsiteY1831" fmla="*/ 1385454 h 2590802"/>
                  <a:gd name="connsiteX1832" fmla="*/ 2307491 w 2590802"/>
                  <a:gd name="connsiteY1832" fmla="*/ 1356112 h 2590802"/>
                  <a:gd name="connsiteX1833" fmla="*/ 2313359 w 2590802"/>
                  <a:gd name="connsiteY1833" fmla="*/ 1326769 h 2590802"/>
                  <a:gd name="connsiteX1834" fmla="*/ 2313359 w 2590802"/>
                  <a:gd name="connsiteY1834" fmla="*/ 1315032 h 2590802"/>
                  <a:gd name="connsiteX1835" fmla="*/ 269285 w 2590802"/>
                  <a:gd name="connsiteY1835" fmla="*/ 1302703 h 2590802"/>
                  <a:gd name="connsiteX1836" fmla="*/ 287069 w 2590802"/>
                  <a:gd name="connsiteY1836" fmla="*/ 1332210 h 2590802"/>
                  <a:gd name="connsiteX1837" fmla="*/ 275213 w 2590802"/>
                  <a:gd name="connsiteY1837" fmla="*/ 1355816 h 2590802"/>
                  <a:gd name="connsiteX1838" fmla="*/ 263357 w 2590802"/>
                  <a:gd name="connsiteY1838" fmla="*/ 1355816 h 2590802"/>
                  <a:gd name="connsiteX1839" fmla="*/ 269285 w 2590802"/>
                  <a:gd name="connsiteY1839" fmla="*/ 1344012 h 2590802"/>
                  <a:gd name="connsiteX1840" fmla="*/ 275213 w 2590802"/>
                  <a:gd name="connsiteY1840" fmla="*/ 1320407 h 2590802"/>
                  <a:gd name="connsiteX1841" fmla="*/ 269285 w 2590802"/>
                  <a:gd name="connsiteY1841" fmla="*/ 1302703 h 2590802"/>
                  <a:gd name="connsiteX1842" fmla="*/ 2208088 w 2590802"/>
                  <a:gd name="connsiteY1842" fmla="*/ 1291321 h 2590802"/>
                  <a:gd name="connsiteX1843" fmla="*/ 2231694 w 2590802"/>
                  <a:gd name="connsiteY1843" fmla="*/ 1309012 h 2590802"/>
                  <a:gd name="connsiteX1844" fmla="*/ 2237596 w 2590802"/>
                  <a:gd name="connsiteY1844" fmla="*/ 1379774 h 2590802"/>
                  <a:gd name="connsiteX1845" fmla="*/ 2225792 w 2590802"/>
                  <a:gd name="connsiteY1845" fmla="*/ 1385671 h 2590802"/>
                  <a:gd name="connsiteX1846" fmla="*/ 2219891 w 2590802"/>
                  <a:gd name="connsiteY1846" fmla="*/ 1385671 h 2590802"/>
                  <a:gd name="connsiteX1847" fmla="*/ 2213990 w 2590802"/>
                  <a:gd name="connsiteY1847" fmla="*/ 1415156 h 2590802"/>
                  <a:gd name="connsiteX1848" fmla="*/ 2202187 w 2590802"/>
                  <a:gd name="connsiteY1848" fmla="*/ 1426949 h 2590802"/>
                  <a:gd name="connsiteX1849" fmla="*/ 2196285 w 2590802"/>
                  <a:gd name="connsiteY1849" fmla="*/ 1426949 h 2590802"/>
                  <a:gd name="connsiteX1850" fmla="*/ 2202187 w 2590802"/>
                  <a:gd name="connsiteY1850" fmla="*/ 1385671 h 2590802"/>
                  <a:gd name="connsiteX1851" fmla="*/ 2208088 w 2590802"/>
                  <a:gd name="connsiteY1851" fmla="*/ 1344393 h 2590802"/>
                  <a:gd name="connsiteX1852" fmla="*/ 2225792 w 2590802"/>
                  <a:gd name="connsiteY1852" fmla="*/ 1362083 h 2590802"/>
                  <a:gd name="connsiteX1853" fmla="*/ 2231694 w 2590802"/>
                  <a:gd name="connsiteY1853" fmla="*/ 1338496 h 2590802"/>
                  <a:gd name="connsiteX1854" fmla="*/ 2213990 w 2590802"/>
                  <a:gd name="connsiteY1854" fmla="*/ 1303115 h 2590802"/>
                  <a:gd name="connsiteX1855" fmla="*/ 2208088 w 2590802"/>
                  <a:gd name="connsiteY1855" fmla="*/ 1303115 h 2590802"/>
                  <a:gd name="connsiteX1856" fmla="*/ 2208088 w 2590802"/>
                  <a:gd name="connsiteY1856" fmla="*/ 1338496 h 2590802"/>
                  <a:gd name="connsiteX1857" fmla="*/ 2202187 w 2590802"/>
                  <a:gd name="connsiteY1857" fmla="*/ 1309012 h 2590802"/>
                  <a:gd name="connsiteX1858" fmla="*/ 2208088 w 2590802"/>
                  <a:gd name="connsiteY1858" fmla="*/ 1291321 h 2590802"/>
                  <a:gd name="connsiteX1859" fmla="*/ 87264 w 2590802"/>
                  <a:gd name="connsiteY1859" fmla="*/ 1291321 h 2590802"/>
                  <a:gd name="connsiteX1860" fmla="*/ 116620 w 2590802"/>
                  <a:gd name="connsiteY1860" fmla="*/ 1303058 h 2590802"/>
                  <a:gd name="connsiteX1861" fmla="*/ 122491 w 2590802"/>
                  <a:gd name="connsiteY1861" fmla="*/ 1308927 h 2590802"/>
                  <a:gd name="connsiteX1862" fmla="*/ 151848 w 2590802"/>
                  <a:gd name="connsiteY1862" fmla="*/ 1308927 h 2590802"/>
                  <a:gd name="connsiteX1863" fmla="*/ 169462 w 2590802"/>
                  <a:gd name="connsiteY1863" fmla="*/ 1344138 h 2590802"/>
                  <a:gd name="connsiteX1864" fmla="*/ 151848 w 2590802"/>
                  <a:gd name="connsiteY1864" fmla="*/ 1361743 h 2590802"/>
                  <a:gd name="connsiteX1865" fmla="*/ 128362 w 2590802"/>
                  <a:gd name="connsiteY1865" fmla="*/ 1361743 h 2590802"/>
                  <a:gd name="connsiteX1866" fmla="*/ 122491 w 2590802"/>
                  <a:gd name="connsiteY1866" fmla="*/ 1373480 h 2590802"/>
                  <a:gd name="connsiteX1867" fmla="*/ 93135 w 2590802"/>
                  <a:gd name="connsiteY1867" fmla="*/ 1385218 h 2590802"/>
                  <a:gd name="connsiteX1868" fmla="*/ 57907 w 2590802"/>
                  <a:gd name="connsiteY1868" fmla="*/ 1367612 h 2590802"/>
                  <a:gd name="connsiteX1869" fmla="*/ 63778 w 2590802"/>
                  <a:gd name="connsiteY1869" fmla="*/ 1344138 h 2590802"/>
                  <a:gd name="connsiteX1870" fmla="*/ 46164 w 2590802"/>
                  <a:gd name="connsiteY1870" fmla="*/ 1320664 h 2590802"/>
                  <a:gd name="connsiteX1871" fmla="*/ 52035 w 2590802"/>
                  <a:gd name="connsiteY1871" fmla="*/ 1314796 h 2590802"/>
                  <a:gd name="connsiteX1872" fmla="*/ 87264 w 2590802"/>
                  <a:gd name="connsiteY1872" fmla="*/ 1291321 h 2590802"/>
                  <a:gd name="connsiteX1873" fmla="*/ 286436 w 2590802"/>
                  <a:gd name="connsiteY1873" fmla="*/ 1279940 h 2590802"/>
                  <a:gd name="connsiteX1874" fmla="*/ 303982 w 2590802"/>
                  <a:gd name="connsiteY1874" fmla="*/ 1291637 h 2590802"/>
                  <a:gd name="connsiteX1875" fmla="*/ 327377 w 2590802"/>
                  <a:gd name="connsiteY1875" fmla="*/ 1303335 h 2590802"/>
                  <a:gd name="connsiteX1876" fmla="*/ 327377 w 2590802"/>
                  <a:gd name="connsiteY1876" fmla="*/ 1315033 h 2590802"/>
                  <a:gd name="connsiteX1877" fmla="*/ 339075 w 2590802"/>
                  <a:gd name="connsiteY1877" fmla="*/ 1326730 h 2590802"/>
                  <a:gd name="connsiteX1878" fmla="*/ 339075 w 2590802"/>
                  <a:gd name="connsiteY1878" fmla="*/ 1344277 h 2590802"/>
                  <a:gd name="connsiteX1879" fmla="*/ 321528 w 2590802"/>
                  <a:gd name="connsiteY1879" fmla="*/ 1350125 h 2590802"/>
                  <a:gd name="connsiteX1880" fmla="*/ 327377 w 2590802"/>
                  <a:gd name="connsiteY1880" fmla="*/ 1367671 h 2590802"/>
                  <a:gd name="connsiteX1881" fmla="*/ 309831 w 2590802"/>
                  <a:gd name="connsiteY1881" fmla="*/ 1367671 h 2590802"/>
                  <a:gd name="connsiteX1882" fmla="*/ 303982 w 2590802"/>
                  <a:gd name="connsiteY1882" fmla="*/ 1367671 h 2590802"/>
                  <a:gd name="connsiteX1883" fmla="*/ 303982 w 2590802"/>
                  <a:gd name="connsiteY1883" fmla="*/ 1379369 h 2590802"/>
                  <a:gd name="connsiteX1884" fmla="*/ 292285 w 2590802"/>
                  <a:gd name="connsiteY1884" fmla="*/ 1379369 h 2590802"/>
                  <a:gd name="connsiteX1885" fmla="*/ 274739 w 2590802"/>
                  <a:gd name="connsiteY1885" fmla="*/ 1361822 h 2590802"/>
                  <a:gd name="connsiteX1886" fmla="*/ 292285 w 2590802"/>
                  <a:gd name="connsiteY1886" fmla="*/ 1332579 h 2590802"/>
                  <a:gd name="connsiteX1887" fmla="*/ 274739 w 2590802"/>
                  <a:gd name="connsiteY1887" fmla="*/ 1297486 h 2590802"/>
                  <a:gd name="connsiteX1888" fmla="*/ 286436 w 2590802"/>
                  <a:gd name="connsiteY1888" fmla="*/ 1279940 h 2590802"/>
                  <a:gd name="connsiteX1889" fmla="*/ 357254 w 2590802"/>
                  <a:gd name="connsiteY1889" fmla="*/ 1267610 h 2590802"/>
                  <a:gd name="connsiteX1890" fmla="*/ 363102 w 2590802"/>
                  <a:gd name="connsiteY1890" fmla="*/ 1267610 h 2590802"/>
                  <a:gd name="connsiteX1891" fmla="*/ 374800 w 2590802"/>
                  <a:gd name="connsiteY1891" fmla="*/ 1279533 h 2590802"/>
                  <a:gd name="connsiteX1892" fmla="*/ 380648 w 2590802"/>
                  <a:gd name="connsiteY1892" fmla="*/ 1297418 h 2590802"/>
                  <a:gd name="connsiteX1893" fmla="*/ 392346 w 2590802"/>
                  <a:gd name="connsiteY1893" fmla="*/ 1309342 h 2590802"/>
                  <a:gd name="connsiteX1894" fmla="*/ 368951 w 2590802"/>
                  <a:gd name="connsiteY1894" fmla="*/ 1297418 h 2590802"/>
                  <a:gd name="connsiteX1895" fmla="*/ 357254 w 2590802"/>
                  <a:gd name="connsiteY1895" fmla="*/ 1267610 h 2590802"/>
                  <a:gd name="connsiteX1896" fmla="*/ 2361036 w 2590802"/>
                  <a:gd name="connsiteY1896" fmla="*/ 1261919 h 2590802"/>
                  <a:gd name="connsiteX1897" fmla="*/ 2425475 w 2590802"/>
                  <a:gd name="connsiteY1897" fmla="*/ 1297201 h 2590802"/>
                  <a:gd name="connsiteX1898" fmla="*/ 2437190 w 2590802"/>
                  <a:gd name="connsiteY1898" fmla="*/ 1356005 h 2590802"/>
                  <a:gd name="connsiteX1899" fmla="*/ 2419617 w 2590802"/>
                  <a:gd name="connsiteY1899" fmla="*/ 1414808 h 2590802"/>
                  <a:gd name="connsiteX1900" fmla="*/ 2355178 w 2590802"/>
                  <a:gd name="connsiteY1900" fmla="*/ 1426569 h 2590802"/>
                  <a:gd name="connsiteX1901" fmla="*/ 2337604 w 2590802"/>
                  <a:gd name="connsiteY1901" fmla="*/ 1403048 h 2590802"/>
                  <a:gd name="connsiteX1902" fmla="*/ 2343462 w 2590802"/>
                  <a:gd name="connsiteY1902" fmla="*/ 1385406 h 2590802"/>
                  <a:gd name="connsiteX1903" fmla="*/ 2361036 w 2590802"/>
                  <a:gd name="connsiteY1903" fmla="*/ 1385406 h 2590802"/>
                  <a:gd name="connsiteX1904" fmla="*/ 2361036 w 2590802"/>
                  <a:gd name="connsiteY1904" fmla="*/ 1361885 h 2590802"/>
                  <a:gd name="connsiteX1905" fmla="*/ 2384468 w 2590802"/>
                  <a:gd name="connsiteY1905" fmla="*/ 1356005 h 2590802"/>
                  <a:gd name="connsiteX1906" fmla="*/ 2390326 w 2590802"/>
                  <a:gd name="connsiteY1906" fmla="*/ 1391287 h 2590802"/>
                  <a:gd name="connsiteX1907" fmla="*/ 2384468 w 2590802"/>
                  <a:gd name="connsiteY1907" fmla="*/ 1397167 h 2590802"/>
                  <a:gd name="connsiteX1908" fmla="*/ 2402042 w 2590802"/>
                  <a:gd name="connsiteY1908" fmla="*/ 1397167 h 2590802"/>
                  <a:gd name="connsiteX1909" fmla="*/ 2425475 w 2590802"/>
                  <a:gd name="connsiteY1909" fmla="*/ 1350124 h 2590802"/>
                  <a:gd name="connsiteX1910" fmla="*/ 2372752 w 2590802"/>
                  <a:gd name="connsiteY1910" fmla="*/ 1273680 h 2590802"/>
                  <a:gd name="connsiteX1911" fmla="*/ 2361036 w 2590802"/>
                  <a:gd name="connsiteY1911" fmla="*/ 1267799 h 2590802"/>
                  <a:gd name="connsiteX1912" fmla="*/ 2361036 w 2590802"/>
                  <a:gd name="connsiteY1912" fmla="*/ 1261919 h 2590802"/>
                  <a:gd name="connsiteX1913" fmla="*/ 86812 w 2590802"/>
                  <a:gd name="connsiteY1913" fmla="*/ 1256229 h 2590802"/>
                  <a:gd name="connsiteX1914" fmla="*/ 104696 w 2590802"/>
                  <a:gd name="connsiteY1914" fmla="*/ 1262078 h 2590802"/>
                  <a:gd name="connsiteX1915" fmla="*/ 104696 w 2590802"/>
                  <a:gd name="connsiteY1915" fmla="*/ 1279624 h 2590802"/>
                  <a:gd name="connsiteX1916" fmla="*/ 68927 w 2590802"/>
                  <a:gd name="connsiteY1916" fmla="*/ 1291321 h 2590802"/>
                  <a:gd name="connsiteX1917" fmla="*/ 74888 w 2590802"/>
                  <a:gd name="connsiteY1917" fmla="*/ 1267926 h 2590802"/>
                  <a:gd name="connsiteX1918" fmla="*/ 86812 w 2590802"/>
                  <a:gd name="connsiteY1918" fmla="*/ 1256229 h 2590802"/>
                  <a:gd name="connsiteX1919" fmla="*/ 316470 w 2590802"/>
                  <a:gd name="connsiteY1919" fmla="*/ 1243899 h 2590802"/>
                  <a:gd name="connsiteX1920" fmla="*/ 333542 w 2590802"/>
                  <a:gd name="connsiteY1920" fmla="*/ 1249906 h 2590802"/>
                  <a:gd name="connsiteX1921" fmla="*/ 333542 w 2590802"/>
                  <a:gd name="connsiteY1921" fmla="*/ 1261920 h 2590802"/>
                  <a:gd name="connsiteX1922" fmla="*/ 327852 w 2590802"/>
                  <a:gd name="connsiteY1922" fmla="*/ 1249906 h 2590802"/>
                  <a:gd name="connsiteX1923" fmla="*/ 316470 w 2590802"/>
                  <a:gd name="connsiteY1923" fmla="*/ 1243899 h 2590802"/>
                  <a:gd name="connsiteX1924" fmla="*/ 298766 w 2590802"/>
                  <a:gd name="connsiteY1924" fmla="*/ 1243899 h 2590802"/>
                  <a:gd name="connsiteX1925" fmla="*/ 333859 w 2590802"/>
                  <a:gd name="connsiteY1925" fmla="*/ 1273301 h 2590802"/>
                  <a:gd name="connsiteX1926" fmla="*/ 357254 w 2590802"/>
                  <a:gd name="connsiteY1926" fmla="*/ 1273301 h 2590802"/>
                  <a:gd name="connsiteX1927" fmla="*/ 374800 w 2590802"/>
                  <a:gd name="connsiteY1927" fmla="*/ 1308583 h 2590802"/>
                  <a:gd name="connsiteX1928" fmla="*/ 392346 w 2590802"/>
                  <a:gd name="connsiteY1928" fmla="*/ 1326224 h 2590802"/>
                  <a:gd name="connsiteX1929" fmla="*/ 386497 w 2590802"/>
                  <a:gd name="connsiteY1929" fmla="*/ 1355626 h 2590802"/>
                  <a:gd name="connsiteX1930" fmla="*/ 363103 w 2590802"/>
                  <a:gd name="connsiteY1930" fmla="*/ 1361506 h 2590802"/>
                  <a:gd name="connsiteX1931" fmla="*/ 363103 w 2590802"/>
                  <a:gd name="connsiteY1931" fmla="*/ 1373267 h 2590802"/>
                  <a:gd name="connsiteX1932" fmla="*/ 363103 w 2590802"/>
                  <a:gd name="connsiteY1932" fmla="*/ 1385028 h 2590802"/>
                  <a:gd name="connsiteX1933" fmla="*/ 333859 w 2590802"/>
                  <a:gd name="connsiteY1933" fmla="*/ 1390908 h 2590802"/>
                  <a:gd name="connsiteX1934" fmla="*/ 328010 w 2590802"/>
                  <a:gd name="connsiteY1934" fmla="*/ 1408549 h 2590802"/>
                  <a:gd name="connsiteX1935" fmla="*/ 304615 w 2590802"/>
                  <a:gd name="connsiteY1935" fmla="*/ 1408549 h 2590802"/>
                  <a:gd name="connsiteX1936" fmla="*/ 292917 w 2590802"/>
                  <a:gd name="connsiteY1936" fmla="*/ 1390908 h 2590802"/>
                  <a:gd name="connsiteX1937" fmla="*/ 310464 w 2590802"/>
                  <a:gd name="connsiteY1937" fmla="*/ 1379147 h 2590802"/>
                  <a:gd name="connsiteX1938" fmla="*/ 322161 w 2590802"/>
                  <a:gd name="connsiteY1938" fmla="*/ 1379147 h 2590802"/>
                  <a:gd name="connsiteX1939" fmla="*/ 333859 w 2590802"/>
                  <a:gd name="connsiteY1939" fmla="*/ 1367386 h 2590802"/>
                  <a:gd name="connsiteX1940" fmla="*/ 333859 w 2590802"/>
                  <a:gd name="connsiteY1940" fmla="*/ 1355626 h 2590802"/>
                  <a:gd name="connsiteX1941" fmla="*/ 351405 w 2590802"/>
                  <a:gd name="connsiteY1941" fmla="*/ 1337985 h 2590802"/>
                  <a:gd name="connsiteX1942" fmla="*/ 339707 w 2590802"/>
                  <a:gd name="connsiteY1942" fmla="*/ 1308583 h 2590802"/>
                  <a:gd name="connsiteX1943" fmla="*/ 322161 w 2590802"/>
                  <a:gd name="connsiteY1943" fmla="*/ 1285061 h 2590802"/>
                  <a:gd name="connsiteX1944" fmla="*/ 292917 w 2590802"/>
                  <a:gd name="connsiteY1944" fmla="*/ 1273301 h 2590802"/>
                  <a:gd name="connsiteX1945" fmla="*/ 287069 w 2590802"/>
                  <a:gd name="connsiteY1945" fmla="*/ 1267421 h 2590802"/>
                  <a:gd name="connsiteX1946" fmla="*/ 298766 w 2590802"/>
                  <a:gd name="connsiteY1946" fmla="*/ 1243899 h 2590802"/>
                  <a:gd name="connsiteX1947" fmla="*/ 2425132 w 2590802"/>
                  <a:gd name="connsiteY1947" fmla="*/ 1214497 h 2590802"/>
                  <a:gd name="connsiteX1948" fmla="*/ 2437055 w 2590802"/>
                  <a:gd name="connsiteY1948" fmla="*/ 1214497 h 2590802"/>
                  <a:gd name="connsiteX1949" fmla="*/ 2460901 w 2590802"/>
                  <a:gd name="connsiteY1949" fmla="*/ 1255660 h 2590802"/>
                  <a:gd name="connsiteX1950" fmla="*/ 2443017 w 2590802"/>
                  <a:gd name="connsiteY1950" fmla="*/ 1296822 h 2590802"/>
                  <a:gd name="connsiteX1951" fmla="*/ 2431093 w 2590802"/>
                  <a:gd name="connsiteY1951" fmla="*/ 1296822 h 2590802"/>
                  <a:gd name="connsiteX1952" fmla="*/ 2437055 w 2590802"/>
                  <a:gd name="connsiteY1952" fmla="*/ 1273301 h 2590802"/>
                  <a:gd name="connsiteX1953" fmla="*/ 2431093 w 2590802"/>
                  <a:gd name="connsiteY1953" fmla="*/ 1226258 h 2590802"/>
                  <a:gd name="connsiteX1954" fmla="*/ 2425132 w 2590802"/>
                  <a:gd name="connsiteY1954" fmla="*/ 1214497 h 2590802"/>
                  <a:gd name="connsiteX1955" fmla="*/ 127866 w 2590802"/>
                  <a:gd name="connsiteY1955" fmla="*/ 1214497 h 2590802"/>
                  <a:gd name="connsiteX1956" fmla="*/ 145548 w 2590802"/>
                  <a:gd name="connsiteY1956" fmla="*/ 1226316 h 2590802"/>
                  <a:gd name="connsiteX1957" fmla="*/ 145548 w 2590802"/>
                  <a:gd name="connsiteY1957" fmla="*/ 1249954 h 2590802"/>
                  <a:gd name="connsiteX1958" fmla="*/ 133760 w 2590802"/>
                  <a:gd name="connsiteY1958" fmla="*/ 1255864 h 2590802"/>
                  <a:gd name="connsiteX1959" fmla="*/ 145548 w 2590802"/>
                  <a:gd name="connsiteY1959" fmla="*/ 1273593 h 2590802"/>
                  <a:gd name="connsiteX1960" fmla="*/ 121972 w 2590802"/>
                  <a:gd name="connsiteY1960" fmla="*/ 1291321 h 2590802"/>
                  <a:gd name="connsiteX1961" fmla="*/ 110184 w 2590802"/>
                  <a:gd name="connsiteY1961" fmla="*/ 1291321 h 2590802"/>
                  <a:gd name="connsiteX1962" fmla="*/ 116078 w 2590802"/>
                  <a:gd name="connsiteY1962" fmla="*/ 1273593 h 2590802"/>
                  <a:gd name="connsiteX1963" fmla="*/ 104290 w 2590802"/>
                  <a:gd name="connsiteY1963" fmla="*/ 1249954 h 2590802"/>
                  <a:gd name="connsiteX1964" fmla="*/ 86609 w 2590802"/>
                  <a:gd name="connsiteY1964" fmla="*/ 1244045 h 2590802"/>
                  <a:gd name="connsiteX1965" fmla="*/ 74821 w 2590802"/>
                  <a:gd name="connsiteY1965" fmla="*/ 1255864 h 2590802"/>
                  <a:gd name="connsiteX1966" fmla="*/ 74821 w 2590802"/>
                  <a:gd name="connsiteY1966" fmla="*/ 1232226 h 2590802"/>
                  <a:gd name="connsiteX1967" fmla="*/ 92503 w 2590802"/>
                  <a:gd name="connsiteY1967" fmla="*/ 1220407 h 2590802"/>
                  <a:gd name="connsiteX1968" fmla="*/ 110184 w 2590802"/>
                  <a:gd name="connsiteY1968" fmla="*/ 1226316 h 2590802"/>
                  <a:gd name="connsiteX1969" fmla="*/ 127866 w 2590802"/>
                  <a:gd name="connsiteY1969" fmla="*/ 1214497 h 2590802"/>
                  <a:gd name="connsiteX1970" fmla="*/ 2266352 w 2590802"/>
                  <a:gd name="connsiteY1970" fmla="*/ 1197425 h 2590802"/>
                  <a:gd name="connsiteX1971" fmla="*/ 2307569 w 2590802"/>
                  <a:gd name="connsiteY1971" fmla="*/ 1209151 h 2590802"/>
                  <a:gd name="connsiteX1972" fmla="*/ 2313458 w 2590802"/>
                  <a:gd name="connsiteY1972" fmla="*/ 1226741 h 2590802"/>
                  <a:gd name="connsiteX1973" fmla="*/ 2342899 w 2590802"/>
                  <a:gd name="connsiteY1973" fmla="*/ 1232604 h 2590802"/>
                  <a:gd name="connsiteX1974" fmla="*/ 2354676 w 2590802"/>
                  <a:gd name="connsiteY1974" fmla="*/ 1267783 h 2590802"/>
                  <a:gd name="connsiteX1975" fmla="*/ 2337011 w 2590802"/>
                  <a:gd name="connsiteY1975" fmla="*/ 1285371 h 2590802"/>
                  <a:gd name="connsiteX1976" fmla="*/ 2313458 w 2590802"/>
                  <a:gd name="connsiteY1976" fmla="*/ 1291235 h 2590802"/>
                  <a:gd name="connsiteX1977" fmla="*/ 2313458 w 2590802"/>
                  <a:gd name="connsiteY1977" fmla="*/ 1308824 h 2590802"/>
                  <a:gd name="connsiteX1978" fmla="*/ 2284016 w 2590802"/>
                  <a:gd name="connsiteY1978" fmla="*/ 1326414 h 2590802"/>
                  <a:gd name="connsiteX1979" fmla="*/ 2231022 w 2590802"/>
                  <a:gd name="connsiteY1979" fmla="*/ 1291235 h 2590802"/>
                  <a:gd name="connsiteX1980" fmla="*/ 2219246 w 2590802"/>
                  <a:gd name="connsiteY1980" fmla="*/ 1279509 h 2590802"/>
                  <a:gd name="connsiteX1981" fmla="*/ 2219246 w 2590802"/>
                  <a:gd name="connsiteY1981" fmla="*/ 1238467 h 2590802"/>
                  <a:gd name="connsiteX1982" fmla="*/ 2266352 w 2590802"/>
                  <a:gd name="connsiteY1982" fmla="*/ 1197425 h 2590802"/>
                  <a:gd name="connsiteX1983" fmla="*/ 2200079 w 2590802"/>
                  <a:gd name="connsiteY1983" fmla="*/ 1195107 h 2590802"/>
                  <a:gd name="connsiteX1984" fmla="*/ 2201976 w 2590802"/>
                  <a:gd name="connsiteY1984" fmla="*/ 1203116 h 2590802"/>
                  <a:gd name="connsiteX1985" fmla="*/ 2199842 w 2590802"/>
                  <a:gd name="connsiteY1985" fmla="*/ 1196359 h 2590802"/>
                  <a:gd name="connsiteX1986" fmla="*/ 310560 w 2590802"/>
                  <a:gd name="connsiteY1986" fmla="*/ 1191355 h 2590802"/>
                  <a:gd name="connsiteX1987" fmla="*/ 316470 w 2590802"/>
                  <a:gd name="connsiteY1987" fmla="*/ 1203116 h 2590802"/>
                  <a:gd name="connsiteX1988" fmla="*/ 316470 w 2590802"/>
                  <a:gd name="connsiteY1988" fmla="*/ 1208997 h 2590802"/>
                  <a:gd name="connsiteX1989" fmla="*/ 310560 w 2590802"/>
                  <a:gd name="connsiteY1989" fmla="*/ 1203116 h 2590802"/>
                  <a:gd name="connsiteX1990" fmla="*/ 310560 w 2590802"/>
                  <a:gd name="connsiteY1990" fmla="*/ 1197236 h 2590802"/>
                  <a:gd name="connsiteX1991" fmla="*/ 310560 w 2590802"/>
                  <a:gd name="connsiteY1991" fmla="*/ 1191355 h 2590802"/>
                  <a:gd name="connsiteX1992" fmla="*/ 2201976 w 2590802"/>
                  <a:gd name="connsiteY1992" fmla="*/ 1185096 h 2590802"/>
                  <a:gd name="connsiteX1993" fmla="*/ 2200079 w 2590802"/>
                  <a:gd name="connsiteY1993" fmla="*/ 1195107 h 2590802"/>
                  <a:gd name="connsiteX1994" fmla="*/ 2199842 w 2590802"/>
                  <a:gd name="connsiteY1994" fmla="*/ 1194106 h 2590802"/>
                  <a:gd name="connsiteX1995" fmla="*/ 2201976 w 2590802"/>
                  <a:gd name="connsiteY1995" fmla="*/ 1185096 h 2590802"/>
                  <a:gd name="connsiteX1996" fmla="*/ 201584 w 2590802"/>
                  <a:gd name="connsiteY1996" fmla="*/ 1184544 h 2590802"/>
                  <a:gd name="connsiteX1997" fmla="*/ 227866 w 2590802"/>
                  <a:gd name="connsiteY1997" fmla="*/ 1185278 h 2590802"/>
                  <a:gd name="connsiteX1998" fmla="*/ 251228 w 2590802"/>
                  <a:gd name="connsiteY1998" fmla="*/ 1197024 h 2590802"/>
                  <a:gd name="connsiteX1999" fmla="*/ 280430 w 2590802"/>
                  <a:gd name="connsiteY1999" fmla="*/ 1255755 h 2590802"/>
                  <a:gd name="connsiteX2000" fmla="*/ 222026 w 2590802"/>
                  <a:gd name="connsiteY2000" fmla="*/ 1326232 h 2590802"/>
                  <a:gd name="connsiteX2001" fmla="*/ 175302 w 2590802"/>
                  <a:gd name="connsiteY2001" fmla="*/ 1332105 h 2590802"/>
                  <a:gd name="connsiteX2002" fmla="*/ 169462 w 2590802"/>
                  <a:gd name="connsiteY2002" fmla="*/ 1326232 h 2590802"/>
                  <a:gd name="connsiteX2003" fmla="*/ 169462 w 2590802"/>
                  <a:gd name="connsiteY2003" fmla="*/ 1320358 h 2590802"/>
                  <a:gd name="connsiteX2004" fmla="*/ 257068 w 2590802"/>
                  <a:gd name="connsiteY2004" fmla="*/ 1267501 h 2590802"/>
                  <a:gd name="connsiteX2005" fmla="*/ 257068 w 2590802"/>
                  <a:gd name="connsiteY2005" fmla="*/ 1226389 h 2590802"/>
                  <a:gd name="connsiteX2006" fmla="*/ 233706 w 2590802"/>
                  <a:gd name="connsiteY2006" fmla="*/ 1208770 h 2590802"/>
                  <a:gd name="connsiteX2007" fmla="*/ 222026 w 2590802"/>
                  <a:gd name="connsiteY2007" fmla="*/ 1214644 h 2590802"/>
                  <a:gd name="connsiteX2008" fmla="*/ 227866 w 2590802"/>
                  <a:gd name="connsiteY2008" fmla="*/ 1220516 h 2590802"/>
                  <a:gd name="connsiteX2009" fmla="*/ 227866 w 2590802"/>
                  <a:gd name="connsiteY2009" fmla="*/ 1238136 h 2590802"/>
                  <a:gd name="connsiteX2010" fmla="*/ 210345 w 2590802"/>
                  <a:gd name="connsiteY2010" fmla="*/ 1249882 h 2590802"/>
                  <a:gd name="connsiteX2011" fmla="*/ 192823 w 2590802"/>
                  <a:gd name="connsiteY2011" fmla="*/ 1238136 h 2590802"/>
                  <a:gd name="connsiteX2012" fmla="*/ 192823 w 2590802"/>
                  <a:gd name="connsiteY2012" fmla="*/ 1226389 h 2590802"/>
                  <a:gd name="connsiteX2013" fmla="*/ 175302 w 2590802"/>
                  <a:gd name="connsiteY2013" fmla="*/ 1220516 h 2590802"/>
                  <a:gd name="connsiteX2014" fmla="*/ 175302 w 2590802"/>
                  <a:gd name="connsiteY2014" fmla="*/ 1197024 h 2590802"/>
                  <a:gd name="connsiteX2015" fmla="*/ 201584 w 2590802"/>
                  <a:gd name="connsiteY2015" fmla="*/ 1184544 h 2590802"/>
                  <a:gd name="connsiteX2016" fmla="*/ 2443197 w 2590802"/>
                  <a:gd name="connsiteY2016" fmla="*/ 1173714 h 2590802"/>
                  <a:gd name="connsiteX2017" fmla="*/ 2466592 w 2590802"/>
                  <a:gd name="connsiteY2017" fmla="*/ 1191334 h 2590802"/>
                  <a:gd name="connsiteX2018" fmla="*/ 2466592 w 2590802"/>
                  <a:gd name="connsiteY2018" fmla="*/ 1214826 h 2590802"/>
                  <a:gd name="connsiteX2019" fmla="*/ 2484138 w 2590802"/>
                  <a:gd name="connsiteY2019" fmla="*/ 1220699 h 2590802"/>
                  <a:gd name="connsiteX2020" fmla="*/ 2501684 w 2590802"/>
                  <a:gd name="connsiteY2020" fmla="*/ 1255937 h 2590802"/>
                  <a:gd name="connsiteX2021" fmla="*/ 2489987 w 2590802"/>
                  <a:gd name="connsiteY2021" fmla="*/ 1279429 h 2590802"/>
                  <a:gd name="connsiteX2022" fmla="*/ 2472440 w 2590802"/>
                  <a:gd name="connsiteY2022" fmla="*/ 1285303 h 2590802"/>
                  <a:gd name="connsiteX2023" fmla="*/ 2478289 w 2590802"/>
                  <a:gd name="connsiteY2023" fmla="*/ 1302922 h 2590802"/>
                  <a:gd name="connsiteX2024" fmla="*/ 2466592 w 2590802"/>
                  <a:gd name="connsiteY2024" fmla="*/ 1326414 h 2590802"/>
                  <a:gd name="connsiteX2025" fmla="*/ 2443197 w 2590802"/>
                  <a:gd name="connsiteY2025" fmla="*/ 1320541 h 2590802"/>
                  <a:gd name="connsiteX2026" fmla="*/ 2443197 w 2590802"/>
                  <a:gd name="connsiteY2026" fmla="*/ 1302922 h 2590802"/>
                  <a:gd name="connsiteX2027" fmla="*/ 2466592 w 2590802"/>
                  <a:gd name="connsiteY2027" fmla="*/ 1255937 h 2590802"/>
                  <a:gd name="connsiteX2028" fmla="*/ 2431499 w 2590802"/>
                  <a:gd name="connsiteY2028" fmla="*/ 1203079 h 2590802"/>
                  <a:gd name="connsiteX2029" fmla="*/ 2443197 w 2590802"/>
                  <a:gd name="connsiteY2029" fmla="*/ 1173714 h 2590802"/>
                  <a:gd name="connsiteX2030" fmla="*/ 2257596 w 2590802"/>
                  <a:gd name="connsiteY2030" fmla="*/ 1166703 h 2590802"/>
                  <a:gd name="connsiteX2031" fmla="*/ 2266335 w 2590802"/>
                  <a:gd name="connsiteY2031" fmla="*/ 1173986 h 2590802"/>
                  <a:gd name="connsiteX2032" fmla="*/ 2266335 w 2590802"/>
                  <a:gd name="connsiteY2032" fmla="*/ 1185638 h 2590802"/>
                  <a:gd name="connsiteX2033" fmla="*/ 2231378 w 2590802"/>
                  <a:gd name="connsiteY2033" fmla="*/ 1203116 h 2590802"/>
                  <a:gd name="connsiteX2034" fmla="*/ 2248857 w 2590802"/>
                  <a:gd name="connsiteY2034" fmla="*/ 1168159 h 2590802"/>
                  <a:gd name="connsiteX2035" fmla="*/ 2257596 w 2590802"/>
                  <a:gd name="connsiteY2035" fmla="*/ 1166703 h 2590802"/>
                  <a:gd name="connsiteX2036" fmla="*/ 2511728 w 2590802"/>
                  <a:gd name="connsiteY2036" fmla="*/ 1157748 h 2590802"/>
                  <a:gd name="connsiteX2037" fmla="*/ 2519230 w 2590802"/>
                  <a:gd name="connsiteY2037" fmla="*/ 1167707 h 2590802"/>
                  <a:gd name="connsiteX2038" fmla="*/ 2531086 w 2590802"/>
                  <a:gd name="connsiteY2038" fmla="*/ 1185412 h 2590802"/>
                  <a:gd name="connsiteX2039" fmla="*/ 2531086 w 2590802"/>
                  <a:gd name="connsiteY2039" fmla="*/ 1203116 h 2590802"/>
                  <a:gd name="connsiteX2040" fmla="*/ 2525158 w 2590802"/>
                  <a:gd name="connsiteY2040" fmla="*/ 1197214 h 2590802"/>
                  <a:gd name="connsiteX2041" fmla="*/ 2513302 w 2590802"/>
                  <a:gd name="connsiteY2041" fmla="*/ 1167707 h 2590802"/>
                  <a:gd name="connsiteX2042" fmla="*/ 2507375 w 2590802"/>
                  <a:gd name="connsiteY2042" fmla="*/ 1161806 h 2590802"/>
                  <a:gd name="connsiteX2043" fmla="*/ 2511728 w 2590802"/>
                  <a:gd name="connsiteY2043" fmla="*/ 1157748 h 2590802"/>
                  <a:gd name="connsiteX2044" fmla="*/ 2484968 w 2590802"/>
                  <a:gd name="connsiteY2044" fmla="*/ 1150402 h 2590802"/>
                  <a:gd name="connsiteX2045" fmla="*/ 2490303 w 2590802"/>
                  <a:gd name="connsiteY2045" fmla="*/ 1155694 h 2590802"/>
                  <a:gd name="connsiteX2046" fmla="*/ 2485116 w 2590802"/>
                  <a:gd name="connsiteY2046" fmla="*/ 1152019 h 2590802"/>
                  <a:gd name="connsiteX2047" fmla="*/ 216094 w 2590802"/>
                  <a:gd name="connsiteY2047" fmla="*/ 1136562 h 2590802"/>
                  <a:gd name="connsiteX2048" fmla="*/ 221942 w 2590802"/>
                  <a:gd name="connsiteY2048" fmla="*/ 1138740 h 2590802"/>
                  <a:gd name="connsiteX2049" fmla="*/ 239488 w 2590802"/>
                  <a:gd name="connsiteY2049" fmla="*/ 1161977 h 2590802"/>
                  <a:gd name="connsiteX2050" fmla="*/ 239488 w 2590802"/>
                  <a:gd name="connsiteY2050" fmla="*/ 1179405 h 2590802"/>
                  <a:gd name="connsiteX2051" fmla="*/ 233639 w 2590802"/>
                  <a:gd name="connsiteY2051" fmla="*/ 1179405 h 2590802"/>
                  <a:gd name="connsiteX2052" fmla="*/ 233639 w 2590802"/>
                  <a:gd name="connsiteY2052" fmla="*/ 1167787 h 2590802"/>
                  <a:gd name="connsiteX2053" fmla="*/ 210245 w 2590802"/>
                  <a:gd name="connsiteY2053" fmla="*/ 1138740 h 2590802"/>
                  <a:gd name="connsiteX2054" fmla="*/ 216094 w 2590802"/>
                  <a:gd name="connsiteY2054" fmla="*/ 1136562 h 2590802"/>
                  <a:gd name="connsiteX2055" fmla="*/ 2278654 w 2590802"/>
                  <a:gd name="connsiteY2055" fmla="*/ 1132931 h 2590802"/>
                  <a:gd name="connsiteX2056" fmla="*/ 2290474 w 2590802"/>
                  <a:gd name="connsiteY2056" fmla="*/ 1144692 h 2590802"/>
                  <a:gd name="connsiteX2057" fmla="*/ 2290474 w 2590802"/>
                  <a:gd name="connsiteY2057" fmla="*/ 1162333 h 2590802"/>
                  <a:gd name="connsiteX2058" fmla="*/ 2308202 w 2590802"/>
                  <a:gd name="connsiteY2058" fmla="*/ 1174093 h 2590802"/>
                  <a:gd name="connsiteX2059" fmla="*/ 2296383 w 2590802"/>
                  <a:gd name="connsiteY2059" fmla="*/ 1191735 h 2590802"/>
                  <a:gd name="connsiteX2060" fmla="*/ 2278654 w 2590802"/>
                  <a:gd name="connsiteY2060" fmla="*/ 1185854 h 2590802"/>
                  <a:gd name="connsiteX2061" fmla="*/ 2260926 w 2590802"/>
                  <a:gd name="connsiteY2061" fmla="*/ 1162333 h 2590802"/>
                  <a:gd name="connsiteX2062" fmla="*/ 2237288 w 2590802"/>
                  <a:gd name="connsiteY2062" fmla="*/ 1162333 h 2590802"/>
                  <a:gd name="connsiteX2063" fmla="*/ 2237288 w 2590802"/>
                  <a:gd name="connsiteY2063" fmla="*/ 1144692 h 2590802"/>
                  <a:gd name="connsiteX2064" fmla="*/ 2249106 w 2590802"/>
                  <a:gd name="connsiteY2064" fmla="*/ 1138811 h 2590802"/>
                  <a:gd name="connsiteX2065" fmla="*/ 2266836 w 2590802"/>
                  <a:gd name="connsiteY2065" fmla="*/ 1150572 h 2590802"/>
                  <a:gd name="connsiteX2066" fmla="*/ 2278654 w 2590802"/>
                  <a:gd name="connsiteY2066" fmla="*/ 1132931 h 2590802"/>
                  <a:gd name="connsiteX2067" fmla="*/ 309831 w 2590802"/>
                  <a:gd name="connsiteY2067" fmla="*/ 1132931 h 2590802"/>
                  <a:gd name="connsiteX2068" fmla="*/ 321845 w 2590802"/>
                  <a:gd name="connsiteY2068" fmla="*/ 1162333 h 2590802"/>
                  <a:gd name="connsiteX2069" fmla="*/ 309831 w 2590802"/>
                  <a:gd name="connsiteY2069" fmla="*/ 1132931 h 2590802"/>
                  <a:gd name="connsiteX2070" fmla="*/ 2473539 w 2590802"/>
                  <a:gd name="connsiteY2070" fmla="*/ 1130703 h 2590802"/>
                  <a:gd name="connsiteX2071" fmla="*/ 2484375 w 2590802"/>
                  <a:gd name="connsiteY2071" fmla="*/ 1143934 h 2590802"/>
                  <a:gd name="connsiteX2072" fmla="*/ 2484968 w 2590802"/>
                  <a:gd name="connsiteY2072" fmla="*/ 1150402 h 2590802"/>
                  <a:gd name="connsiteX2073" fmla="*/ 2478448 w 2590802"/>
                  <a:gd name="connsiteY2073" fmla="*/ 1143934 h 2590802"/>
                  <a:gd name="connsiteX2074" fmla="*/ 2466592 w 2590802"/>
                  <a:gd name="connsiteY2074" fmla="*/ 1132172 h 2590802"/>
                  <a:gd name="connsiteX2075" fmla="*/ 2473539 w 2590802"/>
                  <a:gd name="connsiteY2075" fmla="*/ 1130703 h 2590802"/>
                  <a:gd name="connsiteX2076" fmla="*/ 2437190 w 2590802"/>
                  <a:gd name="connsiteY2076" fmla="*/ 1120602 h 2590802"/>
                  <a:gd name="connsiteX2077" fmla="*/ 2454262 w 2590802"/>
                  <a:gd name="connsiteY2077" fmla="*/ 1126767 h 2590802"/>
                  <a:gd name="connsiteX2078" fmla="*/ 2437190 w 2590802"/>
                  <a:gd name="connsiteY2078" fmla="*/ 1120602 h 2590802"/>
                  <a:gd name="connsiteX2079" fmla="*/ 2284242 w 2590802"/>
                  <a:gd name="connsiteY2079" fmla="*/ 1109220 h 2590802"/>
                  <a:gd name="connsiteX2080" fmla="*/ 2313443 w 2590802"/>
                  <a:gd name="connsiteY2080" fmla="*/ 1126826 h 2590802"/>
                  <a:gd name="connsiteX2081" fmla="*/ 2307603 w 2590802"/>
                  <a:gd name="connsiteY2081" fmla="*/ 1150300 h 2590802"/>
                  <a:gd name="connsiteX2082" fmla="*/ 2319284 w 2590802"/>
                  <a:gd name="connsiteY2082" fmla="*/ 1156168 h 2590802"/>
                  <a:gd name="connsiteX2083" fmla="*/ 2330965 w 2590802"/>
                  <a:gd name="connsiteY2083" fmla="*/ 1179642 h 2590802"/>
                  <a:gd name="connsiteX2084" fmla="*/ 2319284 w 2590802"/>
                  <a:gd name="connsiteY2084" fmla="*/ 1197248 h 2590802"/>
                  <a:gd name="connsiteX2085" fmla="*/ 2307603 w 2590802"/>
                  <a:gd name="connsiteY2085" fmla="*/ 1203116 h 2590802"/>
                  <a:gd name="connsiteX2086" fmla="*/ 2313443 w 2590802"/>
                  <a:gd name="connsiteY2086" fmla="*/ 1185511 h 2590802"/>
                  <a:gd name="connsiteX2087" fmla="*/ 2307603 w 2590802"/>
                  <a:gd name="connsiteY2087" fmla="*/ 1162037 h 2590802"/>
                  <a:gd name="connsiteX2088" fmla="*/ 2301763 w 2590802"/>
                  <a:gd name="connsiteY2088" fmla="*/ 1144431 h 2590802"/>
                  <a:gd name="connsiteX2089" fmla="*/ 2290082 w 2590802"/>
                  <a:gd name="connsiteY2089" fmla="*/ 1126826 h 2590802"/>
                  <a:gd name="connsiteX2090" fmla="*/ 2266720 w 2590802"/>
                  <a:gd name="connsiteY2090" fmla="*/ 1132695 h 2590802"/>
                  <a:gd name="connsiteX2091" fmla="*/ 2237518 w 2590802"/>
                  <a:gd name="connsiteY2091" fmla="*/ 1132695 h 2590802"/>
                  <a:gd name="connsiteX2092" fmla="*/ 2225837 w 2590802"/>
                  <a:gd name="connsiteY2092" fmla="*/ 1138563 h 2590802"/>
                  <a:gd name="connsiteX2093" fmla="*/ 2225837 w 2590802"/>
                  <a:gd name="connsiteY2093" fmla="*/ 1120957 h 2590802"/>
                  <a:gd name="connsiteX2094" fmla="*/ 2260880 w 2590802"/>
                  <a:gd name="connsiteY2094" fmla="*/ 1115089 h 2590802"/>
                  <a:gd name="connsiteX2095" fmla="*/ 2266720 w 2590802"/>
                  <a:gd name="connsiteY2095" fmla="*/ 1120957 h 2590802"/>
                  <a:gd name="connsiteX2096" fmla="*/ 2284242 w 2590802"/>
                  <a:gd name="connsiteY2096" fmla="*/ 1109220 h 2590802"/>
                  <a:gd name="connsiteX2097" fmla="*/ 2183956 w 2590802"/>
                  <a:gd name="connsiteY2097" fmla="*/ 1103530 h 2590802"/>
                  <a:gd name="connsiteX2098" fmla="*/ 2195759 w 2590802"/>
                  <a:gd name="connsiteY2098" fmla="*/ 1115256 h 2590802"/>
                  <a:gd name="connsiteX2099" fmla="*/ 2201660 w 2590802"/>
                  <a:gd name="connsiteY2099" fmla="*/ 1132845 h 2590802"/>
                  <a:gd name="connsiteX2100" fmla="*/ 2225266 w 2590802"/>
                  <a:gd name="connsiteY2100" fmla="*/ 1150434 h 2590802"/>
                  <a:gd name="connsiteX2101" fmla="*/ 2207561 w 2590802"/>
                  <a:gd name="connsiteY2101" fmla="*/ 1232518 h 2590802"/>
                  <a:gd name="connsiteX2102" fmla="*/ 2201660 w 2590802"/>
                  <a:gd name="connsiteY2102" fmla="*/ 1226655 h 2590802"/>
                  <a:gd name="connsiteX2103" fmla="*/ 2201660 w 2590802"/>
                  <a:gd name="connsiteY2103" fmla="*/ 1214929 h 2590802"/>
                  <a:gd name="connsiteX2104" fmla="*/ 2207561 w 2590802"/>
                  <a:gd name="connsiteY2104" fmla="*/ 1214929 h 2590802"/>
                  <a:gd name="connsiteX2105" fmla="*/ 2213463 w 2590802"/>
                  <a:gd name="connsiteY2105" fmla="*/ 1162160 h 2590802"/>
                  <a:gd name="connsiteX2106" fmla="*/ 2201660 w 2590802"/>
                  <a:gd name="connsiteY2106" fmla="*/ 1173887 h 2590802"/>
                  <a:gd name="connsiteX2107" fmla="*/ 2201660 w 2590802"/>
                  <a:gd name="connsiteY2107" fmla="*/ 1179750 h 2590802"/>
                  <a:gd name="connsiteX2108" fmla="*/ 2195759 w 2590802"/>
                  <a:gd name="connsiteY2108" fmla="*/ 1150434 h 2590802"/>
                  <a:gd name="connsiteX2109" fmla="*/ 2183956 w 2590802"/>
                  <a:gd name="connsiteY2109" fmla="*/ 1109393 h 2590802"/>
                  <a:gd name="connsiteX2110" fmla="*/ 2183956 w 2590802"/>
                  <a:gd name="connsiteY2110" fmla="*/ 1103530 h 2590802"/>
                  <a:gd name="connsiteX2111" fmla="*/ 210749 w 2590802"/>
                  <a:gd name="connsiteY2111" fmla="*/ 1101326 h 2590802"/>
                  <a:gd name="connsiteX2112" fmla="*/ 227791 w 2590802"/>
                  <a:gd name="connsiteY2112" fmla="*/ 1102804 h 2590802"/>
                  <a:gd name="connsiteX2113" fmla="*/ 233719 w 2590802"/>
                  <a:gd name="connsiteY2113" fmla="*/ 1114631 h 2590802"/>
                  <a:gd name="connsiteX2114" fmla="*/ 239647 w 2590802"/>
                  <a:gd name="connsiteY2114" fmla="*/ 1108718 h 2590802"/>
                  <a:gd name="connsiteX2115" fmla="*/ 269285 w 2590802"/>
                  <a:gd name="connsiteY2115" fmla="*/ 1120545 h 2590802"/>
                  <a:gd name="connsiteX2116" fmla="*/ 269285 w 2590802"/>
                  <a:gd name="connsiteY2116" fmla="*/ 1144201 h 2590802"/>
                  <a:gd name="connsiteX2117" fmla="*/ 263357 w 2590802"/>
                  <a:gd name="connsiteY2117" fmla="*/ 1156028 h 2590802"/>
                  <a:gd name="connsiteX2118" fmla="*/ 281141 w 2590802"/>
                  <a:gd name="connsiteY2118" fmla="*/ 1167856 h 2590802"/>
                  <a:gd name="connsiteX2119" fmla="*/ 275213 w 2590802"/>
                  <a:gd name="connsiteY2119" fmla="*/ 1185598 h 2590802"/>
                  <a:gd name="connsiteX2120" fmla="*/ 263357 w 2590802"/>
                  <a:gd name="connsiteY2120" fmla="*/ 1191511 h 2590802"/>
                  <a:gd name="connsiteX2121" fmla="*/ 251502 w 2590802"/>
                  <a:gd name="connsiteY2121" fmla="*/ 1185598 h 2590802"/>
                  <a:gd name="connsiteX2122" fmla="*/ 239647 w 2590802"/>
                  <a:gd name="connsiteY2122" fmla="*/ 1138287 h 2590802"/>
                  <a:gd name="connsiteX2123" fmla="*/ 204080 w 2590802"/>
                  <a:gd name="connsiteY2123" fmla="*/ 1126460 h 2590802"/>
                  <a:gd name="connsiteX2124" fmla="*/ 198152 w 2590802"/>
                  <a:gd name="connsiteY2124" fmla="*/ 1108718 h 2590802"/>
                  <a:gd name="connsiteX2125" fmla="*/ 210749 w 2590802"/>
                  <a:gd name="connsiteY2125" fmla="*/ 1101326 h 2590802"/>
                  <a:gd name="connsiteX2126" fmla="*/ 2360556 w 2590802"/>
                  <a:gd name="connsiteY2126" fmla="*/ 1079818 h 2590802"/>
                  <a:gd name="connsiteX2127" fmla="*/ 2425240 w 2590802"/>
                  <a:gd name="connsiteY2127" fmla="*/ 1115140 h 2590802"/>
                  <a:gd name="connsiteX2128" fmla="*/ 2425240 w 2590802"/>
                  <a:gd name="connsiteY2128" fmla="*/ 1203443 h 2590802"/>
                  <a:gd name="connsiteX2129" fmla="*/ 2366436 w 2590802"/>
                  <a:gd name="connsiteY2129" fmla="*/ 1250538 h 2590802"/>
                  <a:gd name="connsiteX2130" fmla="*/ 2354676 w 2590802"/>
                  <a:gd name="connsiteY2130" fmla="*/ 1238764 h 2590802"/>
                  <a:gd name="connsiteX2131" fmla="*/ 2413479 w 2590802"/>
                  <a:gd name="connsiteY2131" fmla="*/ 1197556 h 2590802"/>
                  <a:gd name="connsiteX2132" fmla="*/ 2407598 w 2590802"/>
                  <a:gd name="connsiteY2132" fmla="*/ 1138687 h 2590802"/>
                  <a:gd name="connsiteX2133" fmla="*/ 2372316 w 2590802"/>
                  <a:gd name="connsiteY2133" fmla="*/ 1115140 h 2590802"/>
                  <a:gd name="connsiteX2134" fmla="*/ 2372316 w 2590802"/>
                  <a:gd name="connsiteY2134" fmla="*/ 1121026 h 2590802"/>
                  <a:gd name="connsiteX2135" fmla="*/ 2384077 w 2590802"/>
                  <a:gd name="connsiteY2135" fmla="*/ 1132800 h 2590802"/>
                  <a:gd name="connsiteX2136" fmla="*/ 2372316 w 2590802"/>
                  <a:gd name="connsiteY2136" fmla="*/ 1150461 h 2590802"/>
                  <a:gd name="connsiteX2137" fmla="*/ 2348795 w 2590802"/>
                  <a:gd name="connsiteY2137" fmla="*/ 1150461 h 2590802"/>
                  <a:gd name="connsiteX2138" fmla="*/ 2342915 w 2590802"/>
                  <a:gd name="connsiteY2138" fmla="*/ 1138687 h 2590802"/>
                  <a:gd name="connsiteX2139" fmla="*/ 2342915 w 2590802"/>
                  <a:gd name="connsiteY2139" fmla="*/ 1126913 h 2590802"/>
                  <a:gd name="connsiteX2140" fmla="*/ 2331154 w 2590802"/>
                  <a:gd name="connsiteY2140" fmla="*/ 1121026 h 2590802"/>
                  <a:gd name="connsiteX2141" fmla="*/ 2325274 w 2590802"/>
                  <a:gd name="connsiteY2141" fmla="*/ 1103366 h 2590802"/>
                  <a:gd name="connsiteX2142" fmla="*/ 2360556 w 2590802"/>
                  <a:gd name="connsiteY2142" fmla="*/ 1079818 h 2590802"/>
                  <a:gd name="connsiteX2143" fmla="*/ 2448571 w 2590802"/>
                  <a:gd name="connsiteY2143" fmla="*/ 1074128 h 2590802"/>
                  <a:gd name="connsiteX2144" fmla="*/ 2454262 w 2590802"/>
                  <a:gd name="connsiteY2144" fmla="*/ 1085509 h 2590802"/>
                  <a:gd name="connsiteX2145" fmla="*/ 2454262 w 2590802"/>
                  <a:gd name="connsiteY2145" fmla="*/ 1091200 h 2590802"/>
                  <a:gd name="connsiteX2146" fmla="*/ 2448571 w 2590802"/>
                  <a:gd name="connsiteY2146" fmla="*/ 1074128 h 2590802"/>
                  <a:gd name="connsiteX2147" fmla="*/ 198863 w 2590802"/>
                  <a:gd name="connsiteY2147" fmla="*/ 1061798 h 2590802"/>
                  <a:gd name="connsiteX2148" fmla="*/ 204554 w 2590802"/>
                  <a:gd name="connsiteY2148" fmla="*/ 1061798 h 2590802"/>
                  <a:gd name="connsiteX2149" fmla="*/ 204554 w 2590802"/>
                  <a:gd name="connsiteY2149" fmla="*/ 1067489 h 2590802"/>
                  <a:gd name="connsiteX2150" fmla="*/ 198863 w 2590802"/>
                  <a:gd name="connsiteY2150" fmla="*/ 1061798 h 2590802"/>
                  <a:gd name="connsiteX2151" fmla="*/ 248510 w 2590802"/>
                  <a:gd name="connsiteY2151" fmla="*/ 1059783 h 2590802"/>
                  <a:gd name="connsiteX2152" fmla="*/ 251465 w 2590802"/>
                  <a:gd name="connsiteY2152" fmla="*/ 1061987 h 2590802"/>
                  <a:gd name="connsiteX2153" fmla="*/ 263285 w 2590802"/>
                  <a:gd name="connsiteY2153" fmla="*/ 1073748 h 2590802"/>
                  <a:gd name="connsiteX2154" fmla="*/ 263285 w 2590802"/>
                  <a:gd name="connsiteY2154" fmla="*/ 1079629 h 2590802"/>
                  <a:gd name="connsiteX2155" fmla="*/ 257375 w 2590802"/>
                  <a:gd name="connsiteY2155" fmla="*/ 1073748 h 2590802"/>
                  <a:gd name="connsiteX2156" fmla="*/ 263285 w 2590802"/>
                  <a:gd name="connsiteY2156" fmla="*/ 1085509 h 2590802"/>
                  <a:gd name="connsiteX2157" fmla="*/ 275103 w 2590802"/>
                  <a:gd name="connsiteY2157" fmla="*/ 1079629 h 2590802"/>
                  <a:gd name="connsiteX2158" fmla="*/ 298742 w 2590802"/>
                  <a:gd name="connsiteY2158" fmla="*/ 1085509 h 2590802"/>
                  <a:gd name="connsiteX2159" fmla="*/ 316470 w 2590802"/>
                  <a:gd name="connsiteY2159" fmla="*/ 1120791 h 2590802"/>
                  <a:gd name="connsiteX2160" fmla="*/ 292832 w 2590802"/>
                  <a:gd name="connsiteY2160" fmla="*/ 1085509 h 2590802"/>
                  <a:gd name="connsiteX2161" fmla="*/ 286922 w 2590802"/>
                  <a:gd name="connsiteY2161" fmla="*/ 1085509 h 2590802"/>
                  <a:gd name="connsiteX2162" fmla="*/ 304651 w 2590802"/>
                  <a:gd name="connsiteY2162" fmla="*/ 1138432 h 2590802"/>
                  <a:gd name="connsiteX2163" fmla="*/ 304651 w 2590802"/>
                  <a:gd name="connsiteY2163" fmla="*/ 1144312 h 2590802"/>
                  <a:gd name="connsiteX2164" fmla="*/ 316470 w 2590802"/>
                  <a:gd name="connsiteY2164" fmla="*/ 1167834 h 2590802"/>
                  <a:gd name="connsiteX2165" fmla="*/ 304651 w 2590802"/>
                  <a:gd name="connsiteY2165" fmla="*/ 1185475 h 2590802"/>
                  <a:gd name="connsiteX2166" fmla="*/ 304651 w 2590802"/>
                  <a:gd name="connsiteY2166" fmla="*/ 1197236 h 2590802"/>
                  <a:gd name="connsiteX2167" fmla="*/ 310560 w 2590802"/>
                  <a:gd name="connsiteY2167" fmla="*/ 1197236 h 2590802"/>
                  <a:gd name="connsiteX2168" fmla="*/ 310560 w 2590802"/>
                  <a:gd name="connsiteY2168" fmla="*/ 1203116 h 2590802"/>
                  <a:gd name="connsiteX2169" fmla="*/ 298742 w 2590802"/>
                  <a:gd name="connsiteY2169" fmla="*/ 1226637 h 2590802"/>
                  <a:gd name="connsiteX2170" fmla="*/ 269194 w 2590802"/>
                  <a:gd name="connsiteY2170" fmla="*/ 1203116 h 2590802"/>
                  <a:gd name="connsiteX2171" fmla="*/ 292832 w 2590802"/>
                  <a:gd name="connsiteY2171" fmla="*/ 1179595 h 2590802"/>
                  <a:gd name="connsiteX2172" fmla="*/ 275103 w 2590802"/>
                  <a:gd name="connsiteY2172" fmla="*/ 1150193 h 2590802"/>
                  <a:gd name="connsiteX2173" fmla="*/ 269194 w 2590802"/>
                  <a:gd name="connsiteY2173" fmla="*/ 1114911 h 2590802"/>
                  <a:gd name="connsiteX2174" fmla="*/ 227827 w 2590802"/>
                  <a:gd name="connsiteY2174" fmla="*/ 1097270 h 2590802"/>
                  <a:gd name="connsiteX2175" fmla="*/ 198280 w 2590802"/>
                  <a:gd name="connsiteY2175" fmla="*/ 1097270 h 2590802"/>
                  <a:gd name="connsiteX2176" fmla="*/ 186460 w 2590802"/>
                  <a:gd name="connsiteY2176" fmla="*/ 1103150 h 2590802"/>
                  <a:gd name="connsiteX2177" fmla="*/ 162822 w 2590802"/>
                  <a:gd name="connsiteY2177" fmla="*/ 1085509 h 2590802"/>
                  <a:gd name="connsiteX2178" fmla="*/ 174641 w 2590802"/>
                  <a:gd name="connsiteY2178" fmla="*/ 1073748 h 2590802"/>
                  <a:gd name="connsiteX2179" fmla="*/ 180551 w 2590802"/>
                  <a:gd name="connsiteY2179" fmla="*/ 1067868 h 2590802"/>
                  <a:gd name="connsiteX2180" fmla="*/ 210099 w 2590802"/>
                  <a:gd name="connsiteY2180" fmla="*/ 1079629 h 2590802"/>
                  <a:gd name="connsiteX2181" fmla="*/ 216008 w 2590802"/>
                  <a:gd name="connsiteY2181" fmla="*/ 1067868 h 2590802"/>
                  <a:gd name="connsiteX2182" fmla="*/ 233737 w 2590802"/>
                  <a:gd name="connsiteY2182" fmla="*/ 1061987 h 2590802"/>
                  <a:gd name="connsiteX2183" fmla="*/ 251465 w 2590802"/>
                  <a:gd name="connsiteY2183" fmla="*/ 1067868 h 2590802"/>
                  <a:gd name="connsiteX2184" fmla="*/ 245556 w 2590802"/>
                  <a:gd name="connsiteY2184" fmla="*/ 1061987 h 2590802"/>
                  <a:gd name="connsiteX2185" fmla="*/ 248510 w 2590802"/>
                  <a:gd name="connsiteY2185" fmla="*/ 1059783 h 2590802"/>
                  <a:gd name="connsiteX2186" fmla="*/ 2349175 w 2590802"/>
                  <a:gd name="connsiteY2186" fmla="*/ 1021015 h 2590802"/>
                  <a:gd name="connsiteX2187" fmla="*/ 2389673 w 2590802"/>
                  <a:gd name="connsiteY2187" fmla="*/ 1050416 h 2590802"/>
                  <a:gd name="connsiteX2188" fmla="*/ 2389673 w 2590802"/>
                  <a:gd name="connsiteY2188" fmla="*/ 1079818 h 2590802"/>
                  <a:gd name="connsiteX2189" fmla="*/ 2383888 w 2590802"/>
                  <a:gd name="connsiteY2189" fmla="*/ 1062177 h 2590802"/>
                  <a:gd name="connsiteX2190" fmla="*/ 2366531 w 2590802"/>
                  <a:gd name="connsiteY2190" fmla="*/ 1038655 h 2590802"/>
                  <a:gd name="connsiteX2191" fmla="*/ 2343389 w 2590802"/>
                  <a:gd name="connsiteY2191" fmla="*/ 1038655 h 2590802"/>
                  <a:gd name="connsiteX2192" fmla="*/ 2337604 w 2590802"/>
                  <a:gd name="connsiteY2192" fmla="*/ 1026895 h 2590802"/>
                  <a:gd name="connsiteX2193" fmla="*/ 2349175 w 2590802"/>
                  <a:gd name="connsiteY2193" fmla="*/ 1021015 h 2590802"/>
                  <a:gd name="connsiteX2194" fmla="*/ 116056 w 2590802"/>
                  <a:gd name="connsiteY2194" fmla="*/ 1002766 h 2590802"/>
                  <a:gd name="connsiteX2195" fmla="*/ 133421 w 2590802"/>
                  <a:gd name="connsiteY2195" fmla="*/ 1032261 h 2590802"/>
                  <a:gd name="connsiteX2196" fmla="*/ 133421 w 2590802"/>
                  <a:gd name="connsiteY2196" fmla="*/ 1038087 h 2590802"/>
                  <a:gd name="connsiteX2197" fmla="*/ 127540 w 2590802"/>
                  <a:gd name="connsiteY2197" fmla="*/ 1026435 h 2590802"/>
                  <a:gd name="connsiteX2198" fmla="*/ 121660 w 2590802"/>
                  <a:gd name="connsiteY2198" fmla="*/ 1008957 h 2590802"/>
                  <a:gd name="connsiteX2199" fmla="*/ 104019 w 2590802"/>
                  <a:gd name="connsiteY2199" fmla="*/ 1003130 h 2590802"/>
                  <a:gd name="connsiteX2200" fmla="*/ 116056 w 2590802"/>
                  <a:gd name="connsiteY2200" fmla="*/ 1002766 h 2590802"/>
                  <a:gd name="connsiteX2201" fmla="*/ 2272568 w 2590802"/>
                  <a:gd name="connsiteY2201" fmla="*/ 997304 h 2590802"/>
                  <a:gd name="connsiteX2202" fmla="*/ 2337400 w 2590802"/>
                  <a:gd name="connsiteY2202" fmla="*/ 1038310 h 2590802"/>
                  <a:gd name="connsiteX2203" fmla="*/ 2337400 w 2590802"/>
                  <a:gd name="connsiteY2203" fmla="*/ 1073458 h 2590802"/>
                  <a:gd name="connsiteX2204" fmla="*/ 2313825 w 2590802"/>
                  <a:gd name="connsiteY2204" fmla="*/ 1091033 h 2590802"/>
                  <a:gd name="connsiteX2205" fmla="*/ 2296143 w 2590802"/>
                  <a:gd name="connsiteY2205" fmla="*/ 1079316 h 2590802"/>
                  <a:gd name="connsiteX2206" fmla="*/ 2278461 w 2590802"/>
                  <a:gd name="connsiteY2206" fmla="*/ 1079316 h 2590802"/>
                  <a:gd name="connsiteX2207" fmla="*/ 2266674 w 2590802"/>
                  <a:gd name="connsiteY2207" fmla="*/ 1067600 h 2590802"/>
                  <a:gd name="connsiteX2208" fmla="*/ 2266674 w 2590802"/>
                  <a:gd name="connsiteY2208" fmla="*/ 1050026 h 2590802"/>
                  <a:gd name="connsiteX2209" fmla="*/ 2290250 w 2590802"/>
                  <a:gd name="connsiteY2209" fmla="*/ 1038310 h 2590802"/>
                  <a:gd name="connsiteX2210" fmla="*/ 2313825 w 2590802"/>
                  <a:gd name="connsiteY2210" fmla="*/ 1050026 h 2590802"/>
                  <a:gd name="connsiteX2211" fmla="*/ 2290250 w 2590802"/>
                  <a:gd name="connsiteY2211" fmla="*/ 1020736 h 2590802"/>
                  <a:gd name="connsiteX2212" fmla="*/ 2219522 w 2590802"/>
                  <a:gd name="connsiteY2212" fmla="*/ 1032452 h 2590802"/>
                  <a:gd name="connsiteX2213" fmla="*/ 2190053 w 2590802"/>
                  <a:gd name="connsiteY2213" fmla="*/ 1096891 h 2590802"/>
                  <a:gd name="connsiteX2214" fmla="*/ 2178265 w 2590802"/>
                  <a:gd name="connsiteY2214" fmla="*/ 1096891 h 2590802"/>
                  <a:gd name="connsiteX2215" fmla="*/ 2184159 w 2590802"/>
                  <a:gd name="connsiteY2215" fmla="*/ 1061743 h 2590802"/>
                  <a:gd name="connsiteX2216" fmla="*/ 2272568 w 2590802"/>
                  <a:gd name="connsiteY2216" fmla="*/ 997304 h 2590802"/>
                  <a:gd name="connsiteX2217" fmla="*/ 2360616 w 2590802"/>
                  <a:gd name="connsiteY2217" fmla="*/ 991613 h 2590802"/>
                  <a:gd name="connsiteX2218" fmla="*/ 2383977 w 2590802"/>
                  <a:gd name="connsiteY2218" fmla="*/ 1003311 h 2590802"/>
                  <a:gd name="connsiteX2219" fmla="*/ 2401499 w 2590802"/>
                  <a:gd name="connsiteY2219" fmla="*/ 1003311 h 2590802"/>
                  <a:gd name="connsiteX2220" fmla="*/ 2413180 w 2590802"/>
                  <a:gd name="connsiteY2220" fmla="*/ 1020857 h 2590802"/>
                  <a:gd name="connsiteX2221" fmla="*/ 2413180 w 2590802"/>
                  <a:gd name="connsiteY2221" fmla="*/ 1038403 h 2590802"/>
                  <a:gd name="connsiteX2222" fmla="*/ 2424860 w 2590802"/>
                  <a:gd name="connsiteY2222" fmla="*/ 1050101 h 2590802"/>
                  <a:gd name="connsiteX2223" fmla="*/ 2424860 w 2590802"/>
                  <a:gd name="connsiteY2223" fmla="*/ 1067647 h 2590802"/>
                  <a:gd name="connsiteX2224" fmla="*/ 2419020 w 2590802"/>
                  <a:gd name="connsiteY2224" fmla="*/ 1073495 h 2590802"/>
                  <a:gd name="connsiteX2225" fmla="*/ 2424860 w 2590802"/>
                  <a:gd name="connsiteY2225" fmla="*/ 1091042 h 2590802"/>
                  <a:gd name="connsiteX2226" fmla="*/ 2419020 w 2590802"/>
                  <a:gd name="connsiteY2226" fmla="*/ 1096891 h 2590802"/>
                  <a:gd name="connsiteX2227" fmla="*/ 2401499 w 2590802"/>
                  <a:gd name="connsiteY2227" fmla="*/ 1079344 h 2590802"/>
                  <a:gd name="connsiteX2228" fmla="*/ 2383977 w 2590802"/>
                  <a:gd name="connsiteY2228" fmla="*/ 1026706 h 2590802"/>
                  <a:gd name="connsiteX2229" fmla="*/ 2343095 w 2590802"/>
                  <a:gd name="connsiteY2229" fmla="*/ 1015008 h 2590802"/>
                  <a:gd name="connsiteX2230" fmla="*/ 2325573 w 2590802"/>
                  <a:gd name="connsiteY2230" fmla="*/ 1015008 h 2590802"/>
                  <a:gd name="connsiteX2231" fmla="*/ 2319733 w 2590802"/>
                  <a:gd name="connsiteY2231" fmla="*/ 1003311 h 2590802"/>
                  <a:gd name="connsiteX2232" fmla="*/ 2337254 w 2590802"/>
                  <a:gd name="connsiteY2232" fmla="*/ 997462 h 2590802"/>
                  <a:gd name="connsiteX2233" fmla="*/ 2343095 w 2590802"/>
                  <a:gd name="connsiteY2233" fmla="*/ 1003311 h 2590802"/>
                  <a:gd name="connsiteX2234" fmla="*/ 2360616 w 2590802"/>
                  <a:gd name="connsiteY2234" fmla="*/ 991613 h 2590802"/>
                  <a:gd name="connsiteX2235" fmla="*/ 392260 w 2590802"/>
                  <a:gd name="connsiteY2235" fmla="*/ 985923 h 2590802"/>
                  <a:gd name="connsiteX2236" fmla="*/ 403986 w 2590802"/>
                  <a:gd name="connsiteY2236" fmla="*/ 1015053 h 2590802"/>
                  <a:gd name="connsiteX2237" fmla="*/ 415712 w 2590802"/>
                  <a:gd name="connsiteY2237" fmla="*/ 1026705 h 2590802"/>
                  <a:gd name="connsiteX2238" fmla="*/ 427438 w 2590802"/>
                  <a:gd name="connsiteY2238" fmla="*/ 1032532 h 2590802"/>
                  <a:gd name="connsiteX2239" fmla="*/ 421575 w 2590802"/>
                  <a:gd name="connsiteY2239" fmla="*/ 1061662 h 2590802"/>
                  <a:gd name="connsiteX2240" fmla="*/ 398123 w 2590802"/>
                  <a:gd name="connsiteY2240" fmla="*/ 1061662 h 2590802"/>
                  <a:gd name="connsiteX2241" fmla="*/ 386396 w 2590802"/>
                  <a:gd name="connsiteY2241" fmla="*/ 1038358 h 2590802"/>
                  <a:gd name="connsiteX2242" fmla="*/ 386396 w 2590802"/>
                  <a:gd name="connsiteY2242" fmla="*/ 1026705 h 2590802"/>
                  <a:gd name="connsiteX2243" fmla="*/ 368807 w 2590802"/>
                  <a:gd name="connsiteY2243" fmla="*/ 1015053 h 2590802"/>
                  <a:gd name="connsiteX2244" fmla="*/ 368807 w 2590802"/>
                  <a:gd name="connsiteY2244" fmla="*/ 991749 h 2590802"/>
                  <a:gd name="connsiteX2245" fmla="*/ 392260 w 2590802"/>
                  <a:gd name="connsiteY2245" fmla="*/ 985923 h 2590802"/>
                  <a:gd name="connsiteX2246" fmla="*/ 350851 w 2590802"/>
                  <a:gd name="connsiteY2246" fmla="*/ 985923 h 2590802"/>
                  <a:gd name="connsiteX2247" fmla="*/ 356779 w 2590802"/>
                  <a:gd name="connsiteY2247" fmla="*/ 1009355 h 2590802"/>
                  <a:gd name="connsiteX2248" fmla="*/ 380490 w 2590802"/>
                  <a:gd name="connsiteY2248" fmla="*/ 1032787 h 2590802"/>
                  <a:gd name="connsiteX2249" fmla="*/ 386418 w 2590802"/>
                  <a:gd name="connsiteY2249" fmla="*/ 1062077 h 2590802"/>
                  <a:gd name="connsiteX2250" fmla="*/ 416057 w 2590802"/>
                  <a:gd name="connsiteY2250" fmla="*/ 1073794 h 2590802"/>
                  <a:gd name="connsiteX2251" fmla="*/ 416057 w 2590802"/>
                  <a:gd name="connsiteY2251" fmla="*/ 1079652 h 2590802"/>
                  <a:gd name="connsiteX2252" fmla="*/ 380490 w 2590802"/>
                  <a:gd name="connsiteY2252" fmla="*/ 1067935 h 2590802"/>
                  <a:gd name="connsiteX2253" fmla="*/ 368634 w 2590802"/>
                  <a:gd name="connsiteY2253" fmla="*/ 1038645 h 2590802"/>
                  <a:gd name="connsiteX2254" fmla="*/ 350851 w 2590802"/>
                  <a:gd name="connsiteY2254" fmla="*/ 1009355 h 2590802"/>
                  <a:gd name="connsiteX2255" fmla="*/ 350851 w 2590802"/>
                  <a:gd name="connsiteY2255" fmla="*/ 985923 h 2590802"/>
                  <a:gd name="connsiteX2256" fmla="*/ 2419170 w 2590802"/>
                  <a:gd name="connsiteY2256" fmla="*/ 979283 h 2590802"/>
                  <a:gd name="connsiteX2257" fmla="*/ 2436953 w 2590802"/>
                  <a:gd name="connsiteY2257" fmla="*/ 991071 h 2590802"/>
                  <a:gd name="connsiteX2258" fmla="*/ 2448809 w 2590802"/>
                  <a:gd name="connsiteY2258" fmla="*/ 1026435 h 2590802"/>
                  <a:gd name="connsiteX2259" fmla="*/ 2460664 w 2590802"/>
                  <a:gd name="connsiteY2259" fmla="*/ 1044116 h 2590802"/>
                  <a:gd name="connsiteX2260" fmla="*/ 2460664 w 2590802"/>
                  <a:gd name="connsiteY2260" fmla="*/ 1061798 h 2590802"/>
                  <a:gd name="connsiteX2261" fmla="*/ 2460664 w 2590802"/>
                  <a:gd name="connsiteY2261" fmla="*/ 1050010 h 2590802"/>
                  <a:gd name="connsiteX2262" fmla="*/ 2436953 w 2590802"/>
                  <a:gd name="connsiteY2262" fmla="*/ 1014647 h 2590802"/>
                  <a:gd name="connsiteX2263" fmla="*/ 2419170 w 2590802"/>
                  <a:gd name="connsiteY2263" fmla="*/ 979283 h 2590802"/>
                  <a:gd name="connsiteX2264" fmla="*/ 315943 w 2590802"/>
                  <a:gd name="connsiteY2264" fmla="*/ 973593 h 2590802"/>
                  <a:gd name="connsiteX2265" fmla="*/ 345451 w 2590802"/>
                  <a:gd name="connsiteY2265" fmla="*/ 985386 h 2590802"/>
                  <a:gd name="connsiteX2266" fmla="*/ 339549 w 2590802"/>
                  <a:gd name="connsiteY2266" fmla="*/ 1008974 h 2590802"/>
                  <a:gd name="connsiteX2267" fmla="*/ 363155 w 2590802"/>
                  <a:gd name="connsiteY2267" fmla="*/ 1044355 h 2590802"/>
                  <a:gd name="connsiteX2268" fmla="*/ 398563 w 2590802"/>
                  <a:gd name="connsiteY2268" fmla="*/ 1085633 h 2590802"/>
                  <a:gd name="connsiteX2269" fmla="*/ 410366 w 2590802"/>
                  <a:gd name="connsiteY2269" fmla="*/ 1091529 h 2590802"/>
                  <a:gd name="connsiteX2270" fmla="*/ 404465 w 2590802"/>
                  <a:gd name="connsiteY2270" fmla="*/ 1109220 h 2590802"/>
                  <a:gd name="connsiteX2271" fmla="*/ 363155 w 2590802"/>
                  <a:gd name="connsiteY2271" fmla="*/ 1085633 h 2590802"/>
                  <a:gd name="connsiteX2272" fmla="*/ 357254 w 2590802"/>
                  <a:gd name="connsiteY2272" fmla="*/ 1067942 h 2590802"/>
                  <a:gd name="connsiteX2273" fmla="*/ 327746 w 2590802"/>
                  <a:gd name="connsiteY2273" fmla="*/ 1056149 h 2590802"/>
                  <a:gd name="connsiteX2274" fmla="*/ 321845 w 2590802"/>
                  <a:gd name="connsiteY2274" fmla="*/ 1044355 h 2590802"/>
                  <a:gd name="connsiteX2275" fmla="*/ 327746 w 2590802"/>
                  <a:gd name="connsiteY2275" fmla="*/ 1014871 h 2590802"/>
                  <a:gd name="connsiteX2276" fmla="*/ 315943 w 2590802"/>
                  <a:gd name="connsiteY2276" fmla="*/ 985386 h 2590802"/>
                  <a:gd name="connsiteX2277" fmla="*/ 315943 w 2590802"/>
                  <a:gd name="connsiteY2277" fmla="*/ 973593 h 2590802"/>
                  <a:gd name="connsiteX2278" fmla="*/ 2155601 w 2590802"/>
                  <a:gd name="connsiteY2278" fmla="*/ 965900 h 2590802"/>
                  <a:gd name="connsiteX2279" fmla="*/ 2172416 w 2590802"/>
                  <a:gd name="connsiteY2279" fmla="*/ 968113 h 2590802"/>
                  <a:gd name="connsiteX2280" fmla="*/ 2178265 w 2590802"/>
                  <a:gd name="connsiteY2280" fmla="*/ 979915 h 2590802"/>
                  <a:gd name="connsiteX2281" fmla="*/ 2207509 w 2590802"/>
                  <a:gd name="connsiteY2281" fmla="*/ 985817 h 2590802"/>
                  <a:gd name="connsiteX2282" fmla="*/ 2213357 w 2590802"/>
                  <a:gd name="connsiteY2282" fmla="*/ 1003521 h 2590802"/>
                  <a:gd name="connsiteX2283" fmla="*/ 2201660 w 2590802"/>
                  <a:gd name="connsiteY2283" fmla="*/ 1015324 h 2590802"/>
                  <a:gd name="connsiteX2284" fmla="*/ 2184113 w 2590802"/>
                  <a:gd name="connsiteY2284" fmla="*/ 1009423 h 2590802"/>
                  <a:gd name="connsiteX2285" fmla="*/ 2154870 w 2590802"/>
                  <a:gd name="connsiteY2285" fmla="*/ 1003521 h 2590802"/>
                  <a:gd name="connsiteX2286" fmla="*/ 2143172 w 2590802"/>
                  <a:gd name="connsiteY2286" fmla="*/ 968113 h 2590802"/>
                  <a:gd name="connsiteX2287" fmla="*/ 2155601 w 2590802"/>
                  <a:gd name="connsiteY2287" fmla="*/ 965900 h 2590802"/>
                  <a:gd name="connsiteX2288" fmla="*/ 2372040 w 2590802"/>
                  <a:gd name="connsiteY2288" fmla="*/ 962387 h 2590802"/>
                  <a:gd name="connsiteX2289" fmla="*/ 2389659 w 2590802"/>
                  <a:gd name="connsiteY2289" fmla="*/ 974120 h 2590802"/>
                  <a:gd name="connsiteX2290" fmla="*/ 2413151 w 2590802"/>
                  <a:gd name="connsiteY2290" fmla="*/ 985852 h 2590802"/>
                  <a:gd name="connsiteX2291" fmla="*/ 2430770 w 2590802"/>
                  <a:gd name="connsiteY2291" fmla="*/ 1003451 h 2590802"/>
                  <a:gd name="connsiteX2292" fmla="*/ 2430770 w 2590802"/>
                  <a:gd name="connsiteY2292" fmla="*/ 1026916 h 2590802"/>
                  <a:gd name="connsiteX2293" fmla="*/ 2454262 w 2590802"/>
                  <a:gd name="connsiteY2293" fmla="*/ 1044515 h 2590802"/>
                  <a:gd name="connsiteX2294" fmla="*/ 2442517 w 2590802"/>
                  <a:gd name="connsiteY2294" fmla="*/ 1073847 h 2590802"/>
                  <a:gd name="connsiteX2295" fmla="*/ 2442517 w 2590802"/>
                  <a:gd name="connsiteY2295" fmla="*/ 1109045 h 2590802"/>
                  <a:gd name="connsiteX2296" fmla="*/ 2430770 w 2590802"/>
                  <a:gd name="connsiteY2296" fmla="*/ 1114911 h 2590802"/>
                  <a:gd name="connsiteX2297" fmla="*/ 2424897 w 2590802"/>
                  <a:gd name="connsiteY2297" fmla="*/ 1103178 h 2590802"/>
                  <a:gd name="connsiteX2298" fmla="*/ 2436643 w 2590802"/>
                  <a:gd name="connsiteY2298" fmla="*/ 1062114 h 2590802"/>
                  <a:gd name="connsiteX2299" fmla="*/ 2424897 w 2590802"/>
                  <a:gd name="connsiteY2299" fmla="*/ 1032783 h 2590802"/>
                  <a:gd name="connsiteX2300" fmla="*/ 2419024 w 2590802"/>
                  <a:gd name="connsiteY2300" fmla="*/ 1009317 h 2590802"/>
                  <a:gd name="connsiteX2301" fmla="*/ 2383786 w 2590802"/>
                  <a:gd name="connsiteY2301" fmla="*/ 991718 h 2590802"/>
                  <a:gd name="connsiteX2302" fmla="*/ 2360293 w 2590802"/>
                  <a:gd name="connsiteY2302" fmla="*/ 985852 h 2590802"/>
                  <a:gd name="connsiteX2303" fmla="*/ 2342674 w 2590802"/>
                  <a:gd name="connsiteY2303" fmla="*/ 991718 h 2590802"/>
                  <a:gd name="connsiteX2304" fmla="*/ 2307436 w 2590802"/>
                  <a:gd name="connsiteY2304" fmla="*/ 997585 h 2590802"/>
                  <a:gd name="connsiteX2305" fmla="*/ 2301563 w 2590802"/>
                  <a:gd name="connsiteY2305" fmla="*/ 991718 h 2590802"/>
                  <a:gd name="connsiteX2306" fmla="*/ 2325055 w 2590802"/>
                  <a:gd name="connsiteY2306" fmla="*/ 968253 h 2590802"/>
                  <a:gd name="connsiteX2307" fmla="*/ 2342674 w 2590802"/>
                  <a:gd name="connsiteY2307" fmla="*/ 974120 h 2590802"/>
                  <a:gd name="connsiteX2308" fmla="*/ 2372040 w 2590802"/>
                  <a:gd name="connsiteY2308" fmla="*/ 962387 h 2590802"/>
                  <a:gd name="connsiteX2309" fmla="*/ 2377913 w 2590802"/>
                  <a:gd name="connsiteY2309" fmla="*/ 956521 h 2590802"/>
                  <a:gd name="connsiteX2310" fmla="*/ 2389659 w 2590802"/>
                  <a:gd name="connsiteY2310" fmla="*/ 962387 h 2590802"/>
                  <a:gd name="connsiteX2311" fmla="*/ 2395532 w 2590802"/>
                  <a:gd name="connsiteY2311" fmla="*/ 968253 h 2590802"/>
                  <a:gd name="connsiteX2312" fmla="*/ 2395532 w 2590802"/>
                  <a:gd name="connsiteY2312" fmla="*/ 974120 h 2590802"/>
                  <a:gd name="connsiteX2313" fmla="*/ 2389659 w 2590802"/>
                  <a:gd name="connsiteY2313" fmla="*/ 974120 h 2590802"/>
                  <a:gd name="connsiteX2314" fmla="*/ 2383786 w 2590802"/>
                  <a:gd name="connsiteY2314" fmla="*/ 962387 h 2590802"/>
                  <a:gd name="connsiteX2315" fmla="*/ 2377913 w 2590802"/>
                  <a:gd name="connsiteY2315" fmla="*/ 956521 h 2590802"/>
                  <a:gd name="connsiteX2316" fmla="*/ 2143508 w 2590802"/>
                  <a:gd name="connsiteY2316" fmla="*/ 944191 h 2590802"/>
                  <a:gd name="connsiteX2317" fmla="*/ 2178656 w 2590802"/>
                  <a:gd name="connsiteY2317" fmla="*/ 961832 h 2590802"/>
                  <a:gd name="connsiteX2318" fmla="*/ 2202088 w 2590802"/>
                  <a:gd name="connsiteY2318" fmla="*/ 961832 h 2590802"/>
                  <a:gd name="connsiteX2319" fmla="*/ 2225520 w 2590802"/>
                  <a:gd name="connsiteY2319" fmla="*/ 973593 h 2590802"/>
                  <a:gd name="connsiteX2320" fmla="*/ 2231378 w 2590802"/>
                  <a:gd name="connsiteY2320" fmla="*/ 997114 h 2590802"/>
                  <a:gd name="connsiteX2321" fmla="*/ 2213804 w 2590802"/>
                  <a:gd name="connsiteY2321" fmla="*/ 979473 h 2590802"/>
                  <a:gd name="connsiteX2322" fmla="*/ 2184514 w 2590802"/>
                  <a:gd name="connsiteY2322" fmla="*/ 973593 h 2590802"/>
                  <a:gd name="connsiteX2323" fmla="*/ 2155223 w 2590802"/>
                  <a:gd name="connsiteY2323" fmla="*/ 955952 h 2590802"/>
                  <a:gd name="connsiteX2324" fmla="*/ 2131791 w 2590802"/>
                  <a:gd name="connsiteY2324" fmla="*/ 950071 h 2590802"/>
                  <a:gd name="connsiteX2325" fmla="*/ 2143508 w 2590802"/>
                  <a:gd name="connsiteY2325" fmla="*/ 944191 h 2590802"/>
                  <a:gd name="connsiteX2326" fmla="*/ 2219997 w 2590802"/>
                  <a:gd name="connsiteY2326" fmla="*/ 909098 h 2590802"/>
                  <a:gd name="connsiteX2327" fmla="*/ 2237069 w 2590802"/>
                  <a:gd name="connsiteY2327" fmla="*/ 926882 h 2590802"/>
                  <a:gd name="connsiteX2328" fmla="*/ 2237069 w 2590802"/>
                  <a:gd name="connsiteY2328" fmla="*/ 932810 h 2590802"/>
                  <a:gd name="connsiteX2329" fmla="*/ 2219997 w 2590802"/>
                  <a:gd name="connsiteY2329" fmla="*/ 915026 h 2590802"/>
                  <a:gd name="connsiteX2330" fmla="*/ 2219997 w 2590802"/>
                  <a:gd name="connsiteY2330" fmla="*/ 909098 h 2590802"/>
                  <a:gd name="connsiteX2331" fmla="*/ 2157828 w 2590802"/>
                  <a:gd name="connsiteY2331" fmla="*/ 904875 h 2590802"/>
                  <a:gd name="connsiteX2332" fmla="*/ 2160765 w 2590802"/>
                  <a:gd name="connsiteY2332" fmla="*/ 909276 h 2590802"/>
                  <a:gd name="connsiteX2333" fmla="*/ 2160765 w 2590802"/>
                  <a:gd name="connsiteY2333" fmla="*/ 915145 h 2590802"/>
                  <a:gd name="connsiteX2334" fmla="*/ 2166639 w 2590802"/>
                  <a:gd name="connsiteY2334" fmla="*/ 915145 h 2590802"/>
                  <a:gd name="connsiteX2335" fmla="*/ 2184262 w 2590802"/>
                  <a:gd name="connsiteY2335" fmla="*/ 921013 h 2590802"/>
                  <a:gd name="connsiteX2336" fmla="*/ 2219507 w 2590802"/>
                  <a:gd name="connsiteY2336" fmla="*/ 921013 h 2590802"/>
                  <a:gd name="connsiteX2337" fmla="*/ 2231255 w 2590802"/>
                  <a:gd name="connsiteY2337" fmla="*/ 944487 h 2590802"/>
                  <a:gd name="connsiteX2338" fmla="*/ 2237130 w 2590802"/>
                  <a:gd name="connsiteY2338" fmla="*/ 944487 h 2590802"/>
                  <a:gd name="connsiteX2339" fmla="*/ 2237130 w 2590802"/>
                  <a:gd name="connsiteY2339" fmla="*/ 932750 h 2590802"/>
                  <a:gd name="connsiteX2340" fmla="*/ 2243004 w 2590802"/>
                  <a:gd name="connsiteY2340" fmla="*/ 932750 h 2590802"/>
                  <a:gd name="connsiteX2341" fmla="*/ 2243004 w 2590802"/>
                  <a:gd name="connsiteY2341" fmla="*/ 944487 h 2590802"/>
                  <a:gd name="connsiteX2342" fmla="*/ 2237130 w 2590802"/>
                  <a:gd name="connsiteY2342" fmla="*/ 950356 h 2590802"/>
                  <a:gd name="connsiteX2343" fmla="*/ 2237130 w 2590802"/>
                  <a:gd name="connsiteY2343" fmla="*/ 956224 h 2590802"/>
                  <a:gd name="connsiteX2344" fmla="*/ 2254752 w 2590802"/>
                  <a:gd name="connsiteY2344" fmla="*/ 950356 h 2590802"/>
                  <a:gd name="connsiteX2345" fmla="*/ 2260627 w 2590802"/>
                  <a:gd name="connsiteY2345" fmla="*/ 956224 h 2590802"/>
                  <a:gd name="connsiteX2346" fmla="*/ 2295872 w 2590802"/>
                  <a:gd name="connsiteY2346" fmla="*/ 991435 h 2590802"/>
                  <a:gd name="connsiteX2347" fmla="*/ 2272375 w 2590802"/>
                  <a:gd name="connsiteY2347" fmla="*/ 979698 h 2590802"/>
                  <a:gd name="connsiteX2348" fmla="*/ 2266501 w 2590802"/>
                  <a:gd name="connsiteY2348" fmla="*/ 979698 h 2590802"/>
                  <a:gd name="connsiteX2349" fmla="*/ 2237130 w 2590802"/>
                  <a:gd name="connsiteY2349" fmla="*/ 991435 h 2590802"/>
                  <a:gd name="connsiteX2350" fmla="*/ 2231255 w 2590802"/>
                  <a:gd name="connsiteY2350" fmla="*/ 973830 h 2590802"/>
                  <a:gd name="connsiteX2351" fmla="*/ 2184262 w 2590802"/>
                  <a:gd name="connsiteY2351" fmla="*/ 956224 h 2590802"/>
                  <a:gd name="connsiteX2352" fmla="*/ 2149017 w 2590802"/>
                  <a:gd name="connsiteY2352" fmla="*/ 938619 h 2590802"/>
                  <a:gd name="connsiteX2353" fmla="*/ 2131394 w 2590802"/>
                  <a:gd name="connsiteY2353" fmla="*/ 938619 h 2590802"/>
                  <a:gd name="connsiteX2354" fmla="*/ 2125520 w 2590802"/>
                  <a:gd name="connsiteY2354" fmla="*/ 915145 h 2590802"/>
                  <a:gd name="connsiteX2355" fmla="*/ 2154891 w 2590802"/>
                  <a:gd name="connsiteY2355" fmla="*/ 909276 h 2590802"/>
                  <a:gd name="connsiteX2356" fmla="*/ 2157828 w 2590802"/>
                  <a:gd name="connsiteY2356" fmla="*/ 904875 h 2590802"/>
                  <a:gd name="connsiteX2357" fmla="*/ 339707 w 2590802"/>
                  <a:gd name="connsiteY2357" fmla="*/ 855986 h 2590802"/>
                  <a:gd name="connsiteX2358" fmla="*/ 351405 w 2590802"/>
                  <a:gd name="connsiteY2358" fmla="*/ 867798 h 2590802"/>
                  <a:gd name="connsiteX2359" fmla="*/ 357254 w 2590802"/>
                  <a:gd name="connsiteY2359" fmla="*/ 885517 h 2590802"/>
                  <a:gd name="connsiteX2360" fmla="*/ 368951 w 2590802"/>
                  <a:gd name="connsiteY2360" fmla="*/ 891423 h 2590802"/>
                  <a:gd name="connsiteX2361" fmla="*/ 368951 w 2590802"/>
                  <a:gd name="connsiteY2361" fmla="*/ 920954 h 2590802"/>
                  <a:gd name="connsiteX2362" fmla="*/ 351405 w 2590802"/>
                  <a:gd name="connsiteY2362" fmla="*/ 926860 h 2590802"/>
                  <a:gd name="connsiteX2363" fmla="*/ 333859 w 2590802"/>
                  <a:gd name="connsiteY2363" fmla="*/ 909141 h 2590802"/>
                  <a:gd name="connsiteX2364" fmla="*/ 328010 w 2590802"/>
                  <a:gd name="connsiteY2364" fmla="*/ 891423 h 2590802"/>
                  <a:gd name="connsiteX2365" fmla="*/ 316313 w 2590802"/>
                  <a:gd name="connsiteY2365" fmla="*/ 909141 h 2590802"/>
                  <a:gd name="connsiteX2366" fmla="*/ 345556 w 2590802"/>
                  <a:gd name="connsiteY2366" fmla="*/ 956392 h 2590802"/>
                  <a:gd name="connsiteX2367" fmla="*/ 374800 w 2590802"/>
                  <a:gd name="connsiteY2367" fmla="*/ 968204 h 2590802"/>
                  <a:gd name="connsiteX2368" fmla="*/ 450834 w 2590802"/>
                  <a:gd name="connsiteY2368" fmla="*/ 932767 h 2590802"/>
                  <a:gd name="connsiteX2369" fmla="*/ 462531 w 2590802"/>
                  <a:gd name="connsiteY2369" fmla="*/ 944579 h 2590802"/>
                  <a:gd name="connsiteX2370" fmla="*/ 415741 w 2590802"/>
                  <a:gd name="connsiteY2370" fmla="*/ 974110 h 2590802"/>
                  <a:gd name="connsiteX2371" fmla="*/ 357254 w 2590802"/>
                  <a:gd name="connsiteY2371" fmla="*/ 980016 h 2590802"/>
                  <a:gd name="connsiteX2372" fmla="*/ 322161 w 2590802"/>
                  <a:gd name="connsiteY2372" fmla="*/ 968204 h 2590802"/>
                  <a:gd name="connsiteX2373" fmla="*/ 316313 w 2590802"/>
                  <a:gd name="connsiteY2373" fmla="*/ 956392 h 2590802"/>
                  <a:gd name="connsiteX2374" fmla="*/ 298766 w 2590802"/>
                  <a:gd name="connsiteY2374" fmla="*/ 944579 h 2590802"/>
                  <a:gd name="connsiteX2375" fmla="*/ 304615 w 2590802"/>
                  <a:gd name="connsiteY2375" fmla="*/ 867798 h 2590802"/>
                  <a:gd name="connsiteX2376" fmla="*/ 339707 w 2590802"/>
                  <a:gd name="connsiteY2376" fmla="*/ 855986 h 2590802"/>
                  <a:gd name="connsiteX2377" fmla="*/ 2319583 w 2590802"/>
                  <a:gd name="connsiteY2377" fmla="*/ 850295 h 2590802"/>
                  <a:gd name="connsiteX2378" fmla="*/ 2325274 w 2590802"/>
                  <a:gd name="connsiteY2378" fmla="*/ 850295 h 2590802"/>
                  <a:gd name="connsiteX2379" fmla="*/ 2319583 w 2590802"/>
                  <a:gd name="connsiteY2379" fmla="*/ 855986 h 2590802"/>
                  <a:gd name="connsiteX2380" fmla="*/ 2319583 w 2590802"/>
                  <a:gd name="connsiteY2380" fmla="*/ 850295 h 2590802"/>
                  <a:gd name="connsiteX2381" fmla="*/ 269285 w 2590802"/>
                  <a:gd name="connsiteY2381" fmla="*/ 820893 h 2590802"/>
                  <a:gd name="connsiteX2382" fmla="*/ 275213 w 2590802"/>
                  <a:gd name="connsiteY2382" fmla="*/ 826773 h 2590802"/>
                  <a:gd name="connsiteX2383" fmla="*/ 257430 w 2590802"/>
                  <a:gd name="connsiteY2383" fmla="*/ 856175 h 2590802"/>
                  <a:gd name="connsiteX2384" fmla="*/ 287069 w 2590802"/>
                  <a:gd name="connsiteY2384" fmla="*/ 891457 h 2590802"/>
                  <a:gd name="connsiteX2385" fmla="*/ 281141 w 2590802"/>
                  <a:gd name="connsiteY2385" fmla="*/ 903218 h 2590802"/>
                  <a:gd name="connsiteX2386" fmla="*/ 263357 w 2590802"/>
                  <a:gd name="connsiteY2386" fmla="*/ 891457 h 2590802"/>
                  <a:gd name="connsiteX2387" fmla="*/ 251502 w 2590802"/>
                  <a:gd name="connsiteY2387" fmla="*/ 844414 h 2590802"/>
                  <a:gd name="connsiteX2388" fmla="*/ 269285 w 2590802"/>
                  <a:gd name="connsiteY2388" fmla="*/ 820893 h 2590802"/>
                  <a:gd name="connsiteX2389" fmla="*/ 2343294 w 2590802"/>
                  <a:gd name="connsiteY2389" fmla="*/ 815202 h 2590802"/>
                  <a:gd name="connsiteX2390" fmla="*/ 2348985 w 2590802"/>
                  <a:gd name="connsiteY2390" fmla="*/ 821209 h 2590802"/>
                  <a:gd name="connsiteX2391" fmla="*/ 2343294 w 2590802"/>
                  <a:gd name="connsiteY2391" fmla="*/ 833223 h 2590802"/>
                  <a:gd name="connsiteX2392" fmla="*/ 2343294 w 2590802"/>
                  <a:gd name="connsiteY2392" fmla="*/ 815202 h 2590802"/>
                  <a:gd name="connsiteX2393" fmla="*/ 433287 w 2590802"/>
                  <a:gd name="connsiteY2393" fmla="*/ 815202 h 2590802"/>
                  <a:gd name="connsiteX2394" fmla="*/ 462531 w 2590802"/>
                  <a:gd name="connsiteY2394" fmla="*/ 821082 h 2590802"/>
                  <a:gd name="connsiteX2395" fmla="*/ 439136 w 2590802"/>
                  <a:gd name="connsiteY2395" fmla="*/ 838724 h 2590802"/>
                  <a:gd name="connsiteX2396" fmla="*/ 427438 w 2590802"/>
                  <a:gd name="connsiteY2396" fmla="*/ 826963 h 2590802"/>
                  <a:gd name="connsiteX2397" fmla="*/ 433287 w 2590802"/>
                  <a:gd name="connsiteY2397" fmla="*/ 815202 h 2590802"/>
                  <a:gd name="connsiteX2398" fmla="*/ 516154 w 2590802"/>
                  <a:gd name="connsiteY2398" fmla="*/ 809512 h 2590802"/>
                  <a:gd name="connsiteX2399" fmla="*/ 527973 w 2590802"/>
                  <a:gd name="connsiteY2399" fmla="*/ 815375 h 2590802"/>
                  <a:gd name="connsiteX2400" fmla="*/ 480697 w 2590802"/>
                  <a:gd name="connsiteY2400" fmla="*/ 879869 h 2590802"/>
                  <a:gd name="connsiteX2401" fmla="*/ 474787 w 2590802"/>
                  <a:gd name="connsiteY2401" fmla="*/ 915047 h 2590802"/>
                  <a:gd name="connsiteX2402" fmla="*/ 457059 w 2590802"/>
                  <a:gd name="connsiteY2402" fmla="*/ 926774 h 2590802"/>
                  <a:gd name="connsiteX2403" fmla="*/ 457059 w 2590802"/>
                  <a:gd name="connsiteY2403" fmla="*/ 903321 h 2590802"/>
                  <a:gd name="connsiteX2404" fmla="*/ 462969 w 2590802"/>
                  <a:gd name="connsiteY2404" fmla="*/ 891595 h 2590802"/>
                  <a:gd name="connsiteX2405" fmla="*/ 451149 w 2590802"/>
                  <a:gd name="connsiteY2405" fmla="*/ 862280 h 2590802"/>
                  <a:gd name="connsiteX2406" fmla="*/ 474787 w 2590802"/>
                  <a:gd name="connsiteY2406" fmla="*/ 821238 h 2590802"/>
                  <a:gd name="connsiteX2407" fmla="*/ 516154 w 2590802"/>
                  <a:gd name="connsiteY2407" fmla="*/ 809512 h 2590802"/>
                  <a:gd name="connsiteX2408" fmla="*/ 415951 w 2590802"/>
                  <a:gd name="connsiteY2408" fmla="*/ 791491 h 2590802"/>
                  <a:gd name="connsiteX2409" fmla="*/ 421853 w 2590802"/>
                  <a:gd name="connsiteY2409" fmla="*/ 815129 h 2590802"/>
                  <a:gd name="connsiteX2410" fmla="*/ 421853 w 2590802"/>
                  <a:gd name="connsiteY2410" fmla="*/ 832858 h 2590802"/>
                  <a:gd name="connsiteX2411" fmla="*/ 445459 w 2590802"/>
                  <a:gd name="connsiteY2411" fmla="*/ 850587 h 2590802"/>
                  <a:gd name="connsiteX2412" fmla="*/ 439557 w 2590802"/>
                  <a:gd name="connsiteY2412" fmla="*/ 868316 h 2590802"/>
                  <a:gd name="connsiteX2413" fmla="*/ 421853 w 2590802"/>
                  <a:gd name="connsiteY2413" fmla="*/ 850587 h 2590802"/>
                  <a:gd name="connsiteX2414" fmla="*/ 398247 w 2590802"/>
                  <a:gd name="connsiteY2414" fmla="*/ 850587 h 2590802"/>
                  <a:gd name="connsiteX2415" fmla="*/ 392346 w 2590802"/>
                  <a:gd name="connsiteY2415" fmla="*/ 832858 h 2590802"/>
                  <a:gd name="connsiteX2416" fmla="*/ 404148 w 2590802"/>
                  <a:gd name="connsiteY2416" fmla="*/ 815129 h 2590802"/>
                  <a:gd name="connsiteX2417" fmla="*/ 404148 w 2590802"/>
                  <a:gd name="connsiteY2417" fmla="*/ 797401 h 2590802"/>
                  <a:gd name="connsiteX2418" fmla="*/ 415951 w 2590802"/>
                  <a:gd name="connsiteY2418" fmla="*/ 791491 h 2590802"/>
                  <a:gd name="connsiteX2419" fmla="*/ 257430 w 2590802"/>
                  <a:gd name="connsiteY2419" fmla="*/ 791491 h 2590802"/>
                  <a:gd name="connsiteX2420" fmla="*/ 263357 w 2590802"/>
                  <a:gd name="connsiteY2420" fmla="*/ 809156 h 2590802"/>
                  <a:gd name="connsiteX2421" fmla="*/ 239646 w 2590802"/>
                  <a:gd name="connsiteY2421" fmla="*/ 868039 h 2590802"/>
                  <a:gd name="connsiteX2422" fmla="*/ 281141 w 2590802"/>
                  <a:gd name="connsiteY2422" fmla="*/ 915145 h 2590802"/>
                  <a:gd name="connsiteX2423" fmla="*/ 287069 w 2590802"/>
                  <a:gd name="connsiteY2423" fmla="*/ 926921 h 2590802"/>
                  <a:gd name="connsiteX2424" fmla="*/ 275213 w 2590802"/>
                  <a:gd name="connsiteY2424" fmla="*/ 926921 h 2590802"/>
                  <a:gd name="connsiteX2425" fmla="*/ 263357 w 2590802"/>
                  <a:gd name="connsiteY2425" fmla="*/ 915145 h 2590802"/>
                  <a:gd name="connsiteX2426" fmla="*/ 245574 w 2590802"/>
                  <a:gd name="connsiteY2426" fmla="*/ 915145 h 2590802"/>
                  <a:gd name="connsiteX2427" fmla="*/ 239646 w 2590802"/>
                  <a:gd name="connsiteY2427" fmla="*/ 885704 h 2590802"/>
                  <a:gd name="connsiteX2428" fmla="*/ 221863 w 2590802"/>
                  <a:gd name="connsiteY2428" fmla="*/ 873927 h 2590802"/>
                  <a:gd name="connsiteX2429" fmla="*/ 227791 w 2590802"/>
                  <a:gd name="connsiteY2429" fmla="*/ 850374 h 2590802"/>
                  <a:gd name="connsiteX2430" fmla="*/ 227791 w 2590802"/>
                  <a:gd name="connsiteY2430" fmla="*/ 826821 h 2590802"/>
                  <a:gd name="connsiteX2431" fmla="*/ 245574 w 2590802"/>
                  <a:gd name="connsiteY2431" fmla="*/ 815044 h 2590802"/>
                  <a:gd name="connsiteX2432" fmla="*/ 251502 w 2590802"/>
                  <a:gd name="connsiteY2432" fmla="*/ 797380 h 2590802"/>
                  <a:gd name="connsiteX2433" fmla="*/ 257430 w 2590802"/>
                  <a:gd name="connsiteY2433" fmla="*/ 791491 h 2590802"/>
                  <a:gd name="connsiteX2434" fmla="*/ 2196444 w 2590802"/>
                  <a:gd name="connsiteY2434" fmla="*/ 785801 h 2590802"/>
                  <a:gd name="connsiteX2435" fmla="*/ 2219838 w 2590802"/>
                  <a:gd name="connsiteY2435" fmla="*/ 785801 h 2590802"/>
                  <a:gd name="connsiteX2436" fmla="*/ 2231536 w 2590802"/>
                  <a:gd name="connsiteY2436" fmla="*/ 803442 h 2590802"/>
                  <a:gd name="connsiteX2437" fmla="*/ 2254931 w 2590802"/>
                  <a:gd name="connsiteY2437" fmla="*/ 809322 h 2590802"/>
                  <a:gd name="connsiteX2438" fmla="*/ 2278326 w 2590802"/>
                  <a:gd name="connsiteY2438" fmla="*/ 797561 h 2590802"/>
                  <a:gd name="connsiteX2439" fmla="*/ 2295872 w 2590802"/>
                  <a:gd name="connsiteY2439" fmla="*/ 809322 h 2590802"/>
                  <a:gd name="connsiteX2440" fmla="*/ 2290024 w 2590802"/>
                  <a:gd name="connsiteY2440" fmla="*/ 832844 h 2590802"/>
                  <a:gd name="connsiteX2441" fmla="*/ 2266628 w 2590802"/>
                  <a:gd name="connsiteY2441" fmla="*/ 826963 h 2590802"/>
                  <a:gd name="connsiteX2442" fmla="*/ 2249082 w 2590802"/>
                  <a:gd name="connsiteY2442" fmla="*/ 844604 h 2590802"/>
                  <a:gd name="connsiteX2443" fmla="*/ 2219838 w 2590802"/>
                  <a:gd name="connsiteY2443" fmla="*/ 826963 h 2590802"/>
                  <a:gd name="connsiteX2444" fmla="*/ 2213990 w 2590802"/>
                  <a:gd name="connsiteY2444" fmla="*/ 815202 h 2590802"/>
                  <a:gd name="connsiteX2445" fmla="*/ 2202292 w 2590802"/>
                  <a:gd name="connsiteY2445" fmla="*/ 815202 h 2590802"/>
                  <a:gd name="connsiteX2446" fmla="*/ 2190595 w 2590802"/>
                  <a:gd name="connsiteY2446" fmla="*/ 797561 h 2590802"/>
                  <a:gd name="connsiteX2447" fmla="*/ 2196444 w 2590802"/>
                  <a:gd name="connsiteY2447" fmla="*/ 785801 h 2590802"/>
                  <a:gd name="connsiteX2448" fmla="*/ 2231497 w 2590802"/>
                  <a:gd name="connsiteY2448" fmla="*/ 780110 h 2590802"/>
                  <a:gd name="connsiteX2449" fmla="*/ 2243115 w 2590802"/>
                  <a:gd name="connsiteY2449" fmla="*/ 786038 h 2590802"/>
                  <a:gd name="connsiteX2450" fmla="*/ 2272161 w 2590802"/>
                  <a:gd name="connsiteY2450" fmla="*/ 791966 h 2590802"/>
                  <a:gd name="connsiteX2451" fmla="*/ 2254734 w 2590802"/>
                  <a:gd name="connsiteY2451" fmla="*/ 803821 h 2590802"/>
                  <a:gd name="connsiteX2452" fmla="*/ 2231497 w 2590802"/>
                  <a:gd name="connsiteY2452" fmla="*/ 786038 h 2590802"/>
                  <a:gd name="connsiteX2453" fmla="*/ 2231497 w 2590802"/>
                  <a:gd name="connsiteY2453" fmla="*/ 780110 h 2590802"/>
                  <a:gd name="connsiteX2454" fmla="*/ 404201 w 2590802"/>
                  <a:gd name="connsiteY2454" fmla="*/ 771472 h 2590802"/>
                  <a:gd name="connsiteX2455" fmla="*/ 415990 w 2590802"/>
                  <a:gd name="connsiteY2455" fmla="*/ 773686 h 2590802"/>
                  <a:gd name="connsiteX2456" fmla="*/ 404201 w 2590802"/>
                  <a:gd name="connsiteY2456" fmla="*/ 785498 h 2590802"/>
                  <a:gd name="connsiteX2457" fmla="*/ 392414 w 2590802"/>
                  <a:gd name="connsiteY2457" fmla="*/ 797311 h 2590802"/>
                  <a:gd name="connsiteX2458" fmla="*/ 392414 w 2590802"/>
                  <a:gd name="connsiteY2458" fmla="*/ 820936 h 2590802"/>
                  <a:gd name="connsiteX2459" fmla="*/ 386520 w 2590802"/>
                  <a:gd name="connsiteY2459" fmla="*/ 838655 h 2590802"/>
                  <a:gd name="connsiteX2460" fmla="*/ 398308 w 2590802"/>
                  <a:gd name="connsiteY2460" fmla="*/ 862280 h 2590802"/>
                  <a:gd name="connsiteX2461" fmla="*/ 415990 w 2590802"/>
                  <a:gd name="connsiteY2461" fmla="*/ 862280 h 2590802"/>
                  <a:gd name="connsiteX2462" fmla="*/ 445459 w 2590802"/>
                  <a:gd name="connsiteY2462" fmla="*/ 879998 h 2590802"/>
                  <a:gd name="connsiteX2463" fmla="*/ 445459 w 2590802"/>
                  <a:gd name="connsiteY2463" fmla="*/ 891811 h 2590802"/>
                  <a:gd name="connsiteX2464" fmla="*/ 415990 w 2590802"/>
                  <a:gd name="connsiteY2464" fmla="*/ 885904 h 2590802"/>
                  <a:gd name="connsiteX2465" fmla="*/ 404201 w 2590802"/>
                  <a:gd name="connsiteY2465" fmla="*/ 874092 h 2590802"/>
                  <a:gd name="connsiteX2466" fmla="*/ 380626 w 2590802"/>
                  <a:gd name="connsiteY2466" fmla="*/ 868186 h 2590802"/>
                  <a:gd name="connsiteX2467" fmla="*/ 368838 w 2590802"/>
                  <a:gd name="connsiteY2467" fmla="*/ 826842 h 2590802"/>
                  <a:gd name="connsiteX2468" fmla="*/ 380626 w 2590802"/>
                  <a:gd name="connsiteY2468" fmla="*/ 809124 h 2590802"/>
                  <a:gd name="connsiteX2469" fmla="*/ 392414 w 2590802"/>
                  <a:gd name="connsiteY2469" fmla="*/ 773686 h 2590802"/>
                  <a:gd name="connsiteX2470" fmla="*/ 404201 w 2590802"/>
                  <a:gd name="connsiteY2470" fmla="*/ 771472 h 2590802"/>
                  <a:gd name="connsiteX2471" fmla="*/ 2160660 w 2590802"/>
                  <a:gd name="connsiteY2471" fmla="*/ 767780 h 2590802"/>
                  <a:gd name="connsiteX2472" fmla="*/ 2184252 w 2590802"/>
                  <a:gd name="connsiteY2472" fmla="*/ 785451 h 2590802"/>
                  <a:gd name="connsiteX2473" fmla="*/ 2184252 w 2590802"/>
                  <a:gd name="connsiteY2473" fmla="*/ 791341 h 2590802"/>
                  <a:gd name="connsiteX2474" fmla="*/ 2201947 w 2590802"/>
                  <a:gd name="connsiteY2474" fmla="*/ 820793 h 2590802"/>
                  <a:gd name="connsiteX2475" fmla="*/ 2213743 w 2590802"/>
                  <a:gd name="connsiteY2475" fmla="*/ 826683 h 2590802"/>
                  <a:gd name="connsiteX2476" fmla="*/ 2243234 w 2590802"/>
                  <a:gd name="connsiteY2476" fmla="*/ 850245 h 2590802"/>
                  <a:gd name="connsiteX2477" fmla="*/ 2266826 w 2590802"/>
                  <a:gd name="connsiteY2477" fmla="*/ 838464 h 2590802"/>
                  <a:gd name="connsiteX2478" fmla="*/ 2296317 w 2590802"/>
                  <a:gd name="connsiteY2478" fmla="*/ 832574 h 2590802"/>
                  <a:gd name="connsiteX2479" fmla="*/ 2308113 w 2590802"/>
                  <a:gd name="connsiteY2479" fmla="*/ 809012 h 2590802"/>
                  <a:gd name="connsiteX2480" fmla="*/ 2331706 w 2590802"/>
                  <a:gd name="connsiteY2480" fmla="*/ 814903 h 2590802"/>
                  <a:gd name="connsiteX2481" fmla="*/ 2337604 w 2590802"/>
                  <a:gd name="connsiteY2481" fmla="*/ 832574 h 2590802"/>
                  <a:gd name="connsiteX2482" fmla="*/ 2325808 w 2590802"/>
                  <a:gd name="connsiteY2482" fmla="*/ 844355 h 2590802"/>
                  <a:gd name="connsiteX2483" fmla="*/ 2314011 w 2590802"/>
                  <a:gd name="connsiteY2483" fmla="*/ 844355 h 2590802"/>
                  <a:gd name="connsiteX2484" fmla="*/ 2314011 w 2590802"/>
                  <a:gd name="connsiteY2484" fmla="*/ 856135 h 2590802"/>
                  <a:gd name="connsiteX2485" fmla="*/ 2296317 w 2590802"/>
                  <a:gd name="connsiteY2485" fmla="*/ 873806 h 2590802"/>
                  <a:gd name="connsiteX2486" fmla="*/ 2278622 w 2590802"/>
                  <a:gd name="connsiteY2486" fmla="*/ 873806 h 2590802"/>
                  <a:gd name="connsiteX2487" fmla="*/ 2260928 w 2590802"/>
                  <a:gd name="connsiteY2487" fmla="*/ 867915 h 2590802"/>
                  <a:gd name="connsiteX2488" fmla="*/ 2231437 w 2590802"/>
                  <a:gd name="connsiteY2488" fmla="*/ 879696 h 2590802"/>
                  <a:gd name="connsiteX2489" fmla="*/ 2207845 w 2590802"/>
                  <a:gd name="connsiteY2489" fmla="*/ 862025 h 2590802"/>
                  <a:gd name="connsiteX2490" fmla="*/ 2201947 w 2590802"/>
                  <a:gd name="connsiteY2490" fmla="*/ 850245 h 2590802"/>
                  <a:gd name="connsiteX2491" fmla="*/ 2178354 w 2590802"/>
                  <a:gd name="connsiteY2491" fmla="*/ 844355 h 2590802"/>
                  <a:gd name="connsiteX2492" fmla="*/ 2166558 w 2590802"/>
                  <a:gd name="connsiteY2492" fmla="*/ 814903 h 2590802"/>
                  <a:gd name="connsiteX2493" fmla="*/ 2166558 w 2590802"/>
                  <a:gd name="connsiteY2493" fmla="*/ 803122 h 2590802"/>
                  <a:gd name="connsiteX2494" fmla="*/ 2148863 w 2590802"/>
                  <a:gd name="connsiteY2494" fmla="*/ 785451 h 2590802"/>
                  <a:gd name="connsiteX2495" fmla="*/ 2160660 w 2590802"/>
                  <a:gd name="connsiteY2495" fmla="*/ 767780 h 2590802"/>
                  <a:gd name="connsiteX2496" fmla="*/ 251449 w 2590802"/>
                  <a:gd name="connsiteY2496" fmla="*/ 767245 h 2590802"/>
                  <a:gd name="connsiteX2497" fmla="*/ 263252 w 2590802"/>
                  <a:gd name="connsiteY2497" fmla="*/ 773873 h 2590802"/>
                  <a:gd name="connsiteX2498" fmla="*/ 257351 w 2590802"/>
                  <a:gd name="connsiteY2498" fmla="*/ 785657 h 2590802"/>
                  <a:gd name="connsiteX2499" fmla="*/ 239647 w 2590802"/>
                  <a:gd name="connsiteY2499" fmla="*/ 803332 h 2590802"/>
                  <a:gd name="connsiteX2500" fmla="*/ 216041 w 2590802"/>
                  <a:gd name="connsiteY2500" fmla="*/ 838684 h 2590802"/>
                  <a:gd name="connsiteX2501" fmla="*/ 221942 w 2590802"/>
                  <a:gd name="connsiteY2501" fmla="*/ 850467 h 2590802"/>
                  <a:gd name="connsiteX2502" fmla="*/ 210139 w 2590802"/>
                  <a:gd name="connsiteY2502" fmla="*/ 874034 h 2590802"/>
                  <a:gd name="connsiteX2503" fmla="*/ 227844 w 2590802"/>
                  <a:gd name="connsiteY2503" fmla="*/ 891710 h 2590802"/>
                  <a:gd name="connsiteX2504" fmla="*/ 245548 w 2590802"/>
                  <a:gd name="connsiteY2504" fmla="*/ 921169 h 2590802"/>
                  <a:gd name="connsiteX2505" fmla="*/ 257351 w 2590802"/>
                  <a:gd name="connsiteY2505" fmla="*/ 921169 h 2590802"/>
                  <a:gd name="connsiteX2506" fmla="*/ 292759 w 2590802"/>
                  <a:gd name="connsiteY2506" fmla="*/ 938845 h 2590802"/>
                  <a:gd name="connsiteX2507" fmla="*/ 292759 w 2590802"/>
                  <a:gd name="connsiteY2507" fmla="*/ 950629 h 2590802"/>
                  <a:gd name="connsiteX2508" fmla="*/ 275055 w 2590802"/>
                  <a:gd name="connsiteY2508" fmla="*/ 956521 h 2590802"/>
                  <a:gd name="connsiteX2509" fmla="*/ 263252 w 2590802"/>
                  <a:gd name="connsiteY2509" fmla="*/ 944737 h 2590802"/>
                  <a:gd name="connsiteX2510" fmla="*/ 251449 w 2590802"/>
                  <a:gd name="connsiteY2510" fmla="*/ 932953 h 2590802"/>
                  <a:gd name="connsiteX2511" fmla="*/ 221942 w 2590802"/>
                  <a:gd name="connsiteY2511" fmla="*/ 927061 h 2590802"/>
                  <a:gd name="connsiteX2512" fmla="*/ 216041 w 2590802"/>
                  <a:gd name="connsiteY2512" fmla="*/ 897602 h 2590802"/>
                  <a:gd name="connsiteX2513" fmla="*/ 192435 w 2590802"/>
                  <a:gd name="connsiteY2513" fmla="*/ 879926 h 2590802"/>
                  <a:gd name="connsiteX2514" fmla="*/ 192435 w 2590802"/>
                  <a:gd name="connsiteY2514" fmla="*/ 850467 h 2590802"/>
                  <a:gd name="connsiteX2515" fmla="*/ 204238 w 2590802"/>
                  <a:gd name="connsiteY2515" fmla="*/ 844575 h 2590802"/>
                  <a:gd name="connsiteX2516" fmla="*/ 204238 w 2590802"/>
                  <a:gd name="connsiteY2516" fmla="*/ 815116 h 2590802"/>
                  <a:gd name="connsiteX2517" fmla="*/ 216041 w 2590802"/>
                  <a:gd name="connsiteY2517" fmla="*/ 797440 h 2590802"/>
                  <a:gd name="connsiteX2518" fmla="*/ 233745 w 2590802"/>
                  <a:gd name="connsiteY2518" fmla="*/ 785657 h 2590802"/>
                  <a:gd name="connsiteX2519" fmla="*/ 239647 w 2590802"/>
                  <a:gd name="connsiteY2519" fmla="*/ 779765 h 2590802"/>
                  <a:gd name="connsiteX2520" fmla="*/ 239647 w 2590802"/>
                  <a:gd name="connsiteY2520" fmla="*/ 773873 h 2590802"/>
                  <a:gd name="connsiteX2521" fmla="*/ 251449 w 2590802"/>
                  <a:gd name="connsiteY2521" fmla="*/ 767245 h 2590802"/>
                  <a:gd name="connsiteX2522" fmla="*/ 356937 w 2590802"/>
                  <a:gd name="connsiteY2522" fmla="*/ 697595 h 2590802"/>
                  <a:gd name="connsiteX2523" fmla="*/ 397878 w 2590802"/>
                  <a:gd name="connsiteY2523" fmla="*/ 709341 h 2590802"/>
                  <a:gd name="connsiteX2524" fmla="*/ 397878 w 2590802"/>
                  <a:gd name="connsiteY2524" fmla="*/ 715214 h 2590802"/>
                  <a:gd name="connsiteX2525" fmla="*/ 380332 w 2590802"/>
                  <a:gd name="connsiteY2525" fmla="*/ 715214 h 2590802"/>
                  <a:gd name="connsiteX2526" fmla="*/ 368634 w 2590802"/>
                  <a:gd name="connsiteY2526" fmla="*/ 715214 h 2590802"/>
                  <a:gd name="connsiteX2527" fmla="*/ 321845 w 2590802"/>
                  <a:gd name="connsiteY2527" fmla="*/ 726960 h 2590802"/>
                  <a:gd name="connsiteX2528" fmla="*/ 292601 w 2590802"/>
                  <a:gd name="connsiteY2528" fmla="*/ 779818 h 2590802"/>
                  <a:gd name="connsiteX2529" fmla="*/ 310147 w 2590802"/>
                  <a:gd name="connsiteY2529" fmla="*/ 809184 h 2590802"/>
                  <a:gd name="connsiteX2530" fmla="*/ 315996 w 2590802"/>
                  <a:gd name="connsiteY2530" fmla="*/ 809184 h 2590802"/>
                  <a:gd name="connsiteX2531" fmla="*/ 310147 w 2590802"/>
                  <a:gd name="connsiteY2531" fmla="*/ 791564 h 2590802"/>
                  <a:gd name="connsiteX2532" fmla="*/ 321845 w 2590802"/>
                  <a:gd name="connsiteY2532" fmla="*/ 773945 h 2590802"/>
                  <a:gd name="connsiteX2533" fmla="*/ 351089 w 2590802"/>
                  <a:gd name="connsiteY2533" fmla="*/ 785691 h 2590802"/>
                  <a:gd name="connsiteX2534" fmla="*/ 351089 w 2590802"/>
                  <a:gd name="connsiteY2534" fmla="*/ 803310 h 2590802"/>
                  <a:gd name="connsiteX2535" fmla="*/ 345240 w 2590802"/>
                  <a:gd name="connsiteY2535" fmla="*/ 815056 h 2590802"/>
                  <a:gd name="connsiteX2536" fmla="*/ 351089 w 2590802"/>
                  <a:gd name="connsiteY2536" fmla="*/ 820929 h 2590802"/>
                  <a:gd name="connsiteX2537" fmla="*/ 339391 w 2590802"/>
                  <a:gd name="connsiteY2537" fmla="*/ 844422 h 2590802"/>
                  <a:gd name="connsiteX2538" fmla="*/ 298450 w 2590802"/>
                  <a:gd name="connsiteY2538" fmla="*/ 838549 h 2590802"/>
                  <a:gd name="connsiteX2539" fmla="*/ 269206 w 2590802"/>
                  <a:gd name="connsiteY2539" fmla="*/ 768072 h 2590802"/>
                  <a:gd name="connsiteX2540" fmla="*/ 286752 w 2590802"/>
                  <a:gd name="connsiteY2540" fmla="*/ 738707 h 2590802"/>
                  <a:gd name="connsiteX2541" fmla="*/ 356937 w 2590802"/>
                  <a:gd name="connsiteY2541" fmla="*/ 697595 h 2590802"/>
                  <a:gd name="connsiteX2542" fmla="*/ 501946 w 2590802"/>
                  <a:gd name="connsiteY2542" fmla="*/ 685103 h 2590802"/>
                  <a:gd name="connsiteX2543" fmla="*/ 533458 w 2590802"/>
                  <a:gd name="connsiteY2543" fmla="*/ 714956 h 2590802"/>
                  <a:gd name="connsiteX2544" fmla="*/ 539355 w 2590802"/>
                  <a:gd name="connsiteY2544" fmla="*/ 756234 h 2590802"/>
                  <a:gd name="connsiteX2545" fmla="*/ 515767 w 2590802"/>
                  <a:gd name="connsiteY2545" fmla="*/ 785718 h 2590802"/>
                  <a:gd name="connsiteX2546" fmla="*/ 515767 w 2590802"/>
                  <a:gd name="connsiteY2546" fmla="*/ 803409 h 2590802"/>
                  <a:gd name="connsiteX2547" fmla="*/ 486283 w 2590802"/>
                  <a:gd name="connsiteY2547" fmla="*/ 809306 h 2590802"/>
                  <a:gd name="connsiteX2548" fmla="*/ 433211 w 2590802"/>
                  <a:gd name="connsiteY2548" fmla="*/ 803409 h 2590802"/>
                  <a:gd name="connsiteX2549" fmla="*/ 421417 w 2590802"/>
                  <a:gd name="connsiteY2549" fmla="*/ 779822 h 2590802"/>
                  <a:gd name="connsiteX2550" fmla="*/ 415521 w 2590802"/>
                  <a:gd name="connsiteY2550" fmla="*/ 750337 h 2590802"/>
                  <a:gd name="connsiteX2551" fmla="*/ 403727 w 2590802"/>
                  <a:gd name="connsiteY2551" fmla="*/ 726750 h 2590802"/>
                  <a:gd name="connsiteX2552" fmla="*/ 409624 w 2590802"/>
                  <a:gd name="connsiteY2552" fmla="*/ 709060 h 2590802"/>
                  <a:gd name="connsiteX2553" fmla="*/ 439108 w 2590802"/>
                  <a:gd name="connsiteY2553" fmla="*/ 691369 h 2590802"/>
                  <a:gd name="connsiteX2554" fmla="*/ 462695 w 2590802"/>
                  <a:gd name="connsiteY2554" fmla="*/ 703162 h 2590802"/>
                  <a:gd name="connsiteX2555" fmla="*/ 486283 w 2590802"/>
                  <a:gd name="connsiteY2555" fmla="*/ 685472 h 2590802"/>
                  <a:gd name="connsiteX2556" fmla="*/ 501946 w 2590802"/>
                  <a:gd name="connsiteY2556" fmla="*/ 685103 h 2590802"/>
                  <a:gd name="connsiteX2557" fmla="*/ 533190 w 2590802"/>
                  <a:gd name="connsiteY2557" fmla="*/ 673884 h 2590802"/>
                  <a:gd name="connsiteX2558" fmla="*/ 550736 w 2590802"/>
                  <a:gd name="connsiteY2558" fmla="*/ 685808 h 2590802"/>
                  <a:gd name="connsiteX2559" fmla="*/ 539038 w 2590802"/>
                  <a:gd name="connsiteY2559" fmla="*/ 715616 h 2590802"/>
                  <a:gd name="connsiteX2560" fmla="*/ 515643 w 2590802"/>
                  <a:gd name="connsiteY2560" fmla="*/ 685808 h 2590802"/>
                  <a:gd name="connsiteX2561" fmla="*/ 533190 w 2590802"/>
                  <a:gd name="connsiteY2561" fmla="*/ 673884 h 2590802"/>
                  <a:gd name="connsiteX2562" fmla="*/ 632916 w 2590802"/>
                  <a:gd name="connsiteY2562" fmla="*/ 662503 h 2590802"/>
                  <a:gd name="connsiteX2563" fmla="*/ 644632 w 2590802"/>
                  <a:gd name="connsiteY2563" fmla="*/ 668361 h 2590802"/>
                  <a:gd name="connsiteX2564" fmla="*/ 615342 w 2590802"/>
                  <a:gd name="connsiteY2564" fmla="*/ 697651 h 2590802"/>
                  <a:gd name="connsiteX2565" fmla="*/ 562619 w 2590802"/>
                  <a:gd name="connsiteY2565" fmla="*/ 762090 h 2590802"/>
                  <a:gd name="connsiteX2566" fmla="*/ 550903 w 2590802"/>
                  <a:gd name="connsiteY2566" fmla="*/ 756232 h 2590802"/>
                  <a:gd name="connsiteX2567" fmla="*/ 568477 w 2590802"/>
                  <a:gd name="connsiteY2567" fmla="*/ 685935 h 2590802"/>
                  <a:gd name="connsiteX2568" fmla="*/ 597768 w 2590802"/>
                  <a:gd name="connsiteY2568" fmla="*/ 674219 h 2590802"/>
                  <a:gd name="connsiteX2569" fmla="*/ 609484 w 2590802"/>
                  <a:gd name="connsiteY2569" fmla="*/ 680077 h 2590802"/>
                  <a:gd name="connsiteX2570" fmla="*/ 632916 w 2590802"/>
                  <a:gd name="connsiteY2570" fmla="*/ 662503 h 2590802"/>
                  <a:gd name="connsiteX2571" fmla="*/ 1931670 w 2590802"/>
                  <a:gd name="connsiteY2571" fmla="*/ 656812 h 2590802"/>
                  <a:gd name="connsiteX2572" fmla="*/ 1990157 w 2590802"/>
                  <a:gd name="connsiteY2572" fmla="*/ 715178 h 2590802"/>
                  <a:gd name="connsiteX2573" fmla="*/ 2001855 w 2590802"/>
                  <a:gd name="connsiteY2573" fmla="*/ 732688 h 2590802"/>
                  <a:gd name="connsiteX2574" fmla="*/ 1996006 w 2590802"/>
                  <a:gd name="connsiteY2574" fmla="*/ 732688 h 2590802"/>
                  <a:gd name="connsiteX2575" fmla="*/ 1931670 w 2590802"/>
                  <a:gd name="connsiteY2575" fmla="*/ 656812 h 2590802"/>
                  <a:gd name="connsiteX2576" fmla="*/ 2072253 w 2590802"/>
                  <a:gd name="connsiteY2576" fmla="*/ 645950 h 2590802"/>
                  <a:gd name="connsiteX2577" fmla="*/ 2084749 w 2590802"/>
                  <a:gd name="connsiteY2577" fmla="*/ 650351 h 2590802"/>
                  <a:gd name="connsiteX2578" fmla="*/ 2090630 w 2590802"/>
                  <a:gd name="connsiteY2578" fmla="*/ 691430 h 2590802"/>
                  <a:gd name="connsiteX2579" fmla="*/ 2125912 w 2590802"/>
                  <a:gd name="connsiteY2579" fmla="*/ 703168 h 2590802"/>
                  <a:gd name="connsiteX2580" fmla="*/ 2131792 w 2590802"/>
                  <a:gd name="connsiteY2580" fmla="*/ 720773 h 2590802"/>
                  <a:gd name="connsiteX2581" fmla="*/ 2125912 w 2590802"/>
                  <a:gd name="connsiteY2581" fmla="*/ 732510 h 2590802"/>
                  <a:gd name="connsiteX2582" fmla="*/ 2102390 w 2590802"/>
                  <a:gd name="connsiteY2582" fmla="*/ 732510 h 2590802"/>
                  <a:gd name="connsiteX2583" fmla="*/ 2084749 w 2590802"/>
                  <a:gd name="connsiteY2583" fmla="*/ 738379 h 2590802"/>
                  <a:gd name="connsiteX2584" fmla="*/ 2072988 w 2590802"/>
                  <a:gd name="connsiteY2584" fmla="*/ 726641 h 2590802"/>
                  <a:gd name="connsiteX2585" fmla="*/ 2055347 w 2590802"/>
                  <a:gd name="connsiteY2585" fmla="*/ 726641 h 2590802"/>
                  <a:gd name="connsiteX2586" fmla="*/ 2049467 w 2590802"/>
                  <a:gd name="connsiteY2586" fmla="*/ 709036 h 2590802"/>
                  <a:gd name="connsiteX2587" fmla="*/ 2055347 w 2590802"/>
                  <a:gd name="connsiteY2587" fmla="*/ 703168 h 2590802"/>
                  <a:gd name="connsiteX2588" fmla="*/ 2043586 w 2590802"/>
                  <a:gd name="connsiteY2588" fmla="*/ 685562 h 2590802"/>
                  <a:gd name="connsiteX2589" fmla="*/ 2061228 w 2590802"/>
                  <a:gd name="connsiteY2589" fmla="*/ 667957 h 2590802"/>
                  <a:gd name="connsiteX2590" fmla="*/ 2055347 w 2590802"/>
                  <a:gd name="connsiteY2590" fmla="*/ 650351 h 2590802"/>
                  <a:gd name="connsiteX2591" fmla="*/ 2072253 w 2590802"/>
                  <a:gd name="connsiteY2591" fmla="*/ 645950 h 2590802"/>
                  <a:gd name="connsiteX2592" fmla="*/ 536254 w 2590802"/>
                  <a:gd name="connsiteY2592" fmla="*/ 637458 h 2590802"/>
                  <a:gd name="connsiteX2593" fmla="*/ 545118 w 2590802"/>
                  <a:gd name="connsiteY2593" fmla="*/ 644720 h 2590802"/>
                  <a:gd name="connsiteX2594" fmla="*/ 545118 w 2590802"/>
                  <a:gd name="connsiteY2594" fmla="*/ 656338 h 2590802"/>
                  <a:gd name="connsiteX2595" fmla="*/ 562847 w 2590802"/>
                  <a:gd name="connsiteY2595" fmla="*/ 656338 h 2590802"/>
                  <a:gd name="connsiteX2596" fmla="*/ 568757 w 2590802"/>
                  <a:gd name="connsiteY2596" fmla="*/ 673766 h 2590802"/>
                  <a:gd name="connsiteX2597" fmla="*/ 562847 w 2590802"/>
                  <a:gd name="connsiteY2597" fmla="*/ 679575 h 2590802"/>
                  <a:gd name="connsiteX2598" fmla="*/ 521480 w 2590802"/>
                  <a:gd name="connsiteY2598" fmla="*/ 667957 h 2590802"/>
                  <a:gd name="connsiteX2599" fmla="*/ 503752 w 2590802"/>
                  <a:gd name="connsiteY2599" fmla="*/ 679575 h 2590802"/>
                  <a:gd name="connsiteX2600" fmla="*/ 491933 w 2590802"/>
                  <a:gd name="connsiteY2600" fmla="*/ 673766 h 2590802"/>
                  <a:gd name="connsiteX2601" fmla="*/ 497842 w 2590802"/>
                  <a:gd name="connsiteY2601" fmla="*/ 662147 h 2590802"/>
                  <a:gd name="connsiteX2602" fmla="*/ 515571 w 2590802"/>
                  <a:gd name="connsiteY2602" fmla="*/ 656338 h 2590802"/>
                  <a:gd name="connsiteX2603" fmla="*/ 515571 w 2590802"/>
                  <a:gd name="connsiteY2603" fmla="*/ 644720 h 2590802"/>
                  <a:gd name="connsiteX2604" fmla="*/ 527390 w 2590802"/>
                  <a:gd name="connsiteY2604" fmla="*/ 638910 h 2590802"/>
                  <a:gd name="connsiteX2605" fmla="*/ 536254 w 2590802"/>
                  <a:gd name="connsiteY2605" fmla="*/ 637458 h 2590802"/>
                  <a:gd name="connsiteX2606" fmla="*/ 2037185 w 2590802"/>
                  <a:gd name="connsiteY2606" fmla="*/ 627410 h 2590802"/>
                  <a:gd name="connsiteX2607" fmla="*/ 2054849 w 2590802"/>
                  <a:gd name="connsiteY2607" fmla="*/ 639156 h 2590802"/>
                  <a:gd name="connsiteX2608" fmla="*/ 2048961 w 2590802"/>
                  <a:gd name="connsiteY2608" fmla="*/ 662649 h 2590802"/>
                  <a:gd name="connsiteX2609" fmla="*/ 2037185 w 2590802"/>
                  <a:gd name="connsiteY2609" fmla="*/ 686141 h 2590802"/>
                  <a:gd name="connsiteX2610" fmla="*/ 2043072 w 2590802"/>
                  <a:gd name="connsiteY2610" fmla="*/ 703760 h 2590802"/>
                  <a:gd name="connsiteX2611" fmla="*/ 2043072 w 2590802"/>
                  <a:gd name="connsiteY2611" fmla="*/ 727252 h 2590802"/>
                  <a:gd name="connsiteX2612" fmla="*/ 2066625 w 2590802"/>
                  <a:gd name="connsiteY2612" fmla="*/ 738999 h 2590802"/>
                  <a:gd name="connsiteX2613" fmla="*/ 2090178 w 2590802"/>
                  <a:gd name="connsiteY2613" fmla="*/ 744872 h 2590802"/>
                  <a:gd name="connsiteX2614" fmla="*/ 2107844 w 2590802"/>
                  <a:gd name="connsiteY2614" fmla="*/ 738999 h 2590802"/>
                  <a:gd name="connsiteX2615" fmla="*/ 2143173 w 2590802"/>
                  <a:gd name="connsiteY2615" fmla="*/ 750745 h 2590802"/>
                  <a:gd name="connsiteX2616" fmla="*/ 2137285 w 2590802"/>
                  <a:gd name="connsiteY2616" fmla="*/ 762491 h 2590802"/>
                  <a:gd name="connsiteX2617" fmla="*/ 2131397 w 2590802"/>
                  <a:gd name="connsiteY2617" fmla="*/ 762491 h 2590802"/>
                  <a:gd name="connsiteX2618" fmla="*/ 2096067 w 2590802"/>
                  <a:gd name="connsiteY2618" fmla="*/ 762491 h 2590802"/>
                  <a:gd name="connsiteX2619" fmla="*/ 2090178 w 2590802"/>
                  <a:gd name="connsiteY2619" fmla="*/ 774237 h 2590802"/>
                  <a:gd name="connsiteX2620" fmla="*/ 2060738 w 2590802"/>
                  <a:gd name="connsiteY2620" fmla="*/ 768364 h 2590802"/>
                  <a:gd name="connsiteX2621" fmla="*/ 2037185 w 2590802"/>
                  <a:gd name="connsiteY2621" fmla="*/ 756618 h 2590802"/>
                  <a:gd name="connsiteX2622" fmla="*/ 2019519 w 2590802"/>
                  <a:gd name="connsiteY2622" fmla="*/ 750745 h 2590802"/>
                  <a:gd name="connsiteX2623" fmla="*/ 2007743 w 2590802"/>
                  <a:gd name="connsiteY2623" fmla="*/ 733125 h 2590802"/>
                  <a:gd name="connsiteX2624" fmla="*/ 2013631 w 2590802"/>
                  <a:gd name="connsiteY2624" fmla="*/ 715506 h 2590802"/>
                  <a:gd name="connsiteX2625" fmla="*/ 2013631 w 2590802"/>
                  <a:gd name="connsiteY2625" fmla="*/ 703760 h 2590802"/>
                  <a:gd name="connsiteX2626" fmla="*/ 2001855 w 2590802"/>
                  <a:gd name="connsiteY2626" fmla="*/ 686141 h 2590802"/>
                  <a:gd name="connsiteX2627" fmla="*/ 2007743 w 2590802"/>
                  <a:gd name="connsiteY2627" fmla="*/ 668522 h 2590802"/>
                  <a:gd name="connsiteX2628" fmla="*/ 2019519 w 2590802"/>
                  <a:gd name="connsiteY2628" fmla="*/ 639156 h 2590802"/>
                  <a:gd name="connsiteX2629" fmla="*/ 2037185 w 2590802"/>
                  <a:gd name="connsiteY2629" fmla="*/ 627410 h 2590802"/>
                  <a:gd name="connsiteX2630" fmla="*/ 2178581 w 2590802"/>
                  <a:gd name="connsiteY2630" fmla="*/ 620772 h 2590802"/>
                  <a:gd name="connsiteX2631" fmla="*/ 2190324 w 2590802"/>
                  <a:gd name="connsiteY2631" fmla="*/ 620772 h 2590802"/>
                  <a:gd name="connsiteX2632" fmla="*/ 2166838 w 2590802"/>
                  <a:gd name="connsiteY2632" fmla="*/ 650279 h 2590802"/>
                  <a:gd name="connsiteX2633" fmla="*/ 2166838 w 2590802"/>
                  <a:gd name="connsiteY2633" fmla="*/ 732899 h 2590802"/>
                  <a:gd name="connsiteX2634" fmla="*/ 2213809 w 2590802"/>
                  <a:gd name="connsiteY2634" fmla="*/ 756504 h 2590802"/>
                  <a:gd name="connsiteX2635" fmla="*/ 2219681 w 2590802"/>
                  <a:gd name="connsiteY2635" fmla="*/ 744701 h 2590802"/>
                  <a:gd name="connsiteX2636" fmla="*/ 2202066 w 2590802"/>
                  <a:gd name="connsiteY2636" fmla="*/ 738800 h 2590802"/>
                  <a:gd name="connsiteX2637" fmla="*/ 2196195 w 2590802"/>
                  <a:gd name="connsiteY2637" fmla="*/ 721096 h 2590802"/>
                  <a:gd name="connsiteX2638" fmla="*/ 2207938 w 2590802"/>
                  <a:gd name="connsiteY2638" fmla="*/ 709293 h 2590802"/>
                  <a:gd name="connsiteX2639" fmla="*/ 2231423 w 2590802"/>
                  <a:gd name="connsiteY2639" fmla="*/ 715194 h 2590802"/>
                  <a:gd name="connsiteX2640" fmla="*/ 2243165 w 2590802"/>
                  <a:gd name="connsiteY2640" fmla="*/ 709293 h 2590802"/>
                  <a:gd name="connsiteX2641" fmla="*/ 2260779 w 2590802"/>
                  <a:gd name="connsiteY2641" fmla="*/ 721096 h 2590802"/>
                  <a:gd name="connsiteX2642" fmla="*/ 2254908 w 2590802"/>
                  <a:gd name="connsiteY2642" fmla="*/ 750603 h 2590802"/>
                  <a:gd name="connsiteX2643" fmla="*/ 2202066 w 2590802"/>
                  <a:gd name="connsiteY2643" fmla="*/ 780110 h 2590802"/>
                  <a:gd name="connsiteX2644" fmla="*/ 2160967 w 2590802"/>
                  <a:gd name="connsiteY2644" fmla="*/ 762406 h 2590802"/>
                  <a:gd name="connsiteX2645" fmla="*/ 2149224 w 2590802"/>
                  <a:gd name="connsiteY2645" fmla="*/ 750603 h 2590802"/>
                  <a:gd name="connsiteX2646" fmla="*/ 2137482 w 2590802"/>
                  <a:gd name="connsiteY2646" fmla="*/ 709293 h 2590802"/>
                  <a:gd name="connsiteX2647" fmla="*/ 2137482 w 2590802"/>
                  <a:gd name="connsiteY2647" fmla="*/ 679786 h 2590802"/>
                  <a:gd name="connsiteX2648" fmla="*/ 2178581 w 2590802"/>
                  <a:gd name="connsiteY2648" fmla="*/ 620772 h 2590802"/>
                  <a:gd name="connsiteX2649" fmla="*/ 368635 w 2590802"/>
                  <a:gd name="connsiteY2649" fmla="*/ 620772 h 2590802"/>
                  <a:gd name="connsiteX2650" fmla="*/ 368635 w 2590802"/>
                  <a:gd name="connsiteY2650" fmla="*/ 632559 h 2590802"/>
                  <a:gd name="connsiteX2651" fmla="*/ 362839 w 2590802"/>
                  <a:gd name="connsiteY2651" fmla="*/ 644347 h 2590802"/>
                  <a:gd name="connsiteX2652" fmla="*/ 333858 w 2590802"/>
                  <a:gd name="connsiteY2652" fmla="*/ 667923 h 2590802"/>
                  <a:gd name="connsiteX2653" fmla="*/ 333858 w 2590802"/>
                  <a:gd name="connsiteY2653" fmla="*/ 697393 h 2590802"/>
                  <a:gd name="connsiteX2654" fmla="*/ 316470 w 2590802"/>
                  <a:gd name="connsiteY2654" fmla="*/ 697393 h 2590802"/>
                  <a:gd name="connsiteX2655" fmla="*/ 333858 w 2590802"/>
                  <a:gd name="connsiteY2655" fmla="*/ 632559 h 2590802"/>
                  <a:gd name="connsiteX2656" fmla="*/ 368635 w 2590802"/>
                  <a:gd name="connsiteY2656" fmla="*/ 620772 h 2590802"/>
                  <a:gd name="connsiteX2657" fmla="*/ 2260590 w 2590802"/>
                  <a:gd name="connsiteY2657" fmla="*/ 615081 h 2590802"/>
                  <a:gd name="connsiteX2658" fmla="*/ 2278231 w 2590802"/>
                  <a:gd name="connsiteY2658" fmla="*/ 638719 h 2590802"/>
                  <a:gd name="connsiteX2659" fmla="*/ 2301753 w 2590802"/>
                  <a:gd name="connsiteY2659" fmla="*/ 632810 h 2590802"/>
                  <a:gd name="connsiteX2660" fmla="*/ 2313513 w 2590802"/>
                  <a:gd name="connsiteY2660" fmla="*/ 626900 h 2590802"/>
                  <a:gd name="connsiteX2661" fmla="*/ 2325274 w 2590802"/>
                  <a:gd name="connsiteY2661" fmla="*/ 638719 h 2590802"/>
                  <a:gd name="connsiteX2662" fmla="*/ 2313513 w 2590802"/>
                  <a:gd name="connsiteY2662" fmla="*/ 662357 h 2590802"/>
                  <a:gd name="connsiteX2663" fmla="*/ 2295873 w 2590802"/>
                  <a:gd name="connsiteY2663" fmla="*/ 668267 h 2590802"/>
                  <a:gd name="connsiteX2664" fmla="*/ 2289992 w 2590802"/>
                  <a:gd name="connsiteY2664" fmla="*/ 685995 h 2590802"/>
                  <a:gd name="connsiteX2665" fmla="*/ 2266471 w 2590802"/>
                  <a:gd name="connsiteY2665" fmla="*/ 691905 h 2590802"/>
                  <a:gd name="connsiteX2666" fmla="*/ 2254710 w 2590802"/>
                  <a:gd name="connsiteY2666" fmla="*/ 674177 h 2590802"/>
                  <a:gd name="connsiteX2667" fmla="*/ 2260590 w 2590802"/>
                  <a:gd name="connsiteY2667" fmla="*/ 656448 h 2590802"/>
                  <a:gd name="connsiteX2668" fmla="*/ 2242949 w 2590802"/>
                  <a:gd name="connsiteY2668" fmla="*/ 650538 h 2590802"/>
                  <a:gd name="connsiteX2669" fmla="*/ 2242949 w 2590802"/>
                  <a:gd name="connsiteY2669" fmla="*/ 626900 h 2590802"/>
                  <a:gd name="connsiteX2670" fmla="*/ 2260590 w 2590802"/>
                  <a:gd name="connsiteY2670" fmla="*/ 615081 h 2590802"/>
                  <a:gd name="connsiteX2671" fmla="*/ 521593 w 2590802"/>
                  <a:gd name="connsiteY2671" fmla="*/ 609390 h 2590802"/>
                  <a:gd name="connsiteX2672" fmla="*/ 551124 w 2590802"/>
                  <a:gd name="connsiteY2672" fmla="*/ 615239 h 2590802"/>
                  <a:gd name="connsiteX2673" fmla="*/ 557030 w 2590802"/>
                  <a:gd name="connsiteY2673" fmla="*/ 632785 h 2590802"/>
                  <a:gd name="connsiteX2674" fmla="*/ 580655 w 2590802"/>
                  <a:gd name="connsiteY2674" fmla="*/ 632785 h 2590802"/>
                  <a:gd name="connsiteX2675" fmla="*/ 592468 w 2590802"/>
                  <a:gd name="connsiteY2675" fmla="*/ 662029 h 2590802"/>
                  <a:gd name="connsiteX2676" fmla="*/ 580655 w 2590802"/>
                  <a:gd name="connsiteY2676" fmla="*/ 667878 h 2590802"/>
                  <a:gd name="connsiteX2677" fmla="*/ 568842 w 2590802"/>
                  <a:gd name="connsiteY2677" fmla="*/ 650331 h 2590802"/>
                  <a:gd name="connsiteX2678" fmla="*/ 551124 w 2590802"/>
                  <a:gd name="connsiteY2678" fmla="*/ 644482 h 2590802"/>
                  <a:gd name="connsiteX2679" fmla="*/ 527499 w 2590802"/>
                  <a:gd name="connsiteY2679" fmla="*/ 626937 h 2590802"/>
                  <a:gd name="connsiteX2680" fmla="*/ 509780 w 2590802"/>
                  <a:gd name="connsiteY2680" fmla="*/ 644482 h 2590802"/>
                  <a:gd name="connsiteX2681" fmla="*/ 486155 w 2590802"/>
                  <a:gd name="connsiteY2681" fmla="*/ 662029 h 2590802"/>
                  <a:gd name="connsiteX2682" fmla="*/ 468437 w 2590802"/>
                  <a:gd name="connsiteY2682" fmla="*/ 679575 h 2590802"/>
                  <a:gd name="connsiteX2683" fmla="*/ 468437 w 2590802"/>
                  <a:gd name="connsiteY2683" fmla="*/ 656180 h 2590802"/>
                  <a:gd name="connsiteX2684" fmla="*/ 497968 w 2590802"/>
                  <a:gd name="connsiteY2684" fmla="*/ 632785 h 2590802"/>
                  <a:gd name="connsiteX2685" fmla="*/ 521593 w 2590802"/>
                  <a:gd name="connsiteY2685" fmla="*/ 609390 h 2590802"/>
                  <a:gd name="connsiteX2686" fmla="*/ 2289865 w 2590802"/>
                  <a:gd name="connsiteY2686" fmla="*/ 591370 h 2590802"/>
                  <a:gd name="connsiteX2687" fmla="*/ 2301563 w 2590802"/>
                  <a:gd name="connsiteY2687" fmla="*/ 621178 h 2590802"/>
                  <a:gd name="connsiteX2688" fmla="*/ 2289865 w 2590802"/>
                  <a:gd name="connsiteY2688" fmla="*/ 633101 h 2590802"/>
                  <a:gd name="connsiteX2689" fmla="*/ 2278168 w 2590802"/>
                  <a:gd name="connsiteY2689" fmla="*/ 627139 h 2590802"/>
                  <a:gd name="connsiteX2690" fmla="*/ 2272319 w 2590802"/>
                  <a:gd name="connsiteY2690" fmla="*/ 609255 h 2590802"/>
                  <a:gd name="connsiteX2691" fmla="*/ 2289865 w 2590802"/>
                  <a:gd name="connsiteY2691" fmla="*/ 591370 h 2590802"/>
                  <a:gd name="connsiteX2692" fmla="*/ 353090 w 2590802"/>
                  <a:gd name="connsiteY2692" fmla="*/ 587890 h 2590802"/>
                  <a:gd name="connsiteX2693" fmla="*/ 368468 w 2590802"/>
                  <a:gd name="connsiteY2693" fmla="*/ 591576 h 2590802"/>
                  <a:gd name="connsiteX2694" fmla="*/ 368468 w 2590802"/>
                  <a:gd name="connsiteY2694" fmla="*/ 615163 h 2590802"/>
                  <a:gd name="connsiteX2695" fmla="*/ 350893 w 2590802"/>
                  <a:gd name="connsiteY2695" fmla="*/ 615163 h 2590802"/>
                  <a:gd name="connsiteX2696" fmla="*/ 315745 w 2590802"/>
                  <a:gd name="connsiteY2696" fmla="*/ 650544 h 2590802"/>
                  <a:gd name="connsiteX2697" fmla="*/ 315745 w 2590802"/>
                  <a:gd name="connsiteY2697" fmla="*/ 703616 h 2590802"/>
                  <a:gd name="connsiteX2698" fmla="*/ 292313 w 2590802"/>
                  <a:gd name="connsiteY2698" fmla="*/ 715410 h 2590802"/>
                  <a:gd name="connsiteX2699" fmla="*/ 280597 w 2590802"/>
                  <a:gd name="connsiteY2699" fmla="*/ 691822 h 2590802"/>
                  <a:gd name="connsiteX2700" fmla="*/ 286455 w 2590802"/>
                  <a:gd name="connsiteY2700" fmla="*/ 674132 h 2590802"/>
                  <a:gd name="connsiteX2701" fmla="*/ 280597 w 2590802"/>
                  <a:gd name="connsiteY2701" fmla="*/ 656441 h 2590802"/>
                  <a:gd name="connsiteX2702" fmla="*/ 292313 w 2590802"/>
                  <a:gd name="connsiteY2702" fmla="*/ 609266 h 2590802"/>
                  <a:gd name="connsiteX2703" fmla="*/ 321603 w 2590802"/>
                  <a:gd name="connsiteY2703" fmla="*/ 603369 h 2590802"/>
                  <a:gd name="connsiteX2704" fmla="*/ 333319 w 2590802"/>
                  <a:gd name="connsiteY2704" fmla="*/ 609266 h 2590802"/>
                  <a:gd name="connsiteX2705" fmla="*/ 333319 w 2590802"/>
                  <a:gd name="connsiteY2705" fmla="*/ 597472 h 2590802"/>
                  <a:gd name="connsiteX2706" fmla="*/ 353090 w 2590802"/>
                  <a:gd name="connsiteY2706" fmla="*/ 587890 h 2590802"/>
                  <a:gd name="connsiteX2707" fmla="*/ 2318509 w 2590802"/>
                  <a:gd name="connsiteY2707" fmla="*/ 570868 h 2590802"/>
                  <a:gd name="connsiteX2708" fmla="*/ 2324770 w 2590802"/>
                  <a:gd name="connsiteY2708" fmla="*/ 589466 h 2590802"/>
                  <a:gd name="connsiteX2709" fmla="*/ 2332828 w 2590802"/>
                  <a:gd name="connsiteY2709" fmla="*/ 603495 h 2590802"/>
                  <a:gd name="connsiteX2710" fmla="*/ 2343944 w 2590802"/>
                  <a:gd name="connsiteY2710" fmla="*/ 607412 h 2590802"/>
                  <a:gd name="connsiteX2711" fmla="*/ 2335754 w 2590802"/>
                  <a:gd name="connsiteY2711" fmla="*/ 593930 h 2590802"/>
                  <a:gd name="connsiteX2712" fmla="*/ 2404943 w 2590802"/>
                  <a:gd name="connsiteY2712" fmla="*/ 559834 h 2590802"/>
                  <a:gd name="connsiteX2713" fmla="*/ 2407788 w 2590802"/>
                  <a:gd name="connsiteY2713" fmla="*/ 561968 h 2590802"/>
                  <a:gd name="connsiteX2714" fmla="*/ 2402098 w 2590802"/>
                  <a:gd name="connsiteY2714" fmla="*/ 561968 h 2590802"/>
                  <a:gd name="connsiteX2715" fmla="*/ 2404943 w 2590802"/>
                  <a:gd name="connsiteY2715" fmla="*/ 559834 h 2590802"/>
                  <a:gd name="connsiteX2716" fmla="*/ 686304 w 2590802"/>
                  <a:gd name="connsiteY2716" fmla="*/ 544896 h 2590802"/>
                  <a:gd name="connsiteX2717" fmla="*/ 703910 w 2590802"/>
                  <a:gd name="connsiteY2717" fmla="*/ 562600 h 2590802"/>
                  <a:gd name="connsiteX2718" fmla="*/ 715647 w 2590802"/>
                  <a:gd name="connsiteY2718" fmla="*/ 556699 h 2590802"/>
                  <a:gd name="connsiteX2719" fmla="*/ 739121 w 2590802"/>
                  <a:gd name="connsiteY2719" fmla="*/ 556699 h 2590802"/>
                  <a:gd name="connsiteX2720" fmla="*/ 750858 w 2590802"/>
                  <a:gd name="connsiteY2720" fmla="*/ 574403 h 2590802"/>
                  <a:gd name="connsiteX2721" fmla="*/ 721515 w 2590802"/>
                  <a:gd name="connsiteY2721" fmla="*/ 598009 h 2590802"/>
                  <a:gd name="connsiteX2722" fmla="*/ 674567 w 2590802"/>
                  <a:gd name="connsiteY2722" fmla="*/ 580305 h 2590802"/>
                  <a:gd name="connsiteX2723" fmla="*/ 668699 w 2590802"/>
                  <a:gd name="connsiteY2723" fmla="*/ 580305 h 2590802"/>
                  <a:gd name="connsiteX2724" fmla="*/ 662830 w 2590802"/>
                  <a:gd name="connsiteY2724" fmla="*/ 556699 h 2590802"/>
                  <a:gd name="connsiteX2725" fmla="*/ 686304 w 2590802"/>
                  <a:gd name="connsiteY2725" fmla="*/ 544896 h 2590802"/>
                  <a:gd name="connsiteX2726" fmla="*/ 439096 w 2590802"/>
                  <a:gd name="connsiteY2726" fmla="*/ 538460 h 2590802"/>
                  <a:gd name="connsiteX2727" fmla="*/ 476634 w 2590802"/>
                  <a:gd name="connsiteY2727" fmla="*/ 538460 h 2590802"/>
                  <a:gd name="connsiteX2728" fmla="*/ 509756 w 2590802"/>
                  <a:gd name="connsiteY2728" fmla="*/ 556142 h 2590802"/>
                  <a:gd name="connsiteX2729" fmla="*/ 515644 w 2590802"/>
                  <a:gd name="connsiteY2729" fmla="*/ 591505 h 2590802"/>
                  <a:gd name="connsiteX2730" fmla="*/ 492091 w 2590802"/>
                  <a:gd name="connsiteY2730" fmla="*/ 603293 h 2590802"/>
                  <a:gd name="connsiteX2731" fmla="*/ 486203 w 2590802"/>
                  <a:gd name="connsiteY2731" fmla="*/ 597399 h 2590802"/>
                  <a:gd name="connsiteX2732" fmla="*/ 474426 w 2590802"/>
                  <a:gd name="connsiteY2732" fmla="*/ 615080 h 2590802"/>
                  <a:gd name="connsiteX2733" fmla="*/ 450873 w 2590802"/>
                  <a:gd name="connsiteY2733" fmla="*/ 609187 h 2590802"/>
                  <a:gd name="connsiteX2734" fmla="*/ 444985 w 2590802"/>
                  <a:gd name="connsiteY2734" fmla="*/ 585611 h 2590802"/>
                  <a:gd name="connsiteX2735" fmla="*/ 456761 w 2590802"/>
                  <a:gd name="connsiteY2735" fmla="*/ 573823 h 2590802"/>
                  <a:gd name="connsiteX2736" fmla="*/ 468538 w 2590802"/>
                  <a:gd name="connsiteY2736" fmla="*/ 567929 h 2590802"/>
                  <a:gd name="connsiteX2737" fmla="*/ 456761 w 2590802"/>
                  <a:gd name="connsiteY2737" fmla="*/ 562036 h 2590802"/>
                  <a:gd name="connsiteX2738" fmla="*/ 415543 w 2590802"/>
                  <a:gd name="connsiteY2738" fmla="*/ 573823 h 2590802"/>
                  <a:gd name="connsiteX2739" fmla="*/ 403767 w 2590802"/>
                  <a:gd name="connsiteY2739" fmla="*/ 674019 h 2590802"/>
                  <a:gd name="connsiteX2740" fmla="*/ 415543 w 2590802"/>
                  <a:gd name="connsiteY2740" fmla="*/ 691701 h 2590802"/>
                  <a:gd name="connsiteX2741" fmla="*/ 403767 w 2590802"/>
                  <a:gd name="connsiteY2741" fmla="*/ 697595 h 2590802"/>
                  <a:gd name="connsiteX2742" fmla="*/ 380214 w 2590802"/>
                  <a:gd name="connsiteY2742" fmla="*/ 662232 h 2590802"/>
                  <a:gd name="connsiteX2743" fmla="*/ 386102 w 2590802"/>
                  <a:gd name="connsiteY2743" fmla="*/ 585611 h 2590802"/>
                  <a:gd name="connsiteX2744" fmla="*/ 439096 w 2590802"/>
                  <a:gd name="connsiteY2744" fmla="*/ 538460 h 2590802"/>
                  <a:gd name="connsiteX2745" fmla="*/ 339233 w 2590802"/>
                  <a:gd name="connsiteY2745" fmla="*/ 532566 h 2590802"/>
                  <a:gd name="connsiteX2746" fmla="*/ 351563 w 2590802"/>
                  <a:gd name="connsiteY2746" fmla="*/ 538731 h 2590802"/>
                  <a:gd name="connsiteX2747" fmla="*/ 339233 w 2590802"/>
                  <a:gd name="connsiteY2747" fmla="*/ 532566 h 2590802"/>
                  <a:gd name="connsiteX2748" fmla="*/ 391232 w 2590802"/>
                  <a:gd name="connsiteY2748" fmla="*/ 532062 h 2590802"/>
                  <a:gd name="connsiteX2749" fmla="*/ 403728 w 2590802"/>
                  <a:gd name="connsiteY2749" fmla="*/ 544659 h 2590802"/>
                  <a:gd name="connsiteX2750" fmla="*/ 403728 w 2590802"/>
                  <a:gd name="connsiteY2750" fmla="*/ 550587 h 2590802"/>
                  <a:gd name="connsiteX2751" fmla="*/ 391967 w 2590802"/>
                  <a:gd name="connsiteY2751" fmla="*/ 538731 h 2590802"/>
                  <a:gd name="connsiteX2752" fmla="*/ 374326 w 2590802"/>
                  <a:gd name="connsiteY2752" fmla="*/ 532803 h 2590802"/>
                  <a:gd name="connsiteX2753" fmla="*/ 391232 w 2590802"/>
                  <a:gd name="connsiteY2753" fmla="*/ 532062 h 2590802"/>
                  <a:gd name="connsiteX2754" fmla="*/ 681959 w 2590802"/>
                  <a:gd name="connsiteY2754" fmla="*/ 528224 h 2590802"/>
                  <a:gd name="connsiteX2755" fmla="*/ 710075 w 2590802"/>
                  <a:gd name="connsiteY2755" fmla="*/ 544896 h 2590802"/>
                  <a:gd name="connsiteX2756" fmla="*/ 751237 w 2590802"/>
                  <a:gd name="connsiteY2756" fmla="*/ 538968 h 2590802"/>
                  <a:gd name="connsiteX2757" fmla="*/ 768878 w 2590802"/>
                  <a:gd name="connsiteY2757" fmla="*/ 562679 h 2590802"/>
                  <a:gd name="connsiteX2758" fmla="*/ 762997 w 2590802"/>
                  <a:gd name="connsiteY2758" fmla="*/ 568607 h 2590802"/>
                  <a:gd name="connsiteX2759" fmla="*/ 739476 w 2590802"/>
                  <a:gd name="connsiteY2759" fmla="*/ 544896 h 2590802"/>
                  <a:gd name="connsiteX2760" fmla="*/ 710075 w 2590802"/>
                  <a:gd name="connsiteY2760" fmla="*/ 550823 h 2590802"/>
                  <a:gd name="connsiteX2761" fmla="*/ 674793 w 2590802"/>
                  <a:gd name="connsiteY2761" fmla="*/ 538968 h 2590802"/>
                  <a:gd name="connsiteX2762" fmla="*/ 657151 w 2590802"/>
                  <a:gd name="connsiteY2762" fmla="*/ 550823 h 2590802"/>
                  <a:gd name="connsiteX2763" fmla="*/ 651271 w 2590802"/>
                  <a:gd name="connsiteY2763" fmla="*/ 544896 h 2590802"/>
                  <a:gd name="connsiteX2764" fmla="*/ 668912 w 2590802"/>
                  <a:gd name="connsiteY2764" fmla="*/ 533040 h 2590802"/>
                  <a:gd name="connsiteX2765" fmla="*/ 681959 w 2590802"/>
                  <a:gd name="connsiteY2765" fmla="*/ 528224 h 2590802"/>
                  <a:gd name="connsiteX2766" fmla="*/ 2234856 w 2590802"/>
                  <a:gd name="connsiteY2766" fmla="*/ 525578 h 2590802"/>
                  <a:gd name="connsiteX2767" fmla="*/ 2260674 w 2590802"/>
                  <a:gd name="connsiteY2767" fmla="*/ 527043 h 2590802"/>
                  <a:gd name="connsiteX2768" fmla="*/ 2272477 w 2590802"/>
                  <a:gd name="connsiteY2768" fmla="*/ 550475 h 2590802"/>
                  <a:gd name="connsiteX2769" fmla="*/ 2290181 w 2590802"/>
                  <a:gd name="connsiteY2769" fmla="*/ 556333 h 2590802"/>
                  <a:gd name="connsiteX2770" fmla="*/ 2266576 w 2590802"/>
                  <a:gd name="connsiteY2770" fmla="*/ 603197 h 2590802"/>
                  <a:gd name="connsiteX2771" fmla="*/ 2254773 w 2590802"/>
                  <a:gd name="connsiteY2771" fmla="*/ 609056 h 2590802"/>
                  <a:gd name="connsiteX2772" fmla="*/ 2231167 w 2590802"/>
                  <a:gd name="connsiteY2772" fmla="*/ 614914 h 2590802"/>
                  <a:gd name="connsiteX2773" fmla="*/ 2207561 w 2590802"/>
                  <a:gd name="connsiteY2773" fmla="*/ 620772 h 2590802"/>
                  <a:gd name="connsiteX2774" fmla="*/ 2183956 w 2590802"/>
                  <a:gd name="connsiteY2774" fmla="*/ 603197 h 2590802"/>
                  <a:gd name="connsiteX2775" fmla="*/ 2189857 w 2590802"/>
                  <a:gd name="connsiteY2775" fmla="*/ 579765 h 2590802"/>
                  <a:gd name="connsiteX2776" fmla="*/ 2201660 w 2590802"/>
                  <a:gd name="connsiteY2776" fmla="*/ 568049 h 2590802"/>
                  <a:gd name="connsiteX2777" fmla="*/ 2213463 w 2590802"/>
                  <a:gd name="connsiteY2777" fmla="*/ 532901 h 2590802"/>
                  <a:gd name="connsiteX2778" fmla="*/ 2234856 w 2590802"/>
                  <a:gd name="connsiteY2778" fmla="*/ 525578 h 2590802"/>
                  <a:gd name="connsiteX2779" fmla="*/ 2064430 w 2590802"/>
                  <a:gd name="connsiteY2779" fmla="*/ 514949 h 2590802"/>
                  <a:gd name="connsiteX2780" fmla="*/ 2095961 w 2590802"/>
                  <a:gd name="connsiteY2780" fmla="*/ 515683 h 2590802"/>
                  <a:gd name="connsiteX2781" fmla="*/ 2107694 w 2590802"/>
                  <a:gd name="connsiteY2781" fmla="*/ 533325 h 2590802"/>
                  <a:gd name="connsiteX2782" fmla="*/ 2101827 w 2590802"/>
                  <a:gd name="connsiteY2782" fmla="*/ 545086 h 2590802"/>
                  <a:gd name="connsiteX2783" fmla="*/ 2101827 w 2590802"/>
                  <a:gd name="connsiteY2783" fmla="*/ 550966 h 2590802"/>
                  <a:gd name="connsiteX2784" fmla="*/ 2101827 w 2590802"/>
                  <a:gd name="connsiteY2784" fmla="*/ 574488 h 2590802"/>
                  <a:gd name="connsiteX2785" fmla="*/ 2084229 w 2590802"/>
                  <a:gd name="connsiteY2785" fmla="*/ 580368 h 2590802"/>
                  <a:gd name="connsiteX2786" fmla="*/ 2066630 w 2590802"/>
                  <a:gd name="connsiteY2786" fmla="*/ 568607 h 2590802"/>
                  <a:gd name="connsiteX2787" fmla="*/ 2078362 w 2590802"/>
                  <a:gd name="connsiteY2787" fmla="*/ 550966 h 2590802"/>
                  <a:gd name="connsiteX2788" fmla="*/ 2066630 w 2590802"/>
                  <a:gd name="connsiteY2788" fmla="*/ 545086 h 2590802"/>
                  <a:gd name="connsiteX2789" fmla="*/ 2049031 w 2590802"/>
                  <a:gd name="connsiteY2789" fmla="*/ 562727 h 2590802"/>
                  <a:gd name="connsiteX2790" fmla="*/ 2066630 w 2590802"/>
                  <a:gd name="connsiteY2790" fmla="*/ 615650 h 2590802"/>
                  <a:gd name="connsiteX2791" fmla="*/ 2148758 w 2590802"/>
                  <a:gd name="connsiteY2791" fmla="*/ 627410 h 2590802"/>
                  <a:gd name="connsiteX2792" fmla="*/ 2178089 w 2590802"/>
                  <a:gd name="connsiteY2792" fmla="*/ 603889 h 2590802"/>
                  <a:gd name="connsiteX2793" fmla="*/ 2178089 w 2590802"/>
                  <a:gd name="connsiteY2793" fmla="*/ 615650 h 2590802"/>
                  <a:gd name="connsiteX2794" fmla="*/ 2090095 w 2590802"/>
                  <a:gd name="connsiteY2794" fmla="*/ 645052 h 2590802"/>
                  <a:gd name="connsiteX2795" fmla="*/ 2049031 w 2590802"/>
                  <a:gd name="connsiteY2795" fmla="*/ 621530 h 2590802"/>
                  <a:gd name="connsiteX2796" fmla="*/ 2037298 w 2590802"/>
                  <a:gd name="connsiteY2796" fmla="*/ 609770 h 2590802"/>
                  <a:gd name="connsiteX2797" fmla="*/ 2031432 w 2590802"/>
                  <a:gd name="connsiteY2797" fmla="*/ 592128 h 2590802"/>
                  <a:gd name="connsiteX2798" fmla="*/ 2037298 w 2590802"/>
                  <a:gd name="connsiteY2798" fmla="*/ 527444 h 2590802"/>
                  <a:gd name="connsiteX2799" fmla="*/ 2064430 w 2590802"/>
                  <a:gd name="connsiteY2799" fmla="*/ 514949 h 2590802"/>
                  <a:gd name="connsiteX2800" fmla="*/ 568440 w 2590802"/>
                  <a:gd name="connsiteY2800" fmla="*/ 509066 h 2590802"/>
                  <a:gd name="connsiteX2801" fmla="*/ 650569 w 2590802"/>
                  <a:gd name="connsiteY2801" fmla="*/ 562179 h 2590802"/>
                  <a:gd name="connsiteX2802" fmla="*/ 650569 w 2590802"/>
                  <a:gd name="connsiteY2802" fmla="*/ 656602 h 2590802"/>
                  <a:gd name="connsiteX2803" fmla="*/ 638836 w 2590802"/>
                  <a:gd name="connsiteY2803" fmla="*/ 656602 h 2590802"/>
                  <a:gd name="connsiteX2804" fmla="*/ 644702 w 2590802"/>
                  <a:gd name="connsiteY2804" fmla="*/ 638897 h 2590802"/>
                  <a:gd name="connsiteX2805" fmla="*/ 609504 w 2590802"/>
                  <a:gd name="connsiteY2805" fmla="*/ 544474 h 2590802"/>
                  <a:gd name="connsiteX2806" fmla="*/ 562574 w 2590802"/>
                  <a:gd name="connsiteY2806" fmla="*/ 538573 h 2590802"/>
                  <a:gd name="connsiteX2807" fmla="*/ 550841 w 2590802"/>
                  <a:gd name="connsiteY2807" fmla="*/ 550376 h 2590802"/>
                  <a:gd name="connsiteX2808" fmla="*/ 580173 w 2590802"/>
                  <a:gd name="connsiteY2808" fmla="*/ 550376 h 2590802"/>
                  <a:gd name="connsiteX2809" fmla="*/ 591905 w 2590802"/>
                  <a:gd name="connsiteY2809" fmla="*/ 568080 h 2590802"/>
                  <a:gd name="connsiteX2810" fmla="*/ 574307 w 2590802"/>
                  <a:gd name="connsiteY2810" fmla="*/ 591686 h 2590802"/>
                  <a:gd name="connsiteX2811" fmla="*/ 562574 w 2590802"/>
                  <a:gd name="connsiteY2811" fmla="*/ 591686 h 2590802"/>
                  <a:gd name="connsiteX2812" fmla="*/ 550841 w 2590802"/>
                  <a:gd name="connsiteY2812" fmla="*/ 579883 h 2590802"/>
                  <a:gd name="connsiteX2813" fmla="*/ 533242 w 2590802"/>
                  <a:gd name="connsiteY2813" fmla="*/ 585785 h 2590802"/>
                  <a:gd name="connsiteX2814" fmla="*/ 521510 w 2590802"/>
                  <a:gd name="connsiteY2814" fmla="*/ 544474 h 2590802"/>
                  <a:gd name="connsiteX2815" fmla="*/ 568440 w 2590802"/>
                  <a:gd name="connsiteY2815" fmla="*/ 509066 h 2590802"/>
                  <a:gd name="connsiteX2816" fmla="*/ 765219 w 2590802"/>
                  <a:gd name="connsiteY2816" fmla="*/ 501179 h 2590802"/>
                  <a:gd name="connsiteX2817" fmla="*/ 768200 w 2590802"/>
                  <a:gd name="connsiteY2817" fmla="*/ 503402 h 2590802"/>
                  <a:gd name="connsiteX2818" fmla="*/ 798008 w 2590802"/>
                  <a:gd name="connsiteY2818" fmla="*/ 521185 h 2590802"/>
                  <a:gd name="connsiteX2819" fmla="*/ 803970 w 2590802"/>
                  <a:gd name="connsiteY2819" fmla="*/ 544896 h 2590802"/>
                  <a:gd name="connsiteX2820" fmla="*/ 792047 w 2590802"/>
                  <a:gd name="connsiteY2820" fmla="*/ 521185 h 2590802"/>
                  <a:gd name="connsiteX2821" fmla="*/ 780123 w 2590802"/>
                  <a:gd name="connsiteY2821" fmla="*/ 509330 h 2590802"/>
                  <a:gd name="connsiteX2822" fmla="*/ 762239 w 2590802"/>
                  <a:gd name="connsiteY2822" fmla="*/ 503402 h 2590802"/>
                  <a:gd name="connsiteX2823" fmla="*/ 765219 w 2590802"/>
                  <a:gd name="connsiteY2823" fmla="*/ 501179 h 2590802"/>
                  <a:gd name="connsiteX2824" fmla="*/ 2190026 w 2590802"/>
                  <a:gd name="connsiteY2824" fmla="*/ 497711 h 2590802"/>
                  <a:gd name="connsiteX2825" fmla="*/ 2237069 w 2590802"/>
                  <a:gd name="connsiteY2825" fmla="*/ 515494 h 2590802"/>
                  <a:gd name="connsiteX2826" fmla="*/ 2237069 w 2590802"/>
                  <a:gd name="connsiteY2826" fmla="*/ 521422 h 2590802"/>
                  <a:gd name="connsiteX2827" fmla="*/ 2190026 w 2590802"/>
                  <a:gd name="connsiteY2827" fmla="*/ 527350 h 2590802"/>
                  <a:gd name="connsiteX2828" fmla="*/ 2178265 w 2590802"/>
                  <a:gd name="connsiteY2828" fmla="*/ 515494 h 2590802"/>
                  <a:gd name="connsiteX2829" fmla="*/ 2190026 w 2590802"/>
                  <a:gd name="connsiteY2829" fmla="*/ 497711 h 2590802"/>
                  <a:gd name="connsiteX2830" fmla="*/ 510545 w 2590802"/>
                  <a:gd name="connsiteY2830" fmla="*/ 496901 h 2590802"/>
                  <a:gd name="connsiteX2831" fmla="*/ 539355 w 2590802"/>
                  <a:gd name="connsiteY2831" fmla="*/ 503481 h 2590802"/>
                  <a:gd name="connsiteX2832" fmla="*/ 539355 w 2590802"/>
                  <a:gd name="connsiteY2832" fmla="*/ 509330 h 2590802"/>
                  <a:gd name="connsiteX2833" fmla="*/ 533445 w 2590802"/>
                  <a:gd name="connsiteY2833" fmla="*/ 515179 h 2590802"/>
                  <a:gd name="connsiteX2834" fmla="*/ 486168 w 2590802"/>
                  <a:gd name="connsiteY2834" fmla="*/ 509330 h 2590802"/>
                  <a:gd name="connsiteX2835" fmla="*/ 468440 w 2590802"/>
                  <a:gd name="connsiteY2835" fmla="*/ 526876 h 2590802"/>
                  <a:gd name="connsiteX2836" fmla="*/ 462531 w 2590802"/>
                  <a:gd name="connsiteY2836" fmla="*/ 526876 h 2590802"/>
                  <a:gd name="connsiteX2837" fmla="*/ 486168 w 2590802"/>
                  <a:gd name="connsiteY2837" fmla="*/ 503481 h 2590802"/>
                  <a:gd name="connsiteX2838" fmla="*/ 510545 w 2590802"/>
                  <a:gd name="connsiteY2838" fmla="*/ 496901 h 2590802"/>
                  <a:gd name="connsiteX2839" fmla="*/ 738647 w 2590802"/>
                  <a:gd name="connsiteY2839" fmla="*/ 495340 h 2590802"/>
                  <a:gd name="connsiteX2840" fmla="*/ 739477 w 2590802"/>
                  <a:gd name="connsiteY2840" fmla="*/ 497474 h 2590802"/>
                  <a:gd name="connsiteX2841" fmla="*/ 732837 w 2590802"/>
                  <a:gd name="connsiteY2841" fmla="*/ 497474 h 2590802"/>
                  <a:gd name="connsiteX2842" fmla="*/ 738647 w 2590802"/>
                  <a:gd name="connsiteY2842" fmla="*/ 495340 h 2590802"/>
                  <a:gd name="connsiteX2843" fmla="*/ 2022720 w 2590802"/>
                  <a:gd name="connsiteY2843" fmla="*/ 489723 h 2590802"/>
                  <a:gd name="connsiteX2844" fmla="*/ 2031256 w 2590802"/>
                  <a:gd name="connsiteY2844" fmla="*/ 491903 h 2590802"/>
                  <a:gd name="connsiteX2845" fmla="*/ 2019875 w 2590802"/>
                  <a:gd name="connsiteY2845" fmla="*/ 509330 h 2590802"/>
                  <a:gd name="connsiteX2846" fmla="*/ 2019875 w 2590802"/>
                  <a:gd name="connsiteY2846" fmla="*/ 520948 h 2590802"/>
                  <a:gd name="connsiteX2847" fmla="*/ 2025565 w 2590802"/>
                  <a:gd name="connsiteY2847" fmla="*/ 532567 h 2590802"/>
                  <a:gd name="connsiteX2848" fmla="*/ 2014184 w 2590802"/>
                  <a:gd name="connsiteY2848" fmla="*/ 520948 h 2590802"/>
                  <a:gd name="connsiteX2849" fmla="*/ 2014184 w 2590802"/>
                  <a:gd name="connsiteY2849" fmla="*/ 491903 h 2590802"/>
                  <a:gd name="connsiteX2850" fmla="*/ 2022720 w 2590802"/>
                  <a:gd name="connsiteY2850" fmla="*/ 489723 h 2590802"/>
                  <a:gd name="connsiteX2851" fmla="*/ 1878557 w 2590802"/>
                  <a:gd name="connsiteY2851" fmla="*/ 480405 h 2590802"/>
                  <a:gd name="connsiteX2852" fmla="*/ 1890413 w 2590802"/>
                  <a:gd name="connsiteY2852" fmla="*/ 480405 h 2590802"/>
                  <a:gd name="connsiteX2853" fmla="*/ 1896341 w 2590802"/>
                  <a:gd name="connsiteY2853" fmla="*/ 503797 h 2590802"/>
                  <a:gd name="connsiteX2854" fmla="*/ 1890413 w 2590802"/>
                  <a:gd name="connsiteY2854" fmla="*/ 515495 h 2590802"/>
                  <a:gd name="connsiteX2855" fmla="*/ 1878557 w 2590802"/>
                  <a:gd name="connsiteY2855" fmla="*/ 480405 h 2590802"/>
                  <a:gd name="connsiteX2856" fmla="*/ 1790773 w 2590802"/>
                  <a:gd name="connsiteY2856" fmla="*/ 480405 h 2590802"/>
                  <a:gd name="connsiteX2857" fmla="*/ 1820280 w 2590802"/>
                  <a:gd name="connsiteY2857" fmla="*/ 492058 h 2590802"/>
                  <a:gd name="connsiteX2858" fmla="*/ 1820280 w 2590802"/>
                  <a:gd name="connsiteY2858" fmla="*/ 515359 h 2590802"/>
                  <a:gd name="connsiteX2859" fmla="*/ 1820280 w 2590802"/>
                  <a:gd name="connsiteY2859" fmla="*/ 527011 h 2590802"/>
                  <a:gd name="connsiteX2860" fmla="*/ 1832083 w 2590802"/>
                  <a:gd name="connsiteY2860" fmla="*/ 538664 h 2590802"/>
                  <a:gd name="connsiteX2861" fmla="*/ 1826181 w 2590802"/>
                  <a:gd name="connsiteY2861" fmla="*/ 556142 h 2590802"/>
                  <a:gd name="connsiteX2862" fmla="*/ 1814379 w 2590802"/>
                  <a:gd name="connsiteY2862" fmla="*/ 561968 h 2590802"/>
                  <a:gd name="connsiteX2863" fmla="*/ 1790773 w 2590802"/>
                  <a:gd name="connsiteY2863" fmla="*/ 544490 h 2590802"/>
                  <a:gd name="connsiteX2864" fmla="*/ 1796675 w 2590802"/>
                  <a:gd name="connsiteY2864" fmla="*/ 527011 h 2590802"/>
                  <a:gd name="connsiteX2865" fmla="*/ 1790773 w 2590802"/>
                  <a:gd name="connsiteY2865" fmla="*/ 497884 h 2590802"/>
                  <a:gd name="connsiteX2866" fmla="*/ 1790773 w 2590802"/>
                  <a:gd name="connsiteY2866" fmla="*/ 480405 h 2590802"/>
                  <a:gd name="connsiteX2867" fmla="*/ 697880 w 2590802"/>
                  <a:gd name="connsiteY2867" fmla="*/ 480405 h 2590802"/>
                  <a:gd name="connsiteX2868" fmla="*/ 733040 w 2590802"/>
                  <a:gd name="connsiteY2868" fmla="*/ 497912 h 2590802"/>
                  <a:gd name="connsiteX2869" fmla="*/ 733040 w 2590802"/>
                  <a:gd name="connsiteY2869" fmla="*/ 509585 h 2590802"/>
                  <a:gd name="connsiteX2870" fmla="*/ 779921 w 2590802"/>
                  <a:gd name="connsiteY2870" fmla="*/ 521258 h 2590802"/>
                  <a:gd name="connsiteX2871" fmla="*/ 791641 w 2590802"/>
                  <a:gd name="connsiteY2871" fmla="*/ 544604 h 2590802"/>
                  <a:gd name="connsiteX2872" fmla="*/ 774060 w 2590802"/>
                  <a:gd name="connsiteY2872" fmla="*/ 556277 h 2590802"/>
                  <a:gd name="connsiteX2873" fmla="*/ 733040 w 2590802"/>
                  <a:gd name="connsiteY2873" fmla="*/ 527095 h 2590802"/>
                  <a:gd name="connsiteX2874" fmla="*/ 715460 w 2590802"/>
                  <a:gd name="connsiteY2874" fmla="*/ 532931 h 2590802"/>
                  <a:gd name="connsiteX2875" fmla="*/ 668580 w 2590802"/>
                  <a:gd name="connsiteY2875" fmla="*/ 521258 h 2590802"/>
                  <a:gd name="connsiteX2876" fmla="*/ 645140 w 2590802"/>
                  <a:gd name="connsiteY2876" fmla="*/ 538768 h 2590802"/>
                  <a:gd name="connsiteX2877" fmla="*/ 627560 w 2590802"/>
                  <a:gd name="connsiteY2877" fmla="*/ 527095 h 2590802"/>
                  <a:gd name="connsiteX2878" fmla="*/ 633419 w 2590802"/>
                  <a:gd name="connsiteY2878" fmla="*/ 509585 h 2590802"/>
                  <a:gd name="connsiteX2879" fmla="*/ 645140 w 2590802"/>
                  <a:gd name="connsiteY2879" fmla="*/ 497912 h 2590802"/>
                  <a:gd name="connsiteX2880" fmla="*/ 668580 w 2590802"/>
                  <a:gd name="connsiteY2880" fmla="*/ 503748 h 2590802"/>
                  <a:gd name="connsiteX2881" fmla="*/ 674440 w 2590802"/>
                  <a:gd name="connsiteY2881" fmla="*/ 503748 h 2590802"/>
                  <a:gd name="connsiteX2882" fmla="*/ 697880 w 2590802"/>
                  <a:gd name="connsiteY2882" fmla="*/ 480405 h 2590802"/>
                  <a:gd name="connsiteX2883" fmla="*/ 603849 w 2590802"/>
                  <a:gd name="connsiteY2883" fmla="*/ 480405 h 2590802"/>
                  <a:gd name="connsiteX2884" fmla="*/ 609856 w 2590802"/>
                  <a:gd name="connsiteY2884" fmla="*/ 492058 h 2590802"/>
                  <a:gd name="connsiteX2885" fmla="*/ 609856 w 2590802"/>
                  <a:gd name="connsiteY2885" fmla="*/ 503706 h 2590802"/>
                  <a:gd name="connsiteX2886" fmla="*/ 621870 w 2590802"/>
                  <a:gd name="connsiteY2886" fmla="*/ 521185 h 2590802"/>
                  <a:gd name="connsiteX2887" fmla="*/ 603849 w 2590802"/>
                  <a:gd name="connsiteY2887" fmla="*/ 509533 h 2590802"/>
                  <a:gd name="connsiteX2888" fmla="*/ 603849 w 2590802"/>
                  <a:gd name="connsiteY2888" fmla="*/ 480405 h 2590802"/>
                  <a:gd name="connsiteX2889" fmla="*/ 1802682 w 2590802"/>
                  <a:gd name="connsiteY2889" fmla="*/ 468072 h 2590802"/>
                  <a:gd name="connsiteX2890" fmla="*/ 1825919 w 2590802"/>
                  <a:gd name="connsiteY2890" fmla="*/ 473973 h 2590802"/>
                  <a:gd name="connsiteX2891" fmla="*/ 1837537 w 2590802"/>
                  <a:gd name="connsiteY2891" fmla="*/ 491681 h 2590802"/>
                  <a:gd name="connsiteX2892" fmla="*/ 1837537 w 2590802"/>
                  <a:gd name="connsiteY2892" fmla="*/ 521185 h 2590802"/>
                  <a:gd name="connsiteX2893" fmla="*/ 1849156 w 2590802"/>
                  <a:gd name="connsiteY2893" fmla="*/ 538889 h 2590802"/>
                  <a:gd name="connsiteX2894" fmla="*/ 1837537 w 2590802"/>
                  <a:gd name="connsiteY2894" fmla="*/ 574298 h 2590802"/>
                  <a:gd name="connsiteX2895" fmla="*/ 1825919 w 2590802"/>
                  <a:gd name="connsiteY2895" fmla="*/ 568396 h 2590802"/>
                  <a:gd name="connsiteX2896" fmla="*/ 1831728 w 2590802"/>
                  <a:gd name="connsiteY2896" fmla="*/ 527086 h 2590802"/>
                  <a:gd name="connsiteX2897" fmla="*/ 1825919 w 2590802"/>
                  <a:gd name="connsiteY2897" fmla="*/ 521185 h 2590802"/>
                  <a:gd name="connsiteX2898" fmla="*/ 1825919 w 2590802"/>
                  <a:gd name="connsiteY2898" fmla="*/ 491681 h 2590802"/>
                  <a:gd name="connsiteX2899" fmla="*/ 1802682 w 2590802"/>
                  <a:gd name="connsiteY2899" fmla="*/ 473973 h 2590802"/>
                  <a:gd name="connsiteX2900" fmla="*/ 1802682 w 2590802"/>
                  <a:gd name="connsiteY2900" fmla="*/ 468072 h 2590802"/>
                  <a:gd name="connsiteX2901" fmla="*/ 2176532 w 2590802"/>
                  <a:gd name="connsiteY2901" fmla="*/ 466878 h 2590802"/>
                  <a:gd name="connsiteX2902" fmla="*/ 2201976 w 2590802"/>
                  <a:gd name="connsiteY2902" fmla="*/ 485855 h 2590802"/>
                  <a:gd name="connsiteX2903" fmla="*/ 2190303 w 2590802"/>
                  <a:gd name="connsiteY2903" fmla="*/ 491724 h 2590802"/>
                  <a:gd name="connsiteX2904" fmla="*/ 2172793 w 2590802"/>
                  <a:gd name="connsiteY2904" fmla="*/ 509329 h 2590802"/>
                  <a:gd name="connsiteX2905" fmla="*/ 2184467 w 2590802"/>
                  <a:gd name="connsiteY2905" fmla="*/ 532803 h 2590802"/>
                  <a:gd name="connsiteX2906" fmla="*/ 2201976 w 2590802"/>
                  <a:gd name="connsiteY2906" fmla="*/ 538672 h 2590802"/>
                  <a:gd name="connsiteX2907" fmla="*/ 2190303 w 2590802"/>
                  <a:gd name="connsiteY2907" fmla="*/ 550409 h 2590802"/>
                  <a:gd name="connsiteX2908" fmla="*/ 2161120 w 2590802"/>
                  <a:gd name="connsiteY2908" fmla="*/ 550409 h 2590802"/>
                  <a:gd name="connsiteX2909" fmla="*/ 2149447 w 2590802"/>
                  <a:gd name="connsiteY2909" fmla="*/ 532803 h 2590802"/>
                  <a:gd name="connsiteX2910" fmla="*/ 2131937 w 2590802"/>
                  <a:gd name="connsiteY2910" fmla="*/ 526935 h 2590802"/>
                  <a:gd name="connsiteX2911" fmla="*/ 2126100 w 2590802"/>
                  <a:gd name="connsiteY2911" fmla="*/ 509329 h 2590802"/>
                  <a:gd name="connsiteX2912" fmla="*/ 2137774 w 2590802"/>
                  <a:gd name="connsiteY2912" fmla="*/ 491724 h 2590802"/>
                  <a:gd name="connsiteX2913" fmla="*/ 2155283 w 2590802"/>
                  <a:gd name="connsiteY2913" fmla="*/ 485855 h 2590802"/>
                  <a:gd name="connsiteX2914" fmla="*/ 2166957 w 2590802"/>
                  <a:gd name="connsiteY2914" fmla="*/ 468251 h 2590802"/>
                  <a:gd name="connsiteX2915" fmla="*/ 2176532 w 2590802"/>
                  <a:gd name="connsiteY2915" fmla="*/ 466878 h 2590802"/>
                  <a:gd name="connsiteX2916" fmla="*/ 1295402 w 2590802"/>
                  <a:gd name="connsiteY2916" fmla="*/ 462515 h 2590802"/>
                  <a:gd name="connsiteX2917" fmla="*/ 462515 w 2590802"/>
                  <a:gd name="connsiteY2917" fmla="*/ 1295402 h 2590802"/>
                  <a:gd name="connsiteX2918" fmla="*/ 1295402 w 2590802"/>
                  <a:gd name="connsiteY2918" fmla="*/ 2128289 h 2590802"/>
                  <a:gd name="connsiteX2919" fmla="*/ 2128289 w 2590802"/>
                  <a:gd name="connsiteY2919" fmla="*/ 1295402 h 2590802"/>
                  <a:gd name="connsiteX2920" fmla="*/ 1295402 w 2590802"/>
                  <a:gd name="connsiteY2920" fmla="*/ 462515 h 2590802"/>
                  <a:gd name="connsiteX2921" fmla="*/ 585828 w 2590802"/>
                  <a:gd name="connsiteY2921" fmla="*/ 462382 h 2590802"/>
                  <a:gd name="connsiteX2922" fmla="*/ 598158 w 2590802"/>
                  <a:gd name="connsiteY2922" fmla="*/ 468072 h 2590802"/>
                  <a:gd name="connsiteX2923" fmla="*/ 585828 w 2590802"/>
                  <a:gd name="connsiteY2923" fmla="*/ 462382 h 2590802"/>
                  <a:gd name="connsiteX2924" fmla="*/ 492011 w 2590802"/>
                  <a:gd name="connsiteY2924" fmla="*/ 458153 h 2590802"/>
                  <a:gd name="connsiteX2925" fmla="*/ 503788 w 2590802"/>
                  <a:gd name="connsiteY2925" fmla="*/ 462543 h 2590802"/>
                  <a:gd name="connsiteX2926" fmla="*/ 515565 w 2590802"/>
                  <a:gd name="connsiteY2926" fmla="*/ 474238 h 2590802"/>
                  <a:gd name="connsiteX2927" fmla="*/ 521453 w 2590802"/>
                  <a:gd name="connsiteY2927" fmla="*/ 468390 h 2590802"/>
                  <a:gd name="connsiteX2928" fmla="*/ 545006 w 2590802"/>
                  <a:gd name="connsiteY2928" fmla="*/ 468390 h 2590802"/>
                  <a:gd name="connsiteX2929" fmla="*/ 550894 w 2590802"/>
                  <a:gd name="connsiteY2929" fmla="*/ 485934 h 2590802"/>
                  <a:gd name="connsiteX2930" fmla="*/ 568559 w 2590802"/>
                  <a:gd name="connsiteY2930" fmla="*/ 491786 h 2590802"/>
                  <a:gd name="connsiteX2931" fmla="*/ 574448 w 2590802"/>
                  <a:gd name="connsiteY2931" fmla="*/ 497632 h 2590802"/>
                  <a:gd name="connsiteX2932" fmla="*/ 562671 w 2590802"/>
                  <a:gd name="connsiteY2932" fmla="*/ 503481 h 2590802"/>
                  <a:gd name="connsiteX2933" fmla="*/ 521453 w 2590802"/>
                  <a:gd name="connsiteY2933" fmla="*/ 491786 h 2590802"/>
                  <a:gd name="connsiteX2934" fmla="*/ 462571 w 2590802"/>
                  <a:gd name="connsiteY2934" fmla="*/ 509329 h 2590802"/>
                  <a:gd name="connsiteX2935" fmla="*/ 439018 w 2590802"/>
                  <a:gd name="connsiteY2935" fmla="*/ 526875 h 2590802"/>
                  <a:gd name="connsiteX2936" fmla="*/ 439018 w 2590802"/>
                  <a:gd name="connsiteY2936" fmla="*/ 521026 h 2590802"/>
                  <a:gd name="connsiteX2937" fmla="*/ 450794 w 2590802"/>
                  <a:gd name="connsiteY2937" fmla="*/ 509329 h 2590802"/>
                  <a:gd name="connsiteX2938" fmla="*/ 450794 w 2590802"/>
                  <a:gd name="connsiteY2938" fmla="*/ 491786 h 2590802"/>
                  <a:gd name="connsiteX2939" fmla="*/ 468458 w 2590802"/>
                  <a:gd name="connsiteY2939" fmla="*/ 480085 h 2590802"/>
                  <a:gd name="connsiteX2940" fmla="*/ 480235 w 2590802"/>
                  <a:gd name="connsiteY2940" fmla="*/ 462543 h 2590802"/>
                  <a:gd name="connsiteX2941" fmla="*/ 492011 w 2590802"/>
                  <a:gd name="connsiteY2941" fmla="*/ 458153 h 2590802"/>
                  <a:gd name="connsiteX2942" fmla="*/ 2004985 w 2590802"/>
                  <a:gd name="connsiteY2942" fmla="*/ 455413 h 2590802"/>
                  <a:gd name="connsiteX2943" fmla="*/ 2013805 w 2590802"/>
                  <a:gd name="connsiteY2943" fmla="*/ 456881 h 2590802"/>
                  <a:gd name="connsiteX2944" fmla="*/ 2025565 w 2590802"/>
                  <a:gd name="connsiteY2944" fmla="*/ 480405 h 2590802"/>
                  <a:gd name="connsiteX2945" fmla="*/ 2002044 w 2590802"/>
                  <a:gd name="connsiteY2945" fmla="*/ 509803 h 2590802"/>
                  <a:gd name="connsiteX2946" fmla="*/ 2013805 w 2590802"/>
                  <a:gd name="connsiteY2946" fmla="*/ 533325 h 2590802"/>
                  <a:gd name="connsiteX2947" fmla="*/ 2025565 w 2590802"/>
                  <a:gd name="connsiteY2947" fmla="*/ 539205 h 2590802"/>
                  <a:gd name="connsiteX2948" fmla="*/ 2019685 w 2590802"/>
                  <a:gd name="connsiteY2948" fmla="*/ 568607 h 2590802"/>
                  <a:gd name="connsiteX2949" fmla="*/ 1996164 w 2590802"/>
                  <a:gd name="connsiteY2949" fmla="*/ 562726 h 2590802"/>
                  <a:gd name="connsiteX2950" fmla="*/ 1990283 w 2590802"/>
                  <a:gd name="connsiteY2950" fmla="*/ 545086 h 2590802"/>
                  <a:gd name="connsiteX2951" fmla="*/ 1984403 w 2590802"/>
                  <a:gd name="connsiteY2951" fmla="*/ 527444 h 2590802"/>
                  <a:gd name="connsiteX2952" fmla="*/ 1966762 w 2590802"/>
                  <a:gd name="connsiteY2952" fmla="*/ 509803 h 2590802"/>
                  <a:gd name="connsiteX2953" fmla="*/ 1978523 w 2590802"/>
                  <a:gd name="connsiteY2953" fmla="*/ 486282 h 2590802"/>
                  <a:gd name="connsiteX2954" fmla="*/ 1990283 w 2590802"/>
                  <a:gd name="connsiteY2954" fmla="*/ 480405 h 2590802"/>
                  <a:gd name="connsiteX2955" fmla="*/ 1996164 w 2590802"/>
                  <a:gd name="connsiteY2955" fmla="*/ 462761 h 2590802"/>
                  <a:gd name="connsiteX2956" fmla="*/ 2004985 w 2590802"/>
                  <a:gd name="connsiteY2956" fmla="*/ 455413 h 2590802"/>
                  <a:gd name="connsiteX2957" fmla="*/ 1295402 w 2590802"/>
                  <a:gd name="connsiteY2957" fmla="*/ 444075 h 2590802"/>
                  <a:gd name="connsiteX2958" fmla="*/ 2146729 w 2590802"/>
                  <a:gd name="connsiteY2958" fmla="*/ 1295402 h 2590802"/>
                  <a:gd name="connsiteX2959" fmla="*/ 1295402 w 2590802"/>
                  <a:gd name="connsiteY2959" fmla="*/ 2146729 h 2590802"/>
                  <a:gd name="connsiteX2960" fmla="*/ 444075 w 2590802"/>
                  <a:gd name="connsiteY2960" fmla="*/ 1295402 h 2590802"/>
                  <a:gd name="connsiteX2961" fmla="*/ 1295402 w 2590802"/>
                  <a:gd name="connsiteY2961" fmla="*/ 444075 h 2590802"/>
                  <a:gd name="connsiteX2962" fmla="*/ 545106 w 2590802"/>
                  <a:gd name="connsiteY2962" fmla="*/ 434987 h 2590802"/>
                  <a:gd name="connsiteX2963" fmla="*/ 553183 w 2590802"/>
                  <a:gd name="connsiteY2963" fmla="*/ 437525 h 2590802"/>
                  <a:gd name="connsiteX2964" fmla="*/ 562729 w 2590802"/>
                  <a:gd name="connsiteY2964" fmla="*/ 450684 h 2590802"/>
                  <a:gd name="connsiteX2965" fmla="*/ 562729 w 2590802"/>
                  <a:gd name="connsiteY2965" fmla="*/ 456535 h 2590802"/>
                  <a:gd name="connsiteX2966" fmla="*/ 556855 w 2590802"/>
                  <a:gd name="connsiteY2966" fmla="*/ 444835 h 2590802"/>
                  <a:gd name="connsiteX2967" fmla="*/ 545106 w 2590802"/>
                  <a:gd name="connsiteY2967" fmla="*/ 438987 h 2590802"/>
                  <a:gd name="connsiteX2968" fmla="*/ 545106 w 2590802"/>
                  <a:gd name="connsiteY2968" fmla="*/ 438256 h 2590802"/>
                  <a:gd name="connsiteX2969" fmla="*/ 539232 w 2590802"/>
                  <a:gd name="connsiteY2969" fmla="*/ 433140 h 2590802"/>
                  <a:gd name="connsiteX2970" fmla="*/ 545106 w 2590802"/>
                  <a:gd name="connsiteY2970" fmla="*/ 433140 h 2590802"/>
                  <a:gd name="connsiteX2971" fmla="*/ 545106 w 2590802"/>
                  <a:gd name="connsiteY2971" fmla="*/ 434987 h 2590802"/>
                  <a:gd name="connsiteX2972" fmla="*/ 1851274 w 2590802"/>
                  <a:gd name="connsiteY2972" fmla="*/ 431659 h 2590802"/>
                  <a:gd name="connsiteX2973" fmla="*/ 1866986 w 2590802"/>
                  <a:gd name="connsiteY2973" fmla="*/ 444768 h 2590802"/>
                  <a:gd name="connsiteX2974" fmla="*/ 1866986 w 2590802"/>
                  <a:gd name="connsiteY2974" fmla="*/ 468073 h 2590802"/>
                  <a:gd name="connsiteX2975" fmla="*/ 1843464 w 2590802"/>
                  <a:gd name="connsiteY2975" fmla="*/ 433115 h 2590802"/>
                  <a:gd name="connsiteX2976" fmla="*/ 1851274 w 2590802"/>
                  <a:gd name="connsiteY2976" fmla="*/ 431659 h 2590802"/>
                  <a:gd name="connsiteX2977" fmla="*/ 498113 w 2590802"/>
                  <a:gd name="connsiteY2977" fmla="*/ 427289 h 2590802"/>
                  <a:gd name="connsiteX2978" fmla="*/ 521609 w 2590802"/>
                  <a:gd name="connsiteY2978" fmla="*/ 438987 h 2590802"/>
                  <a:gd name="connsiteX2979" fmla="*/ 545106 w 2590802"/>
                  <a:gd name="connsiteY2979" fmla="*/ 438987 h 2590802"/>
                  <a:gd name="connsiteX2980" fmla="*/ 550980 w 2590802"/>
                  <a:gd name="connsiteY2980" fmla="*/ 450684 h 2590802"/>
                  <a:gd name="connsiteX2981" fmla="*/ 556855 w 2590802"/>
                  <a:gd name="connsiteY2981" fmla="*/ 468230 h 2590802"/>
                  <a:gd name="connsiteX2982" fmla="*/ 586226 w 2590802"/>
                  <a:gd name="connsiteY2982" fmla="*/ 468230 h 2590802"/>
                  <a:gd name="connsiteX2983" fmla="*/ 597975 w 2590802"/>
                  <a:gd name="connsiteY2983" fmla="*/ 479931 h 2590802"/>
                  <a:gd name="connsiteX2984" fmla="*/ 597975 w 2590802"/>
                  <a:gd name="connsiteY2984" fmla="*/ 503323 h 2590802"/>
                  <a:gd name="connsiteX2985" fmla="*/ 580352 w 2590802"/>
                  <a:gd name="connsiteY2985" fmla="*/ 503323 h 2590802"/>
                  <a:gd name="connsiteX2986" fmla="*/ 562729 w 2590802"/>
                  <a:gd name="connsiteY2986" fmla="*/ 479931 h 2590802"/>
                  <a:gd name="connsiteX2987" fmla="*/ 556855 w 2590802"/>
                  <a:gd name="connsiteY2987" fmla="*/ 474079 h 2590802"/>
                  <a:gd name="connsiteX2988" fmla="*/ 539232 w 2590802"/>
                  <a:gd name="connsiteY2988" fmla="*/ 462382 h 2590802"/>
                  <a:gd name="connsiteX2989" fmla="*/ 515735 w 2590802"/>
                  <a:gd name="connsiteY2989" fmla="*/ 462382 h 2590802"/>
                  <a:gd name="connsiteX2990" fmla="*/ 480490 w 2590802"/>
                  <a:gd name="connsiteY2990" fmla="*/ 450684 h 2590802"/>
                  <a:gd name="connsiteX2991" fmla="*/ 468742 w 2590802"/>
                  <a:gd name="connsiteY2991" fmla="*/ 462382 h 2590802"/>
                  <a:gd name="connsiteX2992" fmla="*/ 445245 w 2590802"/>
                  <a:gd name="connsiteY2992" fmla="*/ 491626 h 2590802"/>
                  <a:gd name="connsiteX2993" fmla="*/ 433496 w 2590802"/>
                  <a:gd name="connsiteY2993" fmla="*/ 515020 h 2590802"/>
                  <a:gd name="connsiteX2994" fmla="*/ 421748 w 2590802"/>
                  <a:gd name="connsiteY2994" fmla="*/ 532567 h 2590802"/>
                  <a:gd name="connsiteX2995" fmla="*/ 421748 w 2590802"/>
                  <a:gd name="connsiteY2995" fmla="*/ 515020 h 2590802"/>
                  <a:gd name="connsiteX2996" fmla="*/ 433496 w 2590802"/>
                  <a:gd name="connsiteY2996" fmla="*/ 497474 h 2590802"/>
                  <a:gd name="connsiteX2997" fmla="*/ 433496 w 2590802"/>
                  <a:gd name="connsiteY2997" fmla="*/ 474079 h 2590802"/>
                  <a:gd name="connsiteX2998" fmla="*/ 445245 w 2590802"/>
                  <a:gd name="connsiteY2998" fmla="*/ 456535 h 2590802"/>
                  <a:gd name="connsiteX2999" fmla="*/ 456993 w 2590802"/>
                  <a:gd name="connsiteY2999" fmla="*/ 456535 h 2590802"/>
                  <a:gd name="connsiteX3000" fmla="*/ 474616 w 2590802"/>
                  <a:gd name="connsiteY3000" fmla="*/ 433140 h 2590802"/>
                  <a:gd name="connsiteX3001" fmla="*/ 503987 w 2590802"/>
                  <a:gd name="connsiteY3001" fmla="*/ 438987 h 2590802"/>
                  <a:gd name="connsiteX3002" fmla="*/ 515735 w 2590802"/>
                  <a:gd name="connsiteY3002" fmla="*/ 450684 h 2590802"/>
                  <a:gd name="connsiteX3003" fmla="*/ 515735 w 2590802"/>
                  <a:gd name="connsiteY3003" fmla="*/ 438987 h 2590802"/>
                  <a:gd name="connsiteX3004" fmla="*/ 498113 w 2590802"/>
                  <a:gd name="connsiteY3004" fmla="*/ 427289 h 2590802"/>
                  <a:gd name="connsiteX3005" fmla="*/ 1622884 w 2590802"/>
                  <a:gd name="connsiteY3005" fmla="*/ 423062 h 2590802"/>
                  <a:gd name="connsiteX3006" fmla="*/ 1649305 w 2590802"/>
                  <a:gd name="connsiteY3006" fmla="*/ 427447 h 2590802"/>
                  <a:gd name="connsiteX3007" fmla="*/ 1672790 w 2590802"/>
                  <a:gd name="connsiteY3007" fmla="*/ 444994 h 2590802"/>
                  <a:gd name="connsiteX3008" fmla="*/ 1678662 w 2590802"/>
                  <a:gd name="connsiteY3008" fmla="*/ 468390 h 2590802"/>
                  <a:gd name="connsiteX3009" fmla="*/ 1696275 w 2590802"/>
                  <a:gd name="connsiteY3009" fmla="*/ 474238 h 2590802"/>
                  <a:gd name="connsiteX3010" fmla="*/ 1696275 w 2590802"/>
                  <a:gd name="connsiteY3010" fmla="*/ 485935 h 2590802"/>
                  <a:gd name="connsiteX3011" fmla="*/ 1696275 w 2590802"/>
                  <a:gd name="connsiteY3011" fmla="*/ 491786 h 2590802"/>
                  <a:gd name="connsiteX3012" fmla="*/ 1655176 w 2590802"/>
                  <a:gd name="connsiteY3012" fmla="*/ 468390 h 2590802"/>
                  <a:gd name="connsiteX3013" fmla="*/ 1614077 w 2590802"/>
                  <a:gd name="connsiteY3013" fmla="*/ 456691 h 2590802"/>
                  <a:gd name="connsiteX3014" fmla="*/ 1643433 w 2590802"/>
                  <a:gd name="connsiteY3014" fmla="*/ 439148 h 2590802"/>
                  <a:gd name="connsiteX3015" fmla="*/ 1625819 w 2590802"/>
                  <a:gd name="connsiteY3015" fmla="*/ 433296 h 2590802"/>
                  <a:gd name="connsiteX3016" fmla="*/ 1584721 w 2590802"/>
                  <a:gd name="connsiteY3016" fmla="*/ 444994 h 2590802"/>
                  <a:gd name="connsiteX3017" fmla="*/ 1578849 w 2590802"/>
                  <a:gd name="connsiteY3017" fmla="*/ 439148 h 2590802"/>
                  <a:gd name="connsiteX3018" fmla="*/ 1596463 w 2590802"/>
                  <a:gd name="connsiteY3018" fmla="*/ 427447 h 2590802"/>
                  <a:gd name="connsiteX3019" fmla="*/ 1622884 w 2590802"/>
                  <a:gd name="connsiteY3019" fmla="*/ 423062 h 2590802"/>
                  <a:gd name="connsiteX3020" fmla="*/ 2013683 w 2590802"/>
                  <a:gd name="connsiteY3020" fmla="*/ 409271 h 2590802"/>
                  <a:gd name="connsiteX3021" fmla="*/ 2025399 w 2590802"/>
                  <a:gd name="connsiteY3021" fmla="*/ 415148 h 2590802"/>
                  <a:gd name="connsiteX3022" fmla="*/ 2019541 w 2590802"/>
                  <a:gd name="connsiteY3022" fmla="*/ 444551 h 2590802"/>
                  <a:gd name="connsiteX3023" fmla="*/ 1996108 w 2590802"/>
                  <a:gd name="connsiteY3023" fmla="*/ 450431 h 2590802"/>
                  <a:gd name="connsiteX3024" fmla="*/ 1984393 w 2590802"/>
                  <a:gd name="connsiteY3024" fmla="*/ 479833 h 2590802"/>
                  <a:gd name="connsiteX3025" fmla="*/ 1960960 w 2590802"/>
                  <a:gd name="connsiteY3025" fmla="*/ 503354 h 2590802"/>
                  <a:gd name="connsiteX3026" fmla="*/ 1978535 w 2590802"/>
                  <a:gd name="connsiteY3026" fmla="*/ 532756 h 2590802"/>
                  <a:gd name="connsiteX3027" fmla="*/ 1990250 w 2590802"/>
                  <a:gd name="connsiteY3027" fmla="*/ 568038 h 2590802"/>
                  <a:gd name="connsiteX3028" fmla="*/ 2019541 w 2590802"/>
                  <a:gd name="connsiteY3028" fmla="*/ 573918 h 2590802"/>
                  <a:gd name="connsiteX3029" fmla="*/ 2025399 w 2590802"/>
                  <a:gd name="connsiteY3029" fmla="*/ 597440 h 2590802"/>
                  <a:gd name="connsiteX3030" fmla="*/ 2025399 w 2590802"/>
                  <a:gd name="connsiteY3030" fmla="*/ 609200 h 2590802"/>
                  <a:gd name="connsiteX3031" fmla="*/ 1996108 w 2590802"/>
                  <a:gd name="connsiteY3031" fmla="*/ 603320 h 2590802"/>
                  <a:gd name="connsiteX3032" fmla="*/ 1990250 w 2590802"/>
                  <a:gd name="connsiteY3032" fmla="*/ 585679 h 2590802"/>
                  <a:gd name="connsiteX3033" fmla="*/ 1966818 w 2590802"/>
                  <a:gd name="connsiteY3033" fmla="*/ 579799 h 2590802"/>
                  <a:gd name="connsiteX3034" fmla="*/ 1955102 w 2590802"/>
                  <a:gd name="connsiteY3034" fmla="*/ 562157 h 2590802"/>
                  <a:gd name="connsiteX3035" fmla="*/ 1960960 w 2590802"/>
                  <a:gd name="connsiteY3035" fmla="*/ 544517 h 2590802"/>
                  <a:gd name="connsiteX3036" fmla="*/ 1943386 w 2590802"/>
                  <a:gd name="connsiteY3036" fmla="*/ 532756 h 2590802"/>
                  <a:gd name="connsiteX3037" fmla="*/ 1937528 w 2590802"/>
                  <a:gd name="connsiteY3037" fmla="*/ 520995 h 2590802"/>
                  <a:gd name="connsiteX3038" fmla="*/ 1937528 w 2590802"/>
                  <a:gd name="connsiteY3038" fmla="*/ 497474 h 2590802"/>
                  <a:gd name="connsiteX3039" fmla="*/ 1955102 w 2590802"/>
                  <a:gd name="connsiteY3039" fmla="*/ 473953 h 2590802"/>
                  <a:gd name="connsiteX3040" fmla="*/ 1960960 w 2590802"/>
                  <a:gd name="connsiteY3040" fmla="*/ 444551 h 2590802"/>
                  <a:gd name="connsiteX3041" fmla="*/ 1972676 w 2590802"/>
                  <a:gd name="connsiteY3041" fmla="*/ 432792 h 2590802"/>
                  <a:gd name="connsiteX3042" fmla="*/ 1978535 w 2590802"/>
                  <a:gd name="connsiteY3042" fmla="*/ 432792 h 2590802"/>
                  <a:gd name="connsiteX3043" fmla="*/ 1978535 w 2590802"/>
                  <a:gd name="connsiteY3043" fmla="*/ 438673 h 2590802"/>
                  <a:gd name="connsiteX3044" fmla="*/ 1984393 w 2590802"/>
                  <a:gd name="connsiteY3044" fmla="*/ 432792 h 2590802"/>
                  <a:gd name="connsiteX3045" fmla="*/ 2013683 w 2590802"/>
                  <a:gd name="connsiteY3045" fmla="*/ 409271 h 2590802"/>
                  <a:gd name="connsiteX3046" fmla="*/ 1831704 w 2590802"/>
                  <a:gd name="connsiteY3046" fmla="*/ 409271 h 2590802"/>
                  <a:gd name="connsiteX3047" fmla="*/ 1831704 w 2590802"/>
                  <a:gd name="connsiteY3047" fmla="*/ 415167 h 2590802"/>
                  <a:gd name="connsiteX3048" fmla="*/ 1831704 w 2590802"/>
                  <a:gd name="connsiteY3048" fmla="*/ 432861 h 2590802"/>
                  <a:gd name="connsiteX3049" fmla="*/ 1861106 w 2590802"/>
                  <a:gd name="connsiteY3049" fmla="*/ 456454 h 2590802"/>
                  <a:gd name="connsiteX3050" fmla="*/ 1861106 w 2590802"/>
                  <a:gd name="connsiteY3050" fmla="*/ 474149 h 2590802"/>
                  <a:gd name="connsiteX3051" fmla="*/ 1884628 w 2590802"/>
                  <a:gd name="connsiteY3051" fmla="*/ 497743 h 2590802"/>
                  <a:gd name="connsiteX3052" fmla="*/ 1878747 w 2590802"/>
                  <a:gd name="connsiteY3052" fmla="*/ 521333 h 2590802"/>
                  <a:gd name="connsiteX3053" fmla="*/ 1896388 w 2590802"/>
                  <a:gd name="connsiteY3053" fmla="*/ 544925 h 2590802"/>
                  <a:gd name="connsiteX3054" fmla="*/ 1890508 w 2590802"/>
                  <a:gd name="connsiteY3054" fmla="*/ 574416 h 2590802"/>
                  <a:gd name="connsiteX3055" fmla="*/ 1890508 w 2590802"/>
                  <a:gd name="connsiteY3055" fmla="*/ 580314 h 2590802"/>
                  <a:gd name="connsiteX3056" fmla="*/ 1890508 w 2590802"/>
                  <a:gd name="connsiteY3056" fmla="*/ 562620 h 2590802"/>
                  <a:gd name="connsiteX3057" fmla="*/ 1890508 w 2590802"/>
                  <a:gd name="connsiteY3057" fmla="*/ 550824 h 2590802"/>
                  <a:gd name="connsiteX3058" fmla="*/ 1872867 w 2590802"/>
                  <a:gd name="connsiteY3058" fmla="*/ 527231 h 2590802"/>
                  <a:gd name="connsiteX3059" fmla="*/ 1866986 w 2590802"/>
                  <a:gd name="connsiteY3059" fmla="*/ 533129 h 2590802"/>
                  <a:gd name="connsiteX3060" fmla="*/ 1884628 w 2590802"/>
                  <a:gd name="connsiteY3060" fmla="*/ 550824 h 2590802"/>
                  <a:gd name="connsiteX3061" fmla="*/ 1872867 w 2590802"/>
                  <a:gd name="connsiteY3061" fmla="*/ 592111 h 2590802"/>
                  <a:gd name="connsiteX3062" fmla="*/ 1861106 w 2590802"/>
                  <a:gd name="connsiteY3062" fmla="*/ 592111 h 2590802"/>
                  <a:gd name="connsiteX3063" fmla="*/ 1843465 w 2590802"/>
                  <a:gd name="connsiteY3063" fmla="*/ 580314 h 2590802"/>
                  <a:gd name="connsiteX3064" fmla="*/ 1855226 w 2590802"/>
                  <a:gd name="connsiteY3064" fmla="*/ 527231 h 2590802"/>
                  <a:gd name="connsiteX3065" fmla="*/ 1849345 w 2590802"/>
                  <a:gd name="connsiteY3065" fmla="*/ 509537 h 2590802"/>
                  <a:gd name="connsiteX3066" fmla="*/ 1837584 w 2590802"/>
                  <a:gd name="connsiteY3066" fmla="*/ 474149 h 2590802"/>
                  <a:gd name="connsiteX3067" fmla="*/ 1814063 w 2590802"/>
                  <a:gd name="connsiteY3067" fmla="*/ 462355 h 2590802"/>
                  <a:gd name="connsiteX3068" fmla="*/ 1814063 w 2590802"/>
                  <a:gd name="connsiteY3068" fmla="*/ 456454 h 2590802"/>
                  <a:gd name="connsiteX3069" fmla="*/ 1825824 w 2590802"/>
                  <a:gd name="connsiteY3069" fmla="*/ 426965 h 2590802"/>
                  <a:gd name="connsiteX3070" fmla="*/ 1831704 w 2590802"/>
                  <a:gd name="connsiteY3070" fmla="*/ 409271 h 2590802"/>
                  <a:gd name="connsiteX3071" fmla="*/ 856965 w 2590802"/>
                  <a:gd name="connsiteY3071" fmla="*/ 396465 h 2590802"/>
                  <a:gd name="connsiteX3072" fmla="*/ 862774 w 2590802"/>
                  <a:gd name="connsiteY3072" fmla="*/ 397890 h 2590802"/>
                  <a:gd name="connsiteX3073" fmla="*/ 856135 w 2590802"/>
                  <a:gd name="connsiteY3073" fmla="*/ 403578 h 2590802"/>
                  <a:gd name="connsiteX3074" fmla="*/ 856965 w 2590802"/>
                  <a:gd name="connsiteY3074" fmla="*/ 396465 h 2590802"/>
                  <a:gd name="connsiteX3075" fmla="*/ 1638127 w 2590802"/>
                  <a:gd name="connsiteY3075" fmla="*/ 385558 h 2590802"/>
                  <a:gd name="connsiteX3076" fmla="*/ 1655673 w 2590802"/>
                  <a:gd name="connsiteY3076" fmla="*/ 397571 h 2590802"/>
                  <a:gd name="connsiteX3077" fmla="*/ 1649825 w 2590802"/>
                  <a:gd name="connsiteY3077" fmla="*/ 409585 h 2590802"/>
                  <a:gd name="connsiteX3078" fmla="*/ 1620580 w 2590802"/>
                  <a:gd name="connsiteY3078" fmla="*/ 415592 h 2590802"/>
                  <a:gd name="connsiteX3079" fmla="*/ 1638127 w 2590802"/>
                  <a:gd name="connsiteY3079" fmla="*/ 385558 h 2590802"/>
                  <a:gd name="connsiteX3080" fmla="*/ 1447569 w 2590802"/>
                  <a:gd name="connsiteY3080" fmla="*/ 372913 h 2590802"/>
                  <a:gd name="connsiteX3081" fmla="*/ 1467384 w 2590802"/>
                  <a:gd name="connsiteY3081" fmla="*/ 374390 h 2590802"/>
                  <a:gd name="connsiteX3082" fmla="*/ 1514355 w 2590802"/>
                  <a:gd name="connsiteY3082" fmla="*/ 409795 h 2590802"/>
                  <a:gd name="connsiteX3083" fmla="*/ 1508484 w 2590802"/>
                  <a:gd name="connsiteY3083" fmla="*/ 421599 h 2590802"/>
                  <a:gd name="connsiteX3084" fmla="*/ 1502612 w 2590802"/>
                  <a:gd name="connsiteY3084" fmla="*/ 409795 h 2590802"/>
                  <a:gd name="connsiteX3085" fmla="*/ 1461513 w 2590802"/>
                  <a:gd name="connsiteY3085" fmla="*/ 386190 h 2590802"/>
                  <a:gd name="connsiteX3086" fmla="*/ 1449770 w 2590802"/>
                  <a:gd name="connsiteY3086" fmla="*/ 392092 h 2590802"/>
                  <a:gd name="connsiteX3087" fmla="*/ 1461513 w 2590802"/>
                  <a:gd name="connsiteY3087" fmla="*/ 403898 h 2590802"/>
                  <a:gd name="connsiteX3088" fmla="*/ 1467384 w 2590802"/>
                  <a:gd name="connsiteY3088" fmla="*/ 409795 h 2590802"/>
                  <a:gd name="connsiteX3089" fmla="*/ 1426285 w 2590802"/>
                  <a:gd name="connsiteY3089" fmla="*/ 403898 h 2590802"/>
                  <a:gd name="connsiteX3090" fmla="*/ 1391057 w 2590802"/>
                  <a:gd name="connsiteY3090" fmla="*/ 403898 h 2590802"/>
                  <a:gd name="connsiteX3091" fmla="*/ 1396929 w 2590802"/>
                  <a:gd name="connsiteY3091" fmla="*/ 386190 h 2590802"/>
                  <a:gd name="connsiteX3092" fmla="*/ 1420414 w 2590802"/>
                  <a:gd name="connsiteY3092" fmla="*/ 392092 h 2590802"/>
                  <a:gd name="connsiteX3093" fmla="*/ 1432156 w 2590802"/>
                  <a:gd name="connsiteY3093" fmla="*/ 380288 h 2590802"/>
                  <a:gd name="connsiteX3094" fmla="*/ 1447569 w 2590802"/>
                  <a:gd name="connsiteY3094" fmla="*/ 372913 h 2590802"/>
                  <a:gd name="connsiteX3095" fmla="*/ 709695 w 2590802"/>
                  <a:gd name="connsiteY3095" fmla="*/ 354173 h 2590802"/>
                  <a:gd name="connsiteX3096" fmla="*/ 721455 w 2590802"/>
                  <a:gd name="connsiteY3096" fmla="*/ 356396 h 2590802"/>
                  <a:gd name="connsiteX3097" fmla="*/ 727336 w 2590802"/>
                  <a:gd name="connsiteY3097" fmla="*/ 356396 h 2590802"/>
                  <a:gd name="connsiteX3098" fmla="*/ 733216 w 2590802"/>
                  <a:gd name="connsiteY3098" fmla="*/ 380105 h 2590802"/>
                  <a:gd name="connsiteX3099" fmla="*/ 774379 w 2590802"/>
                  <a:gd name="connsiteY3099" fmla="*/ 386032 h 2590802"/>
                  <a:gd name="connsiteX3100" fmla="*/ 786140 w 2590802"/>
                  <a:gd name="connsiteY3100" fmla="*/ 380105 h 2590802"/>
                  <a:gd name="connsiteX3101" fmla="*/ 803780 w 2590802"/>
                  <a:gd name="connsiteY3101" fmla="*/ 397890 h 2590802"/>
                  <a:gd name="connsiteX3102" fmla="*/ 780259 w 2590802"/>
                  <a:gd name="connsiteY3102" fmla="*/ 415671 h 2590802"/>
                  <a:gd name="connsiteX3103" fmla="*/ 762618 w 2590802"/>
                  <a:gd name="connsiteY3103" fmla="*/ 403815 h 2590802"/>
                  <a:gd name="connsiteX3104" fmla="*/ 744977 w 2590802"/>
                  <a:gd name="connsiteY3104" fmla="*/ 421599 h 2590802"/>
                  <a:gd name="connsiteX3105" fmla="*/ 721455 w 2590802"/>
                  <a:gd name="connsiteY3105" fmla="*/ 403815 h 2590802"/>
                  <a:gd name="connsiteX3106" fmla="*/ 715575 w 2590802"/>
                  <a:gd name="connsiteY3106" fmla="*/ 386032 h 2590802"/>
                  <a:gd name="connsiteX3107" fmla="*/ 697934 w 2590802"/>
                  <a:gd name="connsiteY3107" fmla="*/ 374176 h 2590802"/>
                  <a:gd name="connsiteX3108" fmla="*/ 697934 w 2590802"/>
                  <a:gd name="connsiteY3108" fmla="*/ 356396 h 2590802"/>
                  <a:gd name="connsiteX3109" fmla="*/ 709695 w 2590802"/>
                  <a:gd name="connsiteY3109" fmla="*/ 354173 h 2590802"/>
                  <a:gd name="connsiteX3110" fmla="*/ 1643722 w 2590802"/>
                  <a:gd name="connsiteY3110" fmla="*/ 350466 h 2590802"/>
                  <a:gd name="connsiteX3111" fmla="*/ 1655483 w 2590802"/>
                  <a:gd name="connsiteY3111" fmla="*/ 362285 h 2590802"/>
                  <a:gd name="connsiteX3112" fmla="*/ 1661364 w 2590802"/>
                  <a:gd name="connsiteY3112" fmla="*/ 374105 h 2590802"/>
                  <a:gd name="connsiteX3113" fmla="*/ 1684885 w 2590802"/>
                  <a:gd name="connsiteY3113" fmla="*/ 374105 h 2590802"/>
                  <a:gd name="connsiteX3114" fmla="*/ 1690765 w 2590802"/>
                  <a:gd name="connsiteY3114" fmla="*/ 385924 h 2590802"/>
                  <a:gd name="connsiteX3115" fmla="*/ 1673124 w 2590802"/>
                  <a:gd name="connsiteY3115" fmla="*/ 397744 h 2590802"/>
                  <a:gd name="connsiteX3116" fmla="*/ 1679004 w 2590802"/>
                  <a:gd name="connsiteY3116" fmla="*/ 421383 h 2590802"/>
                  <a:gd name="connsiteX3117" fmla="*/ 1667244 w 2590802"/>
                  <a:gd name="connsiteY3117" fmla="*/ 427289 h 2590802"/>
                  <a:gd name="connsiteX3118" fmla="*/ 1655483 w 2590802"/>
                  <a:gd name="connsiteY3118" fmla="*/ 421383 h 2590802"/>
                  <a:gd name="connsiteX3119" fmla="*/ 1661364 w 2590802"/>
                  <a:gd name="connsiteY3119" fmla="*/ 391834 h 2590802"/>
                  <a:gd name="connsiteX3120" fmla="*/ 1637842 w 2590802"/>
                  <a:gd name="connsiteY3120" fmla="*/ 374105 h 2590802"/>
                  <a:gd name="connsiteX3121" fmla="*/ 1643722 w 2590802"/>
                  <a:gd name="connsiteY3121" fmla="*/ 350466 h 2590802"/>
                  <a:gd name="connsiteX3122" fmla="*/ 733074 w 2590802"/>
                  <a:gd name="connsiteY3122" fmla="*/ 350466 h 2590802"/>
                  <a:gd name="connsiteX3123" fmla="*/ 739002 w 2590802"/>
                  <a:gd name="connsiteY3123" fmla="*/ 368106 h 2590802"/>
                  <a:gd name="connsiteX3124" fmla="*/ 756785 w 2590802"/>
                  <a:gd name="connsiteY3124" fmla="*/ 373986 h 2590802"/>
                  <a:gd name="connsiteX3125" fmla="*/ 774569 w 2590802"/>
                  <a:gd name="connsiteY3125" fmla="*/ 368106 h 2590802"/>
                  <a:gd name="connsiteX3126" fmla="*/ 768641 w 2590802"/>
                  <a:gd name="connsiteY3126" fmla="*/ 379868 h 2590802"/>
                  <a:gd name="connsiteX3127" fmla="*/ 733074 w 2590802"/>
                  <a:gd name="connsiteY3127" fmla="*/ 368106 h 2590802"/>
                  <a:gd name="connsiteX3128" fmla="*/ 733074 w 2590802"/>
                  <a:gd name="connsiteY3128" fmla="*/ 350466 h 2590802"/>
                  <a:gd name="connsiteX3129" fmla="*/ 1773021 w 2590802"/>
                  <a:gd name="connsiteY3129" fmla="*/ 344774 h 2590802"/>
                  <a:gd name="connsiteX3130" fmla="*/ 1814365 w 2590802"/>
                  <a:gd name="connsiteY3130" fmla="*/ 368239 h 2590802"/>
                  <a:gd name="connsiteX3131" fmla="*/ 1808459 w 2590802"/>
                  <a:gd name="connsiteY3131" fmla="*/ 444502 h 2590802"/>
                  <a:gd name="connsiteX3132" fmla="*/ 1784834 w 2590802"/>
                  <a:gd name="connsiteY3132" fmla="*/ 473833 h 2590802"/>
                  <a:gd name="connsiteX3133" fmla="*/ 1708053 w 2590802"/>
                  <a:gd name="connsiteY3133" fmla="*/ 497298 h 2590802"/>
                  <a:gd name="connsiteX3134" fmla="*/ 1708053 w 2590802"/>
                  <a:gd name="connsiteY3134" fmla="*/ 485569 h 2590802"/>
                  <a:gd name="connsiteX3135" fmla="*/ 1737584 w 2590802"/>
                  <a:gd name="connsiteY3135" fmla="*/ 479701 h 2590802"/>
                  <a:gd name="connsiteX3136" fmla="*/ 1796646 w 2590802"/>
                  <a:gd name="connsiteY3136" fmla="*/ 415170 h 2590802"/>
                  <a:gd name="connsiteX3137" fmla="*/ 1790740 w 2590802"/>
                  <a:gd name="connsiteY3137" fmla="*/ 379972 h 2590802"/>
                  <a:gd name="connsiteX3138" fmla="*/ 1778928 w 2590802"/>
                  <a:gd name="connsiteY3138" fmla="*/ 374106 h 2590802"/>
                  <a:gd name="connsiteX3139" fmla="*/ 1784834 w 2590802"/>
                  <a:gd name="connsiteY3139" fmla="*/ 385840 h 2590802"/>
                  <a:gd name="connsiteX3140" fmla="*/ 1784834 w 2590802"/>
                  <a:gd name="connsiteY3140" fmla="*/ 409305 h 2590802"/>
                  <a:gd name="connsiteX3141" fmla="*/ 1755303 w 2590802"/>
                  <a:gd name="connsiteY3141" fmla="*/ 421037 h 2590802"/>
                  <a:gd name="connsiteX3142" fmla="*/ 1737584 w 2590802"/>
                  <a:gd name="connsiteY3142" fmla="*/ 409305 h 2590802"/>
                  <a:gd name="connsiteX3143" fmla="*/ 1743490 w 2590802"/>
                  <a:gd name="connsiteY3143" fmla="*/ 385840 h 2590802"/>
                  <a:gd name="connsiteX3144" fmla="*/ 1737584 w 2590802"/>
                  <a:gd name="connsiteY3144" fmla="*/ 368239 h 2590802"/>
                  <a:gd name="connsiteX3145" fmla="*/ 1773021 w 2590802"/>
                  <a:gd name="connsiteY3145" fmla="*/ 344774 h 2590802"/>
                  <a:gd name="connsiteX3146" fmla="*/ 1485427 w 2590802"/>
                  <a:gd name="connsiteY3146" fmla="*/ 344774 h 2590802"/>
                  <a:gd name="connsiteX3147" fmla="*/ 1491276 w 2590802"/>
                  <a:gd name="connsiteY3147" fmla="*/ 379868 h 2590802"/>
                  <a:gd name="connsiteX3148" fmla="*/ 1467881 w 2590802"/>
                  <a:gd name="connsiteY3148" fmla="*/ 356472 h 2590802"/>
                  <a:gd name="connsiteX3149" fmla="*/ 1485427 w 2590802"/>
                  <a:gd name="connsiteY3149" fmla="*/ 344774 h 2590802"/>
                  <a:gd name="connsiteX3150" fmla="*/ 1296845 w 2590802"/>
                  <a:gd name="connsiteY3150" fmla="*/ 339085 h 2590802"/>
                  <a:gd name="connsiteX3151" fmla="*/ 1308542 w 2590802"/>
                  <a:gd name="connsiteY3151" fmla="*/ 350844 h 2590802"/>
                  <a:gd name="connsiteX3152" fmla="*/ 1290996 w 2590802"/>
                  <a:gd name="connsiteY3152" fmla="*/ 374366 h 2590802"/>
                  <a:gd name="connsiteX3153" fmla="*/ 1279298 w 2590802"/>
                  <a:gd name="connsiteY3153" fmla="*/ 397890 h 2590802"/>
                  <a:gd name="connsiteX3154" fmla="*/ 1244206 w 2590802"/>
                  <a:gd name="connsiteY3154" fmla="*/ 397890 h 2590802"/>
                  <a:gd name="connsiteX3155" fmla="*/ 1244206 w 2590802"/>
                  <a:gd name="connsiteY3155" fmla="*/ 392008 h 2590802"/>
                  <a:gd name="connsiteX3156" fmla="*/ 1255904 w 2590802"/>
                  <a:gd name="connsiteY3156" fmla="*/ 368487 h 2590802"/>
                  <a:gd name="connsiteX3157" fmla="*/ 1267601 w 2590802"/>
                  <a:gd name="connsiteY3157" fmla="*/ 362606 h 2590802"/>
                  <a:gd name="connsiteX3158" fmla="*/ 1279298 w 2590802"/>
                  <a:gd name="connsiteY3158" fmla="*/ 344967 h 2590802"/>
                  <a:gd name="connsiteX3159" fmla="*/ 1296845 w 2590802"/>
                  <a:gd name="connsiteY3159" fmla="*/ 339085 h 2590802"/>
                  <a:gd name="connsiteX3160" fmla="*/ 662825 w 2590802"/>
                  <a:gd name="connsiteY3160" fmla="*/ 339085 h 2590802"/>
                  <a:gd name="connsiteX3161" fmla="*/ 686277 w 2590802"/>
                  <a:gd name="connsiteY3161" fmla="*/ 350844 h 2590802"/>
                  <a:gd name="connsiteX3162" fmla="*/ 686277 w 2590802"/>
                  <a:gd name="connsiteY3162" fmla="*/ 362606 h 2590802"/>
                  <a:gd name="connsiteX3163" fmla="*/ 703867 w 2590802"/>
                  <a:gd name="connsiteY3163" fmla="*/ 392008 h 2590802"/>
                  <a:gd name="connsiteX3164" fmla="*/ 698003 w 2590802"/>
                  <a:gd name="connsiteY3164" fmla="*/ 392008 h 2590802"/>
                  <a:gd name="connsiteX3165" fmla="*/ 709729 w 2590802"/>
                  <a:gd name="connsiteY3165" fmla="*/ 397890 h 2590802"/>
                  <a:gd name="connsiteX3166" fmla="*/ 727319 w 2590802"/>
                  <a:gd name="connsiteY3166" fmla="*/ 421411 h 2590802"/>
                  <a:gd name="connsiteX3167" fmla="*/ 750771 w 2590802"/>
                  <a:gd name="connsiteY3167" fmla="*/ 427289 h 2590802"/>
                  <a:gd name="connsiteX3168" fmla="*/ 768361 w 2590802"/>
                  <a:gd name="connsiteY3168" fmla="*/ 421411 h 2590802"/>
                  <a:gd name="connsiteX3169" fmla="*/ 803539 w 2590802"/>
                  <a:gd name="connsiteY3169" fmla="*/ 415529 h 2590802"/>
                  <a:gd name="connsiteX3170" fmla="*/ 826992 w 2590802"/>
                  <a:gd name="connsiteY3170" fmla="*/ 397890 h 2590802"/>
                  <a:gd name="connsiteX3171" fmla="*/ 850444 w 2590802"/>
                  <a:gd name="connsiteY3171" fmla="*/ 397890 h 2590802"/>
                  <a:gd name="connsiteX3172" fmla="*/ 844581 w 2590802"/>
                  <a:gd name="connsiteY3172" fmla="*/ 409648 h 2590802"/>
                  <a:gd name="connsiteX3173" fmla="*/ 821129 w 2590802"/>
                  <a:gd name="connsiteY3173" fmla="*/ 421411 h 2590802"/>
                  <a:gd name="connsiteX3174" fmla="*/ 821129 w 2590802"/>
                  <a:gd name="connsiteY3174" fmla="*/ 433169 h 2590802"/>
                  <a:gd name="connsiteX3175" fmla="*/ 821129 w 2590802"/>
                  <a:gd name="connsiteY3175" fmla="*/ 427289 h 2590802"/>
                  <a:gd name="connsiteX3176" fmla="*/ 785950 w 2590802"/>
                  <a:gd name="connsiteY3176" fmla="*/ 450814 h 2590802"/>
                  <a:gd name="connsiteX3177" fmla="*/ 768361 w 2590802"/>
                  <a:gd name="connsiteY3177" fmla="*/ 444932 h 2590802"/>
                  <a:gd name="connsiteX3178" fmla="*/ 739045 w 2590802"/>
                  <a:gd name="connsiteY3178" fmla="*/ 456691 h 2590802"/>
                  <a:gd name="connsiteX3179" fmla="*/ 715593 w 2590802"/>
                  <a:gd name="connsiteY3179" fmla="*/ 444932 h 2590802"/>
                  <a:gd name="connsiteX3180" fmla="*/ 698003 w 2590802"/>
                  <a:gd name="connsiteY3180" fmla="*/ 421411 h 2590802"/>
                  <a:gd name="connsiteX3181" fmla="*/ 686277 w 2590802"/>
                  <a:gd name="connsiteY3181" fmla="*/ 421411 h 2590802"/>
                  <a:gd name="connsiteX3182" fmla="*/ 668688 w 2590802"/>
                  <a:gd name="connsiteY3182" fmla="*/ 403767 h 2590802"/>
                  <a:gd name="connsiteX3183" fmla="*/ 674551 w 2590802"/>
                  <a:gd name="connsiteY3183" fmla="*/ 374366 h 2590802"/>
                  <a:gd name="connsiteX3184" fmla="*/ 656962 w 2590802"/>
                  <a:gd name="connsiteY3184" fmla="*/ 350844 h 2590802"/>
                  <a:gd name="connsiteX3185" fmla="*/ 662825 w 2590802"/>
                  <a:gd name="connsiteY3185" fmla="*/ 339085 h 2590802"/>
                  <a:gd name="connsiteX3186" fmla="*/ 1023013 w 2590802"/>
                  <a:gd name="connsiteY3186" fmla="*/ 335595 h 2590802"/>
                  <a:gd name="connsiteX3187" fmla="*/ 1032545 w 2590802"/>
                  <a:gd name="connsiteY3187" fmla="*/ 345136 h 2590802"/>
                  <a:gd name="connsiteX3188" fmla="*/ 1020813 w 2590802"/>
                  <a:gd name="connsiteY3188" fmla="*/ 368621 h 2590802"/>
                  <a:gd name="connsiteX3189" fmla="*/ 1026679 w 2590802"/>
                  <a:gd name="connsiteY3189" fmla="*/ 386238 h 2590802"/>
                  <a:gd name="connsiteX3190" fmla="*/ 1026679 w 2590802"/>
                  <a:gd name="connsiteY3190" fmla="*/ 403849 h 2590802"/>
                  <a:gd name="connsiteX3191" fmla="*/ 1009080 w 2590802"/>
                  <a:gd name="connsiteY3191" fmla="*/ 421463 h 2590802"/>
                  <a:gd name="connsiteX3192" fmla="*/ 1003214 w 2590802"/>
                  <a:gd name="connsiteY3192" fmla="*/ 439077 h 2590802"/>
                  <a:gd name="connsiteX3193" fmla="*/ 1003214 w 2590802"/>
                  <a:gd name="connsiteY3193" fmla="*/ 415592 h 2590802"/>
                  <a:gd name="connsiteX3194" fmla="*/ 997348 w 2590802"/>
                  <a:gd name="connsiteY3194" fmla="*/ 427335 h 2590802"/>
                  <a:gd name="connsiteX3195" fmla="*/ 968016 w 2590802"/>
                  <a:gd name="connsiteY3195" fmla="*/ 456691 h 2590802"/>
                  <a:gd name="connsiteX3196" fmla="*/ 944551 w 2590802"/>
                  <a:gd name="connsiteY3196" fmla="*/ 439077 h 2590802"/>
                  <a:gd name="connsiteX3197" fmla="*/ 938685 w 2590802"/>
                  <a:gd name="connsiteY3197" fmla="*/ 439077 h 2590802"/>
                  <a:gd name="connsiteX3198" fmla="*/ 921086 w 2590802"/>
                  <a:gd name="connsiteY3198" fmla="*/ 444948 h 2590802"/>
                  <a:gd name="connsiteX3199" fmla="*/ 909353 w 2590802"/>
                  <a:gd name="connsiteY3199" fmla="*/ 439077 h 2590802"/>
                  <a:gd name="connsiteX3200" fmla="*/ 903487 w 2590802"/>
                  <a:gd name="connsiteY3200" fmla="*/ 415592 h 2590802"/>
                  <a:gd name="connsiteX3201" fmla="*/ 885888 w 2590802"/>
                  <a:gd name="connsiteY3201" fmla="*/ 415592 h 2590802"/>
                  <a:gd name="connsiteX3202" fmla="*/ 874155 w 2590802"/>
                  <a:gd name="connsiteY3202" fmla="*/ 392106 h 2590802"/>
                  <a:gd name="connsiteX3203" fmla="*/ 885888 w 2590802"/>
                  <a:gd name="connsiteY3203" fmla="*/ 380363 h 2590802"/>
                  <a:gd name="connsiteX3204" fmla="*/ 897620 w 2590802"/>
                  <a:gd name="connsiteY3204" fmla="*/ 392106 h 2590802"/>
                  <a:gd name="connsiteX3205" fmla="*/ 921086 w 2590802"/>
                  <a:gd name="connsiteY3205" fmla="*/ 409720 h 2590802"/>
                  <a:gd name="connsiteX3206" fmla="*/ 944551 w 2590802"/>
                  <a:gd name="connsiteY3206" fmla="*/ 415592 h 2590802"/>
                  <a:gd name="connsiteX3207" fmla="*/ 973882 w 2590802"/>
                  <a:gd name="connsiteY3207" fmla="*/ 409720 h 2590802"/>
                  <a:gd name="connsiteX3208" fmla="*/ 979749 w 2590802"/>
                  <a:gd name="connsiteY3208" fmla="*/ 397981 h 2590802"/>
                  <a:gd name="connsiteX3209" fmla="*/ 997348 w 2590802"/>
                  <a:gd name="connsiteY3209" fmla="*/ 368621 h 2590802"/>
                  <a:gd name="connsiteX3210" fmla="*/ 997348 w 2590802"/>
                  <a:gd name="connsiteY3210" fmla="*/ 356878 h 2590802"/>
                  <a:gd name="connsiteX3211" fmla="*/ 1009080 w 2590802"/>
                  <a:gd name="connsiteY3211" fmla="*/ 339266 h 2590802"/>
                  <a:gd name="connsiteX3212" fmla="*/ 1023013 w 2590802"/>
                  <a:gd name="connsiteY3212" fmla="*/ 335595 h 2590802"/>
                  <a:gd name="connsiteX3213" fmla="*/ 985756 w 2590802"/>
                  <a:gd name="connsiteY3213" fmla="*/ 334854 h 2590802"/>
                  <a:gd name="connsiteX3214" fmla="*/ 997453 w 2590802"/>
                  <a:gd name="connsiteY3214" fmla="*/ 339231 h 2590802"/>
                  <a:gd name="connsiteX3215" fmla="*/ 991604 w 2590802"/>
                  <a:gd name="connsiteY3215" fmla="*/ 350905 h 2590802"/>
                  <a:gd name="connsiteX3216" fmla="*/ 985756 w 2590802"/>
                  <a:gd name="connsiteY3216" fmla="*/ 356739 h 2590802"/>
                  <a:gd name="connsiteX3217" fmla="*/ 991604 w 2590802"/>
                  <a:gd name="connsiteY3217" fmla="*/ 368412 h 2590802"/>
                  <a:gd name="connsiteX3218" fmla="*/ 985756 w 2590802"/>
                  <a:gd name="connsiteY3218" fmla="*/ 385924 h 2590802"/>
                  <a:gd name="connsiteX3219" fmla="*/ 974058 w 2590802"/>
                  <a:gd name="connsiteY3219" fmla="*/ 391759 h 2590802"/>
                  <a:gd name="connsiteX3220" fmla="*/ 968210 w 2590802"/>
                  <a:gd name="connsiteY3220" fmla="*/ 403432 h 2590802"/>
                  <a:gd name="connsiteX3221" fmla="*/ 950663 w 2590802"/>
                  <a:gd name="connsiteY3221" fmla="*/ 409271 h 2590802"/>
                  <a:gd name="connsiteX3222" fmla="*/ 938966 w 2590802"/>
                  <a:gd name="connsiteY3222" fmla="*/ 397597 h 2590802"/>
                  <a:gd name="connsiteX3223" fmla="*/ 927268 w 2590802"/>
                  <a:gd name="connsiteY3223" fmla="*/ 403432 h 2590802"/>
                  <a:gd name="connsiteX3224" fmla="*/ 915571 w 2590802"/>
                  <a:gd name="connsiteY3224" fmla="*/ 391759 h 2590802"/>
                  <a:gd name="connsiteX3225" fmla="*/ 915571 w 2590802"/>
                  <a:gd name="connsiteY3225" fmla="*/ 380086 h 2590802"/>
                  <a:gd name="connsiteX3226" fmla="*/ 898024 w 2590802"/>
                  <a:gd name="connsiteY3226" fmla="*/ 385924 h 2590802"/>
                  <a:gd name="connsiteX3227" fmla="*/ 892176 w 2590802"/>
                  <a:gd name="connsiteY3227" fmla="*/ 374251 h 2590802"/>
                  <a:gd name="connsiteX3228" fmla="*/ 909722 w 2590802"/>
                  <a:gd name="connsiteY3228" fmla="*/ 362578 h 2590802"/>
                  <a:gd name="connsiteX3229" fmla="*/ 950663 w 2590802"/>
                  <a:gd name="connsiteY3229" fmla="*/ 362578 h 2590802"/>
                  <a:gd name="connsiteX3230" fmla="*/ 974058 w 2590802"/>
                  <a:gd name="connsiteY3230" fmla="*/ 339231 h 2590802"/>
                  <a:gd name="connsiteX3231" fmla="*/ 985756 w 2590802"/>
                  <a:gd name="connsiteY3231" fmla="*/ 334854 h 2590802"/>
                  <a:gd name="connsiteX3232" fmla="*/ 1667434 w 2590802"/>
                  <a:gd name="connsiteY3232" fmla="*/ 333393 h 2590802"/>
                  <a:gd name="connsiteX3233" fmla="*/ 1679194 w 2590802"/>
                  <a:gd name="connsiteY3233" fmla="*/ 345155 h 2590802"/>
                  <a:gd name="connsiteX3234" fmla="*/ 1685075 w 2590802"/>
                  <a:gd name="connsiteY3234" fmla="*/ 356914 h 2590802"/>
                  <a:gd name="connsiteX3235" fmla="*/ 1708597 w 2590802"/>
                  <a:gd name="connsiteY3235" fmla="*/ 368676 h 2590802"/>
                  <a:gd name="connsiteX3236" fmla="*/ 1714477 w 2590802"/>
                  <a:gd name="connsiteY3236" fmla="*/ 392196 h 2590802"/>
                  <a:gd name="connsiteX3237" fmla="*/ 1696836 w 2590802"/>
                  <a:gd name="connsiteY3237" fmla="*/ 409838 h 2590802"/>
                  <a:gd name="connsiteX3238" fmla="*/ 1702716 w 2590802"/>
                  <a:gd name="connsiteY3238" fmla="*/ 433359 h 2590802"/>
                  <a:gd name="connsiteX3239" fmla="*/ 1685075 w 2590802"/>
                  <a:gd name="connsiteY3239" fmla="*/ 445120 h 2590802"/>
                  <a:gd name="connsiteX3240" fmla="*/ 1673314 w 2590802"/>
                  <a:gd name="connsiteY3240" fmla="*/ 433359 h 2590802"/>
                  <a:gd name="connsiteX3241" fmla="*/ 1690955 w 2590802"/>
                  <a:gd name="connsiteY3241" fmla="*/ 415718 h 2590802"/>
                  <a:gd name="connsiteX3242" fmla="*/ 1696836 w 2590802"/>
                  <a:gd name="connsiteY3242" fmla="*/ 392196 h 2590802"/>
                  <a:gd name="connsiteX3243" fmla="*/ 1690955 w 2590802"/>
                  <a:gd name="connsiteY3243" fmla="*/ 368676 h 2590802"/>
                  <a:gd name="connsiteX3244" fmla="*/ 1667434 w 2590802"/>
                  <a:gd name="connsiteY3244" fmla="*/ 362795 h 2590802"/>
                  <a:gd name="connsiteX3245" fmla="*/ 1638032 w 2590802"/>
                  <a:gd name="connsiteY3245" fmla="*/ 345155 h 2590802"/>
                  <a:gd name="connsiteX3246" fmla="*/ 1626271 w 2590802"/>
                  <a:gd name="connsiteY3246" fmla="*/ 339273 h 2590802"/>
                  <a:gd name="connsiteX3247" fmla="*/ 1667434 w 2590802"/>
                  <a:gd name="connsiteY3247" fmla="*/ 333393 h 2590802"/>
                  <a:gd name="connsiteX3248" fmla="*/ 965562 w 2590802"/>
                  <a:gd name="connsiteY3248" fmla="*/ 330324 h 2590802"/>
                  <a:gd name="connsiteX3249" fmla="*/ 967313 w 2590802"/>
                  <a:gd name="connsiteY3249" fmla="*/ 331259 h 2590802"/>
                  <a:gd name="connsiteX3250" fmla="*/ 968051 w 2590802"/>
                  <a:gd name="connsiteY3250" fmla="*/ 338771 h 2590802"/>
                  <a:gd name="connsiteX3251" fmla="*/ 944446 w 2590802"/>
                  <a:gd name="connsiteY3251" fmla="*/ 356788 h 2590802"/>
                  <a:gd name="connsiteX3252" fmla="*/ 914938 w 2590802"/>
                  <a:gd name="connsiteY3252" fmla="*/ 350782 h 2590802"/>
                  <a:gd name="connsiteX3253" fmla="*/ 932643 w 2590802"/>
                  <a:gd name="connsiteY3253" fmla="*/ 350782 h 2590802"/>
                  <a:gd name="connsiteX3254" fmla="*/ 962150 w 2590802"/>
                  <a:gd name="connsiteY3254" fmla="*/ 332764 h 2590802"/>
                  <a:gd name="connsiteX3255" fmla="*/ 965562 w 2590802"/>
                  <a:gd name="connsiteY3255" fmla="*/ 330324 h 2590802"/>
                  <a:gd name="connsiteX3256" fmla="*/ 1032545 w 2590802"/>
                  <a:gd name="connsiteY3256" fmla="*/ 326757 h 2590802"/>
                  <a:gd name="connsiteX3257" fmla="*/ 1038711 w 2590802"/>
                  <a:gd name="connsiteY3257" fmla="*/ 326757 h 2590802"/>
                  <a:gd name="connsiteX3258" fmla="*/ 1044876 w 2590802"/>
                  <a:gd name="connsiteY3258" fmla="*/ 356788 h 2590802"/>
                  <a:gd name="connsiteX3259" fmla="*/ 1038711 w 2590802"/>
                  <a:gd name="connsiteY3259" fmla="*/ 362795 h 2590802"/>
                  <a:gd name="connsiteX3260" fmla="*/ 1032545 w 2590802"/>
                  <a:gd name="connsiteY3260" fmla="*/ 326757 h 2590802"/>
                  <a:gd name="connsiteX3261" fmla="*/ 2084938 w 2590802"/>
                  <a:gd name="connsiteY3261" fmla="*/ 321063 h 2590802"/>
                  <a:gd name="connsiteX3262" fmla="*/ 2096699 w 2590802"/>
                  <a:gd name="connsiteY3262" fmla="*/ 332868 h 2590802"/>
                  <a:gd name="connsiteX3263" fmla="*/ 2096699 w 2590802"/>
                  <a:gd name="connsiteY3263" fmla="*/ 368278 h 2590802"/>
                  <a:gd name="connsiteX3264" fmla="*/ 2084938 w 2590802"/>
                  <a:gd name="connsiteY3264" fmla="*/ 368278 h 2590802"/>
                  <a:gd name="connsiteX3265" fmla="*/ 2073178 w 2590802"/>
                  <a:gd name="connsiteY3265" fmla="*/ 338771 h 2590802"/>
                  <a:gd name="connsiteX3266" fmla="*/ 2084938 w 2590802"/>
                  <a:gd name="connsiteY3266" fmla="*/ 321063 h 2590802"/>
                  <a:gd name="connsiteX3267" fmla="*/ 1279651 w 2590802"/>
                  <a:gd name="connsiteY3267" fmla="*/ 321063 h 2590802"/>
                  <a:gd name="connsiteX3268" fmla="*/ 1297161 w 2590802"/>
                  <a:gd name="connsiteY3268" fmla="*/ 326958 h 2590802"/>
                  <a:gd name="connsiteX3269" fmla="*/ 1285487 w 2590802"/>
                  <a:gd name="connsiteY3269" fmla="*/ 332855 h 2590802"/>
                  <a:gd name="connsiteX3270" fmla="*/ 1250468 w 2590802"/>
                  <a:gd name="connsiteY3270" fmla="*/ 362321 h 2590802"/>
                  <a:gd name="connsiteX3271" fmla="*/ 1232958 w 2590802"/>
                  <a:gd name="connsiteY3271" fmla="*/ 397685 h 2590802"/>
                  <a:gd name="connsiteX3272" fmla="*/ 1221285 w 2590802"/>
                  <a:gd name="connsiteY3272" fmla="*/ 397685 h 2590802"/>
                  <a:gd name="connsiteX3273" fmla="*/ 1232958 w 2590802"/>
                  <a:gd name="connsiteY3273" fmla="*/ 368216 h 2590802"/>
                  <a:gd name="connsiteX3274" fmla="*/ 1250468 w 2590802"/>
                  <a:gd name="connsiteY3274" fmla="*/ 356427 h 2590802"/>
                  <a:gd name="connsiteX3275" fmla="*/ 1279651 w 2590802"/>
                  <a:gd name="connsiteY3275" fmla="*/ 321063 h 2590802"/>
                  <a:gd name="connsiteX3276" fmla="*/ 1491118 w 2590802"/>
                  <a:gd name="connsiteY3276" fmla="*/ 309682 h 2590802"/>
                  <a:gd name="connsiteX3277" fmla="*/ 1508664 w 2590802"/>
                  <a:gd name="connsiteY3277" fmla="*/ 315563 h 2590802"/>
                  <a:gd name="connsiteX3278" fmla="*/ 1496967 w 2590802"/>
                  <a:gd name="connsiteY3278" fmla="*/ 339085 h 2590802"/>
                  <a:gd name="connsiteX3279" fmla="*/ 1467723 w 2590802"/>
                  <a:gd name="connsiteY3279" fmla="*/ 344967 h 2590802"/>
                  <a:gd name="connsiteX3280" fmla="*/ 1456026 w 2590802"/>
                  <a:gd name="connsiteY3280" fmla="*/ 362606 h 2590802"/>
                  <a:gd name="connsiteX3281" fmla="*/ 1438479 w 2590802"/>
                  <a:gd name="connsiteY3281" fmla="*/ 356725 h 2590802"/>
                  <a:gd name="connsiteX3282" fmla="*/ 1450177 w 2590802"/>
                  <a:gd name="connsiteY3282" fmla="*/ 339085 h 2590802"/>
                  <a:gd name="connsiteX3283" fmla="*/ 1450177 w 2590802"/>
                  <a:gd name="connsiteY3283" fmla="*/ 315563 h 2590802"/>
                  <a:gd name="connsiteX3284" fmla="*/ 1461875 w 2590802"/>
                  <a:gd name="connsiteY3284" fmla="*/ 315563 h 2590802"/>
                  <a:gd name="connsiteX3285" fmla="*/ 1479420 w 2590802"/>
                  <a:gd name="connsiteY3285" fmla="*/ 315563 h 2590802"/>
                  <a:gd name="connsiteX3286" fmla="*/ 1491118 w 2590802"/>
                  <a:gd name="connsiteY3286" fmla="*/ 309682 h 2590802"/>
                  <a:gd name="connsiteX3287" fmla="*/ 1882218 w 2590802"/>
                  <a:gd name="connsiteY3287" fmla="*/ 309292 h 2590802"/>
                  <a:gd name="connsiteX3288" fmla="*/ 1890887 w 2590802"/>
                  <a:gd name="connsiteY3288" fmla="*/ 327387 h 2590802"/>
                  <a:gd name="connsiteX3289" fmla="*/ 1884722 w 2590802"/>
                  <a:gd name="connsiteY3289" fmla="*/ 339085 h 2590802"/>
                  <a:gd name="connsiteX3290" fmla="*/ 1878557 w 2590802"/>
                  <a:gd name="connsiteY3290" fmla="*/ 321538 h 2590802"/>
                  <a:gd name="connsiteX3291" fmla="*/ 1878557 w 2590802"/>
                  <a:gd name="connsiteY3291" fmla="*/ 309842 h 2590802"/>
                  <a:gd name="connsiteX3292" fmla="*/ 1882218 w 2590802"/>
                  <a:gd name="connsiteY3292" fmla="*/ 309292 h 2590802"/>
                  <a:gd name="connsiteX3293" fmla="*/ 1567550 w 2590802"/>
                  <a:gd name="connsiteY3293" fmla="*/ 291862 h 2590802"/>
                  <a:gd name="connsiteX3294" fmla="*/ 1592437 w 2590802"/>
                  <a:gd name="connsiteY3294" fmla="*/ 291862 h 2590802"/>
                  <a:gd name="connsiteX3295" fmla="*/ 1608539 w 2590802"/>
                  <a:gd name="connsiteY3295" fmla="*/ 309524 h 2590802"/>
                  <a:gd name="connsiteX3296" fmla="*/ 1608539 w 2590802"/>
                  <a:gd name="connsiteY3296" fmla="*/ 338966 h 2590802"/>
                  <a:gd name="connsiteX3297" fmla="*/ 1620251 w 2590802"/>
                  <a:gd name="connsiteY3297" fmla="*/ 344856 h 2590802"/>
                  <a:gd name="connsiteX3298" fmla="*/ 1631962 w 2590802"/>
                  <a:gd name="connsiteY3298" fmla="*/ 380183 h 2590802"/>
                  <a:gd name="connsiteX3299" fmla="*/ 1579261 w 2590802"/>
                  <a:gd name="connsiteY3299" fmla="*/ 427289 h 2590802"/>
                  <a:gd name="connsiteX3300" fmla="*/ 1573406 w 2590802"/>
                  <a:gd name="connsiteY3300" fmla="*/ 415515 h 2590802"/>
                  <a:gd name="connsiteX3301" fmla="*/ 1538272 w 2590802"/>
                  <a:gd name="connsiteY3301" fmla="*/ 403737 h 2590802"/>
                  <a:gd name="connsiteX3302" fmla="*/ 1520706 w 2590802"/>
                  <a:gd name="connsiteY3302" fmla="*/ 409626 h 2590802"/>
                  <a:gd name="connsiteX3303" fmla="*/ 1497283 w 2590802"/>
                  <a:gd name="connsiteY3303" fmla="*/ 356633 h 2590802"/>
                  <a:gd name="connsiteX3304" fmla="*/ 1520706 w 2590802"/>
                  <a:gd name="connsiteY3304" fmla="*/ 315412 h 2590802"/>
                  <a:gd name="connsiteX3305" fmla="*/ 1549983 w 2590802"/>
                  <a:gd name="connsiteY3305" fmla="*/ 309524 h 2590802"/>
                  <a:gd name="connsiteX3306" fmla="*/ 1567550 w 2590802"/>
                  <a:gd name="connsiteY3306" fmla="*/ 291862 h 2590802"/>
                  <a:gd name="connsiteX3307" fmla="*/ 1449861 w 2590802"/>
                  <a:gd name="connsiteY3307" fmla="*/ 285973 h 2590802"/>
                  <a:gd name="connsiteX3308" fmla="*/ 1473255 w 2590802"/>
                  <a:gd name="connsiteY3308" fmla="*/ 297758 h 2590802"/>
                  <a:gd name="connsiteX3309" fmla="*/ 1479104 w 2590802"/>
                  <a:gd name="connsiteY3309" fmla="*/ 291865 h 2590802"/>
                  <a:gd name="connsiteX3310" fmla="*/ 1508348 w 2590802"/>
                  <a:gd name="connsiteY3310" fmla="*/ 291865 h 2590802"/>
                  <a:gd name="connsiteX3311" fmla="*/ 1520045 w 2590802"/>
                  <a:gd name="connsiteY3311" fmla="*/ 309550 h 2590802"/>
                  <a:gd name="connsiteX3312" fmla="*/ 1520045 w 2590802"/>
                  <a:gd name="connsiteY3312" fmla="*/ 315440 h 2590802"/>
                  <a:gd name="connsiteX3313" fmla="*/ 1490802 w 2590802"/>
                  <a:gd name="connsiteY3313" fmla="*/ 297758 h 2590802"/>
                  <a:gd name="connsiteX3314" fmla="*/ 1473255 w 2590802"/>
                  <a:gd name="connsiteY3314" fmla="*/ 309550 h 2590802"/>
                  <a:gd name="connsiteX3315" fmla="*/ 1449861 w 2590802"/>
                  <a:gd name="connsiteY3315" fmla="*/ 309550 h 2590802"/>
                  <a:gd name="connsiteX3316" fmla="*/ 1438163 w 2590802"/>
                  <a:gd name="connsiteY3316" fmla="*/ 327230 h 2590802"/>
                  <a:gd name="connsiteX3317" fmla="*/ 1432314 w 2590802"/>
                  <a:gd name="connsiteY3317" fmla="*/ 356698 h 2590802"/>
                  <a:gd name="connsiteX3318" fmla="*/ 1432314 w 2590802"/>
                  <a:gd name="connsiteY3318" fmla="*/ 368487 h 2590802"/>
                  <a:gd name="connsiteX3319" fmla="*/ 1414768 w 2590802"/>
                  <a:gd name="connsiteY3319" fmla="*/ 356698 h 2590802"/>
                  <a:gd name="connsiteX3320" fmla="*/ 1420617 w 2590802"/>
                  <a:gd name="connsiteY3320" fmla="*/ 333122 h 2590802"/>
                  <a:gd name="connsiteX3321" fmla="*/ 1432314 w 2590802"/>
                  <a:gd name="connsiteY3321" fmla="*/ 327230 h 2590802"/>
                  <a:gd name="connsiteX3322" fmla="*/ 1426465 w 2590802"/>
                  <a:gd name="connsiteY3322" fmla="*/ 303654 h 2590802"/>
                  <a:gd name="connsiteX3323" fmla="*/ 1449861 w 2590802"/>
                  <a:gd name="connsiteY3323" fmla="*/ 285973 h 2590802"/>
                  <a:gd name="connsiteX3324" fmla="*/ 1776283 w 2590802"/>
                  <a:gd name="connsiteY3324" fmla="*/ 283938 h 2590802"/>
                  <a:gd name="connsiteX3325" fmla="*/ 1784977 w 2590802"/>
                  <a:gd name="connsiteY3325" fmla="*/ 286129 h 2590802"/>
                  <a:gd name="connsiteX3326" fmla="*/ 1813958 w 2590802"/>
                  <a:gd name="connsiteY3326" fmla="*/ 315376 h 2590802"/>
                  <a:gd name="connsiteX3327" fmla="*/ 1813958 w 2590802"/>
                  <a:gd name="connsiteY3327" fmla="*/ 350466 h 2590802"/>
                  <a:gd name="connsiteX3328" fmla="*/ 1808161 w 2590802"/>
                  <a:gd name="connsiteY3328" fmla="*/ 344618 h 2590802"/>
                  <a:gd name="connsiteX3329" fmla="*/ 1802365 w 2590802"/>
                  <a:gd name="connsiteY3329" fmla="*/ 309524 h 2590802"/>
                  <a:gd name="connsiteX3330" fmla="*/ 1767589 w 2590802"/>
                  <a:gd name="connsiteY3330" fmla="*/ 291980 h 2590802"/>
                  <a:gd name="connsiteX3331" fmla="*/ 1767589 w 2590802"/>
                  <a:gd name="connsiteY3331" fmla="*/ 286129 h 2590802"/>
                  <a:gd name="connsiteX3332" fmla="*/ 1776283 w 2590802"/>
                  <a:gd name="connsiteY3332" fmla="*/ 283938 h 2590802"/>
                  <a:gd name="connsiteX3333" fmla="*/ 1285331 w 2590802"/>
                  <a:gd name="connsiteY3333" fmla="*/ 280280 h 2590802"/>
                  <a:gd name="connsiteX3334" fmla="*/ 1302852 w 2590802"/>
                  <a:gd name="connsiteY3334" fmla="*/ 286154 h 2590802"/>
                  <a:gd name="connsiteX3335" fmla="*/ 1297012 w 2590802"/>
                  <a:gd name="connsiteY3335" fmla="*/ 315508 h 2590802"/>
                  <a:gd name="connsiteX3336" fmla="*/ 1256128 w 2590802"/>
                  <a:gd name="connsiteY3336" fmla="*/ 327251 h 2590802"/>
                  <a:gd name="connsiteX3337" fmla="*/ 1244448 w 2590802"/>
                  <a:gd name="connsiteY3337" fmla="*/ 350737 h 2590802"/>
                  <a:gd name="connsiteX3338" fmla="*/ 1215245 w 2590802"/>
                  <a:gd name="connsiteY3338" fmla="*/ 391836 h 2590802"/>
                  <a:gd name="connsiteX3339" fmla="*/ 1209405 w 2590802"/>
                  <a:gd name="connsiteY3339" fmla="*/ 403578 h 2590802"/>
                  <a:gd name="connsiteX3340" fmla="*/ 1197724 w 2590802"/>
                  <a:gd name="connsiteY3340" fmla="*/ 403578 h 2590802"/>
                  <a:gd name="connsiteX3341" fmla="*/ 1203565 w 2590802"/>
                  <a:gd name="connsiteY3341" fmla="*/ 356607 h 2590802"/>
                  <a:gd name="connsiteX3342" fmla="*/ 1226926 w 2590802"/>
                  <a:gd name="connsiteY3342" fmla="*/ 344865 h 2590802"/>
                  <a:gd name="connsiteX3343" fmla="*/ 1221086 w 2590802"/>
                  <a:gd name="connsiteY3343" fmla="*/ 309640 h 2590802"/>
                  <a:gd name="connsiteX3344" fmla="*/ 1244448 w 2590802"/>
                  <a:gd name="connsiteY3344" fmla="*/ 303766 h 2590802"/>
                  <a:gd name="connsiteX3345" fmla="*/ 1256128 w 2590802"/>
                  <a:gd name="connsiteY3345" fmla="*/ 303766 h 2590802"/>
                  <a:gd name="connsiteX3346" fmla="*/ 1285331 w 2590802"/>
                  <a:gd name="connsiteY3346" fmla="*/ 280280 h 2590802"/>
                  <a:gd name="connsiteX3347" fmla="*/ 1761285 w 2590802"/>
                  <a:gd name="connsiteY3347" fmla="*/ 262260 h 2590802"/>
                  <a:gd name="connsiteX3348" fmla="*/ 1767589 w 2590802"/>
                  <a:gd name="connsiteY3348" fmla="*/ 262788 h 2590802"/>
                  <a:gd name="connsiteX3349" fmla="*/ 1770072 w 2590802"/>
                  <a:gd name="connsiteY3349" fmla="*/ 262995 h 2590802"/>
                  <a:gd name="connsiteX3350" fmla="*/ 1778859 w 2590802"/>
                  <a:gd name="connsiteY3350" fmla="*/ 268141 h 2590802"/>
                  <a:gd name="connsiteX3351" fmla="*/ 1796433 w 2590802"/>
                  <a:gd name="connsiteY3351" fmla="*/ 262260 h 2590802"/>
                  <a:gd name="connsiteX3352" fmla="*/ 1808149 w 2590802"/>
                  <a:gd name="connsiteY3352" fmla="*/ 268141 h 2590802"/>
                  <a:gd name="connsiteX3353" fmla="*/ 1814007 w 2590802"/>
                  <a:gd name="connsiteY3353" fmla="*/ 279903 h 2590802"/>
                  <a:gd name="connsiteX3354" fmla="*/ 1843298 w 2590802"/>
                  <a:gd name="connsiteY3354" fmla="*/ 285785 h 2590802"/>
                  <a:gd name="connsiteX3355" fmla="*/ 1843298 w 2590802"/>
                  <a:gd name="connsiteY3355" fmla="*/ 309305 h 2590802"/>
                  <a:gd name="connsiteX3356" fmla="*/ 1837440 w 2590802"/>
                  <a:gd name="connsiteY3356" fmla="*/ 315183 h 2590802"/>
                  <a:gd name="connsiteX3357" fmla="*/ 1849156 w 2590802"/>
                  <a:gd name="connsiteY3357" fmla="*/ 326944 h 2590802"/>
                  <a:gd name="connsiteX3358" fmla="*/ 1843298 w 2590802"/>
                  <a:gd name="connsiteY3358" fmla="*/ 344585 h 2590802"/>
                  <a:gd name="connsiteX3359" fmla="*/ 1837440 w 2590802"/>
                  <a:gd name="connsiteY3359" fmla="*/ 350466 h 2590802"/>
                  <a:gd name="connsiteX3360" fmla="*/ 1837440 w 2590802"/>
                  <a:gd name="connsiteY3360" fmla="*/ 368106 h 2590802"/>
                  <a:gd name="connsiteX3361" fmla="*/ 1825724 w 2590802"/>
                  <a:gd name="connsiteY3361" fmla="*/ 373986 h 2590802"/>
                  <a:gd name="connsiteX3362" fmla="*/ 1819865 w 2590802"/>
                  <a:gd name="connsiteY3362" fmla="*/ 350466 h 2590802"/>
                  <a:gd name="connsiteX3363" fmla="*/ 1819865 w 2590802"/>
                  <a:gd name="connsiteY3363" fmla="*/ 309305 h 2590802"/>
                  <a:gd name="connsiteX3364" fmla="*/ 1767143 w 2590802"/>
                  <a:gd name="connsiteY3364" fmla="*/ 274021 h 2590802"/>
                  <a:gd name="connsiteX3365" fmla="*/ 1761285 w 2590802"/>
                  <a:gd name="connsiteY3365" fmla="*/ 262260 h 2590802"/>
                  <a:gd name="connsiteX3366" fmla="*/ 897411 w 2590802"/>
                  <a:gd name="connsiteY3366" fmla="*/ 250879 h 2590802"/>
                  <a:gd name="connsiteX3367" fmla="*/ 914938 w 2590802"/>
                  <a:gd name="connsiteY3367" fmla="*/ 309682 h 2590802"/>
                  <a:gd name="connsiteX3368" fmla="*/ 874042 w 2590802"/>
                  <a:gd name="connsiteY3368" fmla="*/ 380247 h 2590802"/>
                  <a:gd name="connsiteX3369" fmla="*/ 815617 w 2590802"/>
                  <a:gd name="connsiteY3369" fmla="*/ 386128 h 2590802"/>
                  <a:gd name="connsiteX3370" fmla="*/ 774721 w 2590802"/>
                  <a:gd name="connsiteY3370" fmla="*/ 344967 h 2590802"/>
                  <a:gd name="connsiteX3371" fmla="*/ 786405 w 2590802"/>
                  <a:gd name="connsiteY3371" fmla="*/ 297924 h 2590802"/>
                  <a:gd name="connsiteX3372" fmla="*/ 809775 w 2590802"/>
                  <a:gd name="connsiteY3372" fmla="*/ 292043 h 2590802"/>
                  <a:gd name="connsiteX3373" fmla="*/ 815617 w 2590802"/>
                  <a:gd name="connsiteY3373" fmla="*/ 309682 h 2590802"/>
                  <a:gd name="connsiteX3374" fmla="*/ 838987 w 2590802"/>
                  <a:gd name="connsiteY3374" fmla="*/ 309682 h 2590802"/>
                  <a:gd name="connsiteX3375" fmla="*/ 838987 w 2590802"/>
                  <a:gd name="connsiteY3375" fmla="*/ 327323 h 2590802"/>
                  <a:gd name="connsiteX3376" fmla="*/ 821460 w 2590802"/>
                  <a:gd name="connsiteY3376" fmla="*/ 344967 h 2590802"/>
                  <a:gd name="connsiteX3377" fmla="*/ 798090 w 2590802"/>
                  <a:gd name="connsiteY3377" fmla="*/ 339085 h 2590802"/>
                  <a:gd name="connsiteX3378" fmla="*/ 833145 w 2590802"/>
                  <a:gd name="connsiteY3378" fmla="*/ 368487 h 2590802"/>
                  <a:gd name="connsiteX3379" fmla="*/ 862357 w 2590802"/>
                  <a:gd name="connsiteY3379" fmla="*/ 362606 h 2590802"/>
                  <a:gd name="connsiteX3380" fmla="*/ 897411 w 2590802"/>
                  <a:gd name="connsiteY3380" fmla="*/ 315563 h 2590802"/>
                  <a:gd name="connsiteX3381" fmla="*/ 891569 w 2590802"/>
                  <a:gd name="connsiteY3381" fmla="*/ 256759 h 2590802"/>
                  <a:gd name="connsiteX3382" fmla="*/ 897411 w 2590802"/>
                  <a:gd name="connsiteY3382" fmla="*/ 250879 h 2590802"/>
                  <a:gd name="connsiteX3383" fmla="*/ 1375193 w 2590802"/>
                  <a:gd name="connsiteY3383" fmla="*/ 237551 h 2590802"/>
                  <a:gd name="connsiteX3384" fmla="*/ 1397097 w 2590802"/>
                  <a:gd name="connsiteY3384" fmla="*/ 238745 h 2590802"/>
                  <a:gd name="connsiteX3385" fmla="*/ 1408878 w 2590802"/>
                  <a:gd name="connsiteY3385" fmla="*/ 250521 h 2590802"/>
                  <a:gd name="connsiteX3386" fmla="*/ 1414768 w 2590802"/>
                  <a:gd name="connsiteY3386" fmla="*/ 274070 h 2590802"/>
                  <a:gd name="connsiteX3387" fmla="*/ 1397097 w 2590802"/>
                  <a:gd name="connsiteY3387" fmla="*/ 285841 h 2590802"/>
                  <a:gd name="connsiteX3388" fmla="*/ 1397097 w 2590802"/>
                  <a:gd name="connsiteY3388" fmla="*/ 297614 h 2590802"/>
                  <a:gd name="connsiteX3389" fmla="*/ 1373536 w 2590802"/>
                  <a:gd name="connsiteY3389" fmla="*/ 309389 h 2590802"/>
                  <a:gd name="connsiteX3390" fmla="*/ 1355865 w 2590802"/>
                  <a:gd name="connsiteY3390" fmla="*/ 291730 h 2590802"/>
                  <a:gd name="connsiteX3391" fmla="*/ 1367646 w 2590802"/>
                  <a:gd name="connsiteY3391" fmla="*/ 268181 h 2590802"/>
                  <a:gd name="connsiteX3392" fmla="*/ 1379426 w 2590802"/>
                  <a:gd name="connsiteY3392" fmla="*/ 262293 h 2590802"/>
                  <a:gd name="connsiteX3393" fmla="*/ 1373536 w 2590802"/>
                  <a:gd name="connsiteY3393" fmla="*/ 262293 h 2590802"/>
                  <a:gd name="connsiteX3394" fmla="*/ 1344084 w 2590802"/>
                  <a:gd name="connsiteY3394" fmla="*/ 274070 h 2590802"/>
                  <a:gd name="connsiteX3395" fmla="*/ 1326413 w 2590802"/>
                  <a:gd name="connsiteY3395" fmla="*/ 332938 h 2590802"/>
                  <a:gd name="connsiteX3396" fmla="*/ 1379426 w 2590802"/>
                  <a:gd name="connsiteY3396" fmla="*/ 397691 h 2590802"/>
                  <a:gd name="connsiteX3397" fmla="*/ 1320522 w 2590802"/>
                  <a:gd name="connsiteY3397" fmla="*/ 368257 h 2590802"/>
                  <a:gd name="connsiteX3398" fmla="*/ 1320522 w 2590802"/>
                  <a:gd name="connsiteY3398" fmla="*/ 268181 h 2590802"/>
                  <a:gd name="connsiteX3399" fmla="*/ 1375193 w 2590802"/>
                  <a:gd name="connsiteY3399" fmla="*/ 237551 h 2590802"/>
                  <a:gd name="connsiteX3400" fmla="*/ 1824457 w 2590802"/>
                  <a:gd name="connsiteY3400" fmla="*/ 231489 h 2590802"/>
                  <a:gd name="connsiteX3401" fmla="*/ 1837616 w 2590802"/>
                  <a:gd name="connsiteY3401" fmla="*/ 238931 h 2590802"/>
                  <a:gd name="connsiteX3402" fmla="*/ 1843465 w 2590802"/>
                  <a:gd name="connsiteY3402" fmla="*/ 262452 h 2590802"/>
                  <a:gd name="connsiteX3403" fmla="*/ 1872709 w 2590802"/>
                  <a:gd name="connsiteY3403" fmla="*/ 285973 h 2590802"/>
                  <a:gd name="connsiteX3404" fmla="*/ 1866860 w 2590802"/>
                  <a:gd name="connsiteY3404" fmla="*/ 303612 h 2590802"/>
                  <a:gd name="connsiteX3405" fmla="*/ 1872709 w 2590802"/>
                  <a:gd name="connsiteY3405" fmla="*/ 321253 h 2590802"/>
                  <a:gd name="connsiteX3406" fmla="*/ 1866860 w 2590802"/>
                  <a:gd name="connsiteY3406" fmla="*/ 350654 h 2590802"/>
                  <a:gd name="connsiteX3407" fmla="*/ 1866860 w 2590802"/>
                  <a:gd name="connsiteY3407" fmla="*/ 380056 h 2590802"/>
                  <a:gd name="connsiteX3408" fmla="*/ 1866860 w 2590802"/>
                  <a:gd name="connsiteY3408" fmla="*/ 385938 h 2590802"/>
                  <a:gd name="connsiteX3409" fmla="*/ 1861011 w 2590802"/>
                  <a:gd name="connsiteY3409" fmla="*/ 350654 h 2590802"/>
                  <a:gd name="connsiteX3410" fmla="*/ 1861011 w 2590802"/>
                  <a:gd name="connsiteY3410" fmla="*/ 368299 h 2590802"/>
                  <a:gd name="connsiteX3411" fmla="*/ 1849313 w 2590802"/>
                  <a:gd name="connsiteY3411" fmla="*/ 397697 h 2590802"/>
                  <a:gd name="connsiteX3412" fmla="*/ 1831768 w 2590802"/>
                  <a:gd name="connsiteY3412" fmla="*/ 403578 h 2590802"/>
                  <a:gd name="connsiteX3413" fmla="*/ 1831768 w 2590802"/>
                  <a:gd name="connsiteY3413" fmla="*/ 385938 h 2590802"/>
                  <a:gd name="connsiteX3414" fmla="*/ 1849313 w 2590802"/>
                  <a:gd name="connsiteY3414" fmla="*/ 362417 h 2590802"/>
                  <a:gd name="connsiteX3415" fmla="*/ 1849313 w 2590802"/>
                  <a:gd name="connsiteY3415" fmla="*/ 350654 h 2590802"/>
                  <a:gd name="connsiteX3416" fmla="*/ 1861011 w 2590802"/>
                  <a:gd name="connsiteY3416" fmla="*/ 327134 h 2590802"/>
                  <a:gd name="connsiteX3417" fmla="*/ 1849313 w 2590802"/>
                  <a:gd name="connsiteY3417" fmla="*/ 315376 h 2590802"/>
                  <a:gd name="connsiteX3418" fmla="*/ 1849313 w 2590802"/>
                  <a:gd name="connsiteY3418" fmla="*/ 285973 h 2590802"/>
                  <a:gd name="connsiteX3419" fmla="*/ 1820070 w 2590802"/>
                  <a:gd name="connsiteY3419" fmla="*/ 268330 h 2590802"/>
                  <a:gd name="connsiteX3420" fmla="*/ 1802524 w 2590802"/>
                  <a:gd name="connsiteY3420" fmla="*/ 256570 h 2590802"/>
                  <a:gd name="connsiteX3421" fmla="*/ 1784977 w 2590802"/>
                  <a:gd name="connsiteY3421" fmla="*/ 256570 h 2590802"/>
                  <a:gd name="connsiteX3422" fmla="*/ 1749885 w 2590802"/>
                  <a:gd name="connsiteY3422" fmla="*/ 250689 h 2590802"/>
                  <a:gd name="connsiteX3423" fmla="*/ 1744036 w 2590802"/>
                  <a:gd name="connsiteY3423" fmla="*/ 238931 h 2590802"/>
                  <a:gd name="connsiteX3424" fmla="*/ 1779128 w 2590802"/>
                  <a:gd name="connsiteY3424" fmla="*/ 238931 h 2590802"/>
                  <a:gd name="connsiteX3425" fmla="*/ 1784977 w 2590802"/>
                  <a:gd name="connsiteY3425" fmla="*/ 244808 h 2590802"/>
                  <a:gd name="connsiteX3426" fmla="*/ 1814221 w 2590802"/>
                  <a:gd name="connsiteY3426" fmla="*/ 238931 h 2590802"/>
                  <a:gd name="connsiteX3427" fmla="*/ 1825919 w 2590802"/>
                  <a:gd name="connsiteY3427" fmla="*/ 250689 h 2590802"/>
                  <a:gd name="connsiteX3428" fmla="*/ 1831768 w 2590802"/>
                  <a:gd name="connsiteY3428" fmla="*/ 262452 h 2590802"/>
                  <a:gd name="connsiteX3429" fmla="*/ 1837616 w 2590802"/>
                  <a:gd name="connsiteY3429" fmla="*/ 256570 h 2590802"/>
                  <a:gd name="connsiteX3430" fmla="*/ 1820070 w 2590802"/>
                  <a:gd name="connsiteY3430" fmla="*/ 233050 h 2590802"/>
                  <a:gd name="connsiteX3431" fmla="*/ 1824457 w 2590802"/>
                  <a:gd name="connsiteY3431" fmla="*/ 231489 h 2590802"/>
                  <a:gd name="connsiteX3432" fmla="*/ 1773279 w 2590802"/>
                  <a:gd name="connsiteY3432" fmla="*/ 227168 h 2590802"/>
                  <a:gd name="connsiteX3433" fmla="*/ 1790351 w 2590802"/>
                  <a:gd name="connsiteY3433" fmla="*/ 232861 h 2590802"/>
                  <a:gd name="connsiteX3434" fmla="*/ 1773279 w 2590802"/>
                  <a:gd name="connsiteY3434" fmla="*/ 227168 h 2590802"/>
                  <a:gd name="connsiteX3435" fmla="*/ 1673503 w 2590802"/>
                  <a:gd name="connsiteY3435" fmla="*/ 227168 h 2590802"/>
                  <a:gd name="connsiteX3436" fmla="*/ 1720546 w 2590802"/>
                  <a:gd name="connsiteY3436" fmla="*/ 238896 h 2590802"/>
                  <a:gd name="connsiteX3437" fmla="*/ 1761709 w 2590802"/>
                  <a:gd name="connsiteY3437" fmla="*/ 297528 h 2590802"/>
                  <a:gd name="connsiteX3438" fmla="*/ 1749948 w 2590802"/>
                  <a:gd name="connsiteY3438" fmla="*/ 338569 h 2590802"/>
                  <a:gd name="connsiteX3439" fmla="*/ 1714666 w 2590802"/>
                  <a:gd name="connsiteY3439" fmla="*/ 350293 h 2590802"/>
                  <a:gd name="connsiteX3440" fmla="*/ 1708785 w 2590802"/>
                  <a:gd name="connsiteY3440" fmla="*/ 332703 h 2590802"/>
                  <a:gd name="connsiteX3441" fmla="*/ 1708785 w 2590802"/>
                  <a:gd name="connsiteY3441" fmla="*/ 320979 h 2590802"/>
                  <a:gd name="connsiteX3442" fmla="*/ 1691145 w 2590802"/>
                  <a:gd name="connsiteY3442" fmla="*/ 315114 h 2590802"/>
                  <a:gd name="connsiteX3443" fmla="*/ 1697025 w 2590802"/>
                  <a:gd name="connsiteY3443" fmla="*/ 291661 h 2590802"/>
                  <a:gd name="connsiteX3444" fmla="*/ 1726427 w 2590802"/>
                  <a:gd name="connsiteY3444" fmla="*/ 291661 h 2590802"/>
                  <a:gd name="connsiteX3445" fmla="*/ 1732307 w 2590802"/>
                  <a:gd name="connsiteY3445" fmla="*/ 303389 h 2590802"/>
                  <a:gd name="connsiteX3446" fmla="*/ 1738187 w 2590802"/>
                  <a:gd name="connsiteY3446" fmla="*/ 285799 h 2590802"/>
                  <a:gd name="connsiteX3447" fmla="*/ 1697025 w 2590802"/>
                  <a:gd name="connsiteY3447" fmla="*/ 250619 h 2590802"/>
                  <a:gd name="connsiteX3448" fmla="*/ 1626460 w 2590802"/>
                  <a:gd name="connsiteY3448" fmla="*/ 268209 h 2590802"/>
                  <a:gd name="connsiteX3449" fmla="*/ 1591178 w 2590802"/>
                  <a:gd name="connsiteY3449" fmla="*/ 285799 h 2590802"/>
                  <a:gd name="connsiteX3450" fmla="*/ 1632341 w 2590802"/>
                  <a:gd name="connsiteY3450" fmla="*/ 238896 h 2590802"/>
                  <a:gd name="connsiteX3451" fmla="*/ 1673503 w 2590802"/>
                  <a:gd name="connsiteY3451" fmla="*/ 227168 h 2590802"/>
                  <a:gd name="connsiteX3452" fmla="*/ 1103521 w 2590802"/>
                  <a:gd name="connsiteY3452" fmla="*/ 215787 h 2590802"/>
                  <a:gd name="connsiteX3453" fmla="*/ 1109370 w 2590802"/>
                  <a:gd name="connsiteY3453" fmla="*/ 227378 h 2590802"/>
                  <a:gd name="connsiteX3454" fmla="*/ 1097672 w 2590802"/>
                  <a:gd name="connsiteY3454" fmla="*/ 256361 h 2590802"/>
                  <a:gd name="connsiteX3455" fmla="*/ 1080125 w 2590802"/>
                  <a:gd name="connsiteY3455" fmla="*/ 262154 h 2590802"/>
                  <a:gd name="connsiteX3456" fmla="*/ 1080125 w 2590802"/>
                  <a:gd name="connsiteY3456" fmla="*/ 256361 h 2590802"/>
                  <a:gd name="connsiteX3457" fmla="*/ 1103521 w 2590802"/>
                  <a:gd name="connsiteY3457" fmla="*/ 238973 h 2590802"/>
                  <a:gd name="connsiteX3458" fmla="*/ 1103521 w 2590802"/>
                  <a:gd name="connsiteY3458" fmla="*/ 215787 h 2590802"/>
                  <a:gd name="connsiteX3459" fmla="*/ 1022030 w 2590802"/>
                  <a:gd name="connsiteY3459" fmla="*/ 212297 h 2590802"/>
                  <a:gd name="connsiteX3460" fmla="*/ 1038955 w 2590802"/>
                  <a:gd name="connsiteY3460" fmla="*/ 215968 h 2590802"/>
                  <a:gd name="connsiteX3461" fmla="*/ 1068390 w 2590802"/>
                  <a:gd name="connsiteY3461" fmla="*/ 245323 h 2590802"/>
                  <a:gd name="connsiteX3462" fmla="*/ 1062503 w 2590802"/>
                  <a:gd name="connsiteY3462" fmla="*/ 292294 h 2590802"/>
                  <a:gd name="connsiteX3463" fmla="*/ 991860 w 2590802"/>
                  <a:gd name="connsiteY3463" fmla="*/ 327523 h 2590802"/>
                  <a:gd name="connsiteX3464" fmla="*/ 909444 w 2590802"/>
                  <a:gd name="connsiteY3464" fmla="*/ 262940 h 2590802"/>
                  <a:gd name="connsiteX3465" fmla="*/ 909444 w 2590802"/>
                  <a:gd name="connsiteY3465" fmla="*/ 245323 h 2590802"/>
                  <a:gd name="connsiteX3466" fmla="*/ 915331 w 2590802"/>
                  <a:gd name="connsiteY3466" fmla="*/ 245323 h 2590802"/>
                  <a:gd name="connsiteX3467" fmla="*/ 985973 w 2590802"/>
                  <a:gd name="connsiteY3467" fmla="*/ 309908 h 2590802"/>
                  <a:gd name="connsiteX3468" fmla="*/ 1033069 w 2590802"/>
                  <a:gd name="connsiteY3468" fmla="*/ 298165 h 2590802"/>
                  <a:gd name="connsiteX3469" fmla="*/ 1044843 w 2590802"/>
                  <a:gd name="connsiteY3469" fmla="*/ 257066 h 2590802"/>
                  <a:gd name="connsiteX3470" fmla="*/ 1038955 w 2590802"/>
                  <a:gd name="connsiteY3470" fmla="*/ 251197 h 2590802"/>
                  <a:gd name="connsiteX3471" fmla="*/ 1021295 w 2590802"/>
                  <a:gd name="connsiteY3471" fmla="*/ 268809 h 2590802"/>
                  <a:gd name="connsiteX3472" fmla="*/ 1003634 w 2590802"/>
                  <a:gd name="connsiteY3472" fmla="*/ 257066 h 2590802"/>
                  <a:gd name="connsiteX3473" fmla="*/ 1003634 w 2590802"/>
                  <a:gd name="connsiteY3473" fmla="*/ 245323 h 2590802"/>
                  <a:gd name="connsiteX3474" fmla="*/ 1015408 w 2590802"/>
                  <a:gd name="connsiteY3474" fmla="*/ 239454 h 2590802"/>
                  <a:gd name="connsiteX3475" fmla="*/ 1009521 w 2590802"/>
                  <a:gd name="connsiteY3475" fmla="*/ 221838 h 2590802"/>
                  <a:gd name="connsiteX3476" fmla="*/ 1022030 w 2590802"/>
                  <a:gd name="connsiteY3476" fmla="*/ 212297 h 2590802"/>
                  <a:gd name="connsiteX3477" fmla="*/ 1191791 w 2590802"/>
                  <a:gd name="connsiteY3477" fmla="*/ 205961 h 2590802"/>
                  <a:gd name="connsiteX3478" fmla="*/ 1197385 w 2590802"/>
                  <a:gd name="connsiteY3478" fmla="*/ 215313 h 2590802"/>
                  <a:gd name="connsiteX3479" fmla="*/ 1197385 w 2590802"/>
                  <a:gd name="connsiteY3479" fmla="*/ 238550 h 2590802"/>
                  <a:gd name="connsiteX3480" fmla="*/ 1191505 w 2590802"/>
                  <a:gd name="connsiteY3480" fmla="*/ 238550 h 2590802"/>
                  <a:gd name="connsiteX3481" fmla="*/ 1193710 w 2590802"/>
                  <a:gd name="connsiteY3481" fmla="*/ 221122 h 2590802"/>
                  <a:gd name="connsiteX3482" fmla="*/ 1189740 w 2590802"/>
                  <a:gd name="connsiteY3482" fmla="*/ 202532 h 2590802"/>
                  <a:gd name="connsiteX3483" fmla="*/ 1191505 w 2590802"/>
                  <a:gd name="connsiteY3483" fmla="*/ 203695 h 2590802"/>
                  <a:gd name="connsiteX3484" fmla="*/ 1191791 w 2590802"/>
                  <a:gd name="connsiteY3484" fmla="*/ 205961 h 2590802"/>
                  <a:gd name="connsiteX3485" fmla="*/ 1130537 w 2590802"/>
                  <a:gd name="connsiteY3485" fmla="*/ 198979 h 2590802"/>
                  <a:gd name="connsiteX3486" fmla="*/ 1138364 w 2590802"/>
                  <a:gd name="connsiteY3486" fmla="*/ 203856 h 2590802"/>
                  <a:gd name="connsiteX3487" fmla="*/ 1144259 w 2590802"/>
                  <a:gd name="connsiteY3487" fmla="*/ 215637 h 2590802"/>
                  <a:gd name="connsiteX3488" fmla="*/ 1138364 w 2590802"/>
                  <a:gd name="connsiteY3488" fmla="*/ 239198 h 2590802"/>
                  <a:gd name="connsiteX3489" fmla="*/ 1144259 w 2590802"/>
                  <a:gd name="connsiteY3489" fmla="*/ 256870 h 2590802"/>
                  <a:gd name="connsiteX3490" fmla="*/ 1120683 w 2590802"/>
                  <a:gd name="connsiteY3490" fmla="*/ 280432 h 2590802"/>
                  <a:gd name="connsiteX3491" fmla="*/ 1108895 w 2590802"/>
                  <a:gd name="connsiteY3491" fmla="*/ 286321 h 2590802"/>
                  <a:gd name="connsiteX3492" fmla="*/ 1091213 w 2590802"/>
                  <a:gd name="connsiteY3492" fmla="*/ 303995 h 2590802"/>
                  <a:gd name="connsiteX3493" fmla="*/ 1073531 w 2590802"/>
                  <a:gd name="connsiteY3493" fmla="*/ 298101 h 2590802"/>
                  <a:gd name="connsiteX3494" fmla="*/ 1079425 w 2590802"/>
                  <a:gd name="connsiteY3494" fmla="*/ 274540 h 2590802"/>
                  <a:gd name="connsiteX3495" fmla="*/ 1085319 w 2590802"/>
                  <a:gd name="connsiteY3495" fmla="*/ 274540 h 2590802"/>
                  <a:gd name="connsiteX3496" fmla="*/ 1120683 w 2590802"/>
                  <a:gd name="connsiteY3496" fmla="*/ 233307 h 2590802"/>
                  <a:gd name="connsiteX3497" fmla="*/ 1114788 w 2590802"/>
                  <a:gd name="connsiteY3497" fmla="*/ 209746 h 2590802"/>
                  <a:gd name="connsiteX3498" fmla="*/ 1124366 w 2590802"/>
                  <a:gd name="connsiteY3498" fmla="*/ 200176 h 2590802"/>
                  <a:gd name="connsiteX3499" fmla="*/ 1130537 w 2590802"/>
                  <a:gd name="connsiteY3499" fmla="*/ 198979 h 2590802"/>
                  <a:gd name="connsiteX3500" fmla="*/ 1173863 w 2590802"/>
                  <a:gd name="connsiteY3500" fmla="*/ 192078 h 2590802"/>
                  <a:gd name="connsiteX3501" fmla="*/ 1187829 w 2590802"/>
                  <a:gd name="connsiteY3501" fmla="*/ 199339 h 2590802"/>
                  <a:gd name="connsiteX3502" fmla="*/ 1189740 w 2590802"/>
                  <a:gd name="connsiteY3502" fmla="*/ 202532 h 2590802"/>
                  <a:gd name="connsiteX3503" fmla="*/ 1181306 w 2590802"/>
                  <a:gd name="connsiteY3503" fmla="*/ 196977 h 2590802"/>
                  <a:gd name="connsiteX3504" fmla="*/ 1173863 w 2590802"/>
                  <a:gd name="connsiteY3504" fmla="*/ 192078 h 2590802"/>
                  <a:gd name="connsiteX3505" fmla="*/ 786018 w 2590802"/>
                  <a:gd name="connsiteY3505" fmla="*/ 192078 h 2590802"/>
                  <a:gd name="connsiteX3506" fmla="*/ 786018 w 2590802"/>
                  <a:gd name="connsiteY3506" fmla="*/ 215655 h 2590802"/>
                  <a:gd name="connsiteX3507" fmla="*/ 809593 w 2590802"/>
                  <a:gd name="connsiteY3507" fmla="*/ 227439 h 2590802"/>
                  <a:gd name="connsiteX3508" fmla="*/ 833169 w 2590802"/>
                  <a:gd name="connsiteY3508" fmla="*/ 209758 h 2590802"/>
                  <a:gd name="connsiteX3509" fmla="*/ 839063 w 2590802"/>
                  <a:gd name="connsiteY3509" fmla="*/ 227439 h 2590802"/>
                  <a:gd name="connsiteX3510" fmla="*/ 827275 w 2590802"/>
                  <a:gd name="connsiteY3510" fmla="*/ 251015 h 2590802"/>
                  <a:gd name="connsiteX3511" fmla="*/ 809593 w 2590802"/>
                  <a:gd name="connsiteY3511" fmla="*/ 251015 h 2590802"/>
                  <a:gd name="connsiteX3512" fmla="*/ 791911 w 2590802"/>
                  <a:gd name="connsiteY3512" fmla="*/ 274592 h 2590802"/>
                  <a:gd name="connsiteX3513" fmla="*/ 774229 w 2590802"/>
                  <a:gd name="connsiteY3513" fmla="*/ 268697 h 2590802"/>
                  <a:gd name="connsiteX3514" fmla="*/ 768336 w 2590802"/>
                  <a:gd name="connsiteY3514" fmla="*/ 239227 h 2590802"/>
                  <a:gd name="connsiteX3515" fmla="*/ 774229 w 2590802"/>
                  <a:gd name="connsiteY3515" fmla="*/ 239227 h 2590802"/>
                  <a:gd name="connsiteX3516" fmla="*/ 756548 w 2590802"/>
                  <a:gd name="connsiteY3516" fmla="*/ 221545 h 2590802"/>
                  <a:gd name="connsiteX3517" fmla="*/ 768336 w 2590802"/>
                  <a:gd name="connsiteY3517" fmla="*/ 197970 h 2590802"/>
                  <a:gd name="connsiteX3518" fmla="*/ 786018 w 2590802"/>
                  <a:gd name="connsiteY3518" fmla="*/ 192078 h 2590802"/>
                  <a:gd name="connsiteX3519" fmla="*/ 1614619 w 2590802"/>
                  <a:gd name="connsiteY3519" fmla="*/ 186385 h 2590802"/>
                  <a:gd name="connsiteX3520" fmla="*/ 1638195 w 2590802"/>
                  <a:gd name="connsiteY3520" fmla="*/ 203814 h 2590802"/>
                  <a:gd name="connsiteX3521" fmla="*/ 1649982 w 2590802"/>
                  <a:gd name="connsiteY3521" fmla="*/ 227050 h 2590802"/>
                  <a:gd name="connsiteX3522" fmla="*/ 1638195 w 2590802"/>
                  <a:gd name="connsiteY3522" fmla="*/ 232861 h 2590802"/>
                  <a:gd name="connsiteX3523" fmla="*/ 1596937 w 2590802"/>
                  <a:gd name="connsiteY3523" fmla="*/ 203814 h 2590802"/>
                  <a:gd name="connsiteX3524" fmla="*/ 1579256 w 2590802"/>
                  <a:gd name="connsiteY3524" fmla="*/ 215431 h 2590802"/>
                  <a:gd name="connsiteX3525" fmla="*/ 1567468 w 2590802"/>
                  <a:gd name="connsiteY3525" fmla="*/ 198003 h 2590802"/>
                  <a:gd name="connsiteX3526" fmla="*/ 1614619 w 2590802"/>
                  <a:gd name="connsiteY3526" fmla="*/ 186385 h 2590802"/>
                  <a:gd name="connsiteX3527" fmla="*/ 1402754 w 2590802"/>
                  <a:gd name="connsiteY3527" fmla="*/ 180697 h 2590802"/>
                  <a:gd name="connsiteX3528" fmla="*/ 1426149 w 2590802"/>
                  <a:gd name="connsiteY3528" fmla="*/ 186490 h 2590802"/>
                  <a:gd name="connsiteX3529" fmla="*/ 1420301 w 2590802"/>
                  <a:gd name="connsiteY3529" fmla="*/ 198085 h 2590802"/>
                  <a:gd name="connsiteX3530" fmla="*/ 1391057 w 2590802"/>
                  <a:gd name="connsiteY3530" fmla="*/ 198085 h 2590802"/>
                  <a:gd name="connsiteX3531" fmla="*/ 1367662 w 2590802"/>
                  <a:gd name="connsiteY3531" fmla="*/ 227063 h 2590802"/>
                  <a:gd name="connsiteX3532" fmla="*/ 1355964 w 2590802"/>
                  <a:gd name="connsiteY3532" fmla="*/ 232861 h 2590802"/>
                  <a:gd name="connsiteX3533" fmla="*/ 1367662 w 2590802"/>
                  <a:gd name="connsiteY3533" fmla="*/ 203878 h 2590802"/>
                  <a:gd name="connsiteX3534" fmla="*/ 1402754 w 2590802"/>
                  <a:gd name="connsiteY3534" fmla="*/ 180697 h 2590802"/>
                  <a:gd name="connsiteX3535" fmla="*/ 721546 w 2590802"/>
                  <a:gd name="connsiteY3535" fmla="*/ 180697 h 2590802"/>
                  <a:gd name="connsiteX3536" fmla="*/ 721546 w 2590802"/>
                  <a:gd name="connsiteY3536" fmla="*/ 186552 h 2590802"/>
                  <a:gd name="connsiteX3537" fmla="*/ 662381 w 2590802"/>
                  <a:gd name="connsiteY3537" fmla="*/ 262654 h 2590802"/>
                  <a:gd name="connsiteX3538" fmla="*/ 680131 w 2590802"/>
                  <a:gd name="connsiteY3538" fmla="*/ 309487 h 2590802"/>
                  <a:gd name="connsiteX3539" fmla="*/ 715630 w 2590802"/>
                  <a:gd name="connsiteY3539" fmla="*/ 321195 h 2590802"/>
                  <a:gd name="connsiteX3540" fmla="*/ 733379 w 2590802"/>
                  <a:gd name="connsiteY3540" fmla="*/ 309487 h 2590802"/>
                  <a:gd name="connsiteX3541" fmla="*/ 709713 w 2590802"/>
                  <a:gd name="connsiteY3541" fmla="*/ 303632 h 2590802"/>
                  <a:gd name="connsiteX3542" fmla="*/ 703797 w 2590802"/>
                  <a:gd name="connsiteY3542" fmla="*/ 286071 h 2590802"/>
                  <a:gd name="connsiteX3543" fmla="*/ 721546 w 2590802"/>
                  <a:gd name="connsiteY3543" fmla="*/ 274362 h 2590802"/>
                  <a:gd name="connsiteX3544" fmla="*/ 739296 w 2590802"/>
                  <a:gd name="connsiteY3544" fmla="*/ 286071 h 2590802"/>
                  <a:gd name="connsiteX3545" fmla="*/ 757045 w 2590802"/>
                  <a:gd name="connsiteY3545" fmla="*/ 286071 h 2590802"/>
                  <a:gd name="connsiteX3546" fmla="*/ 768878 w 2590802"/>
                  <a:gd name="connsiteY3546" fmla="*/ 297779 h 2590802"/>
                  <a:gd name="connsiteX3547" fmla="*/ 745212 w 2590802"/>
                  <a:gd name="connsiteY3547" fmla="*/ 338757 h 2590802"/>
                  <a:gd name="connsiteX3548" fmla="*/ 691964 w 2590802"/>
                  <a:gd name="connsiteY3548" fmla="*/ 344612 h 2590802"/>
                  <a:gd name="connsiteX3549" fmla="*/ 656465 w 2590802"/>
                  <a:gd name="connsiteY3549" fmla="*/ 309487 h 2590802"/>
                  <a:gd name="connsiteX3550" fmla="*/ 644632 w 2590802"/>
                  <a:gd name="connsiteY3550" fmla="*/ 280216 h 2590802"/>
                  <a:gd name="connsiteX3551" fmla="*/ 650548 w 2590802"/>
                  <a:gd name="connsiteY3551" fmla="*/ 239238 h 2590802"/>
                  <a:gd name="connsiteX3552" fmla="*/ 721546 w 2590802"/>
                  <a:gd name="connsiteY3552" fmla="*/ 180697 h 2590802"/>
                  <a:gd name="connsiteX3553" fmla="*/ 1502973 w 2590802"/>
                  <a:gd name="connsiteY3553" fmla="*/ 174056 h 2590802"/>
                  <a:gd name="connsiteX3554" fmla="*/ 1579418 w 2590802"/>
                  <a:gd name="connsiteY3554" fmla="*/ 233071 h 2590802"/>
                  <a:gd name="connsiteX3555" fmla="*/ 1579418 w 2590802"/>
                  <a:gd name="connsiteY3555" fmla="*/ 280280 h 2590802"/>
                  <a:gd name="connsiteX3556" fmla="*/ 1567657 w 2590802"/>
                  <a:gd name="connsiteY3556" fmla="*/ 280280 h 2590802"/>
                  <a:gd name="connsiteX3557" fmla="*/ 1567657 w 2590802"/>
                  <a:gd name="connsiteY3557" fmla="*/ 256675 h 2590802"/>
                  <a:gd name="connsiteX3558" fmla="*/ 1526495 w 2590802"/>
                  <a:gd name="connsiteY3558" fmla="*/ 197660 h 2590802"/>
                  <a:gd name="connsiteX3559" fmla="*/ 1491213 w 2590802"/>
                  <a:gd name="connsiteY3559" fmla="*/ 197660 h 2590802"/>
                  <a:gd name="connsiteX3560" fmla="*/ 1455931 w 2590802"/>
                  <a:gd name="connsiteY3560" fmla="*/ 227168 h 2590802"/>
                  <a:gd name="connsiteX3561" fmla="*/ 1473571 w 2590802"/>
                  <a:gd name="connsiteY3561" fmla="*/ 221266 h 2590802"/>
                  <a:gd name="connsiteX3562" fmla="*/ 1491213 w 2590802"/>
                  <a:gd name="connsiteY3562" fmla="*/ 227168 h 2590802"/>
                  <a:gd name="connsiteX3563" fmla="*/ 1491213 w 2590802"/>
                  <a:gd name="connsiteY3563" fmla="*/ 250773 h 2590802"/>
                  <a:gd name="connsiteX3564" fmla="*/ 1473571 w 2590802"/>
                  <a:gd name="connsiteY3564" fmla="*/ 262578 h 2590802"/>
                  <a:gd name="connsiteX3565" fmla="*/ 1455931 w 2590802"/>
                  <a:gd name="connsiteY3565" fmla="*/ 256675 h 2590802"/>
                  <a:gd name="connsiteX3566" fmla="*/ 1438289 w 2590802"/>
                  <a:gd name="connsiteY3566" fmla="*/ 268481 h 2590802"/>
                  <a:gd name="connsiteX3567" fmla="*/ 1414768 w 2590802"/>
                  <a:gd name="connsiteY3567" fmla="*/ 244871 h 2590802"/>
                  <a:gd name="connsiteX3568" fmla="*/ 1432409 w 2590802"/>
                  <a:gd name="connsiteY3568" fmla="*/ 197660 h 2590802"/>
                  <a:gd name="connsiteX3569" fmla="*/ 1502973 w 2590802"/>
                  <a:gd name="connsiteY3569" fmla="*/ 174056 h 2590802"/>
                  <a:gd name="connsiteX3570" fmla="*/ 820884 w 2590802"/>
                  <a:gd name="connsiteY3570" fmla="*/ 174056 h 2590802"/>
                  <a:gd name="connsiteX3571" fmla="*/ 826733 w 2590802"/>
                  <a:gd name="connsiteY3571" fmla="*/ 191841 h 2590802"/>
                  <a:gd name="connsiteX3572" fmla="*/ 820884 w 2590802"/>
                  <a:gd name="connsiteY3572" fmla="*/ 209621 h 2590802"/>
                  <a:gd name="connsiteX3573" fmla="*/ 803338 w 2590802"/>
                  <a:gd name="connsiteY3573" fmla="*/ 221477 h 2590802"/>
                  <a:gd name="connsiteX3574" fmla="*/ 791641 w 2590802"/>
                  <a:gd name="connsiteY3574" fmla="*/ 203695 h 2590802"/>
                  <a:gd name="connsiteX3575" fmla="*/ 797489 w 2590802"/>
                  <a:gd name="connsiteY3575" fmla="*/ 191841 h 2590802"/>
                  <a:gd name="connsiteX3576" fmla="*/ 820884 w 2590802"/>
                  <a:gd name="connsiteY3576" fmla="*/ 174056 h 2590802"/>
                  <a:gd name="connsiteX3577" fmla="*/ 1156475 w 2590802"/>
                  <a:gd name="connsiteY3577" fmla="*/ 156982 h 2590802"/>
                  <a:gd name="connsiteX3578" fmla="*/ 1180081 w 2590802"/>
                  <a:gd name="connsiteY3578" fmla="*/ 174606 h 2590802"/>
                  <a:gd name="connsiteX3579" fmla="*/ 1174179 w 2590802"/>
                  <a:gd name="connsiteY3579" fmla="*/ 192231 h 2590802"/>
                  <a:gd name="connsiteX3580" fmla="*/ 1156475 w 2590802"/>
                  <a:gd name="connsiteY3580" fmla="*/ 162857 h 2590802"/>
                  <a:gd name="connsiteX3581" fmla="*/ 1168278 w 2590802"/>
                  <a:gd name="connsiteY3581" fmla="*/ 180481 h 2590802"/>
                  <a:gd name="connsiteX3582" fmla="*/ 1168278 w 2590802"/>
                  <a:gd name="connsiteY3582" fmla="*/ 198102 h 2590802"/>
                  <a:gd name="connsiteX3583" fmla="*/ 1191884 w 2590802"/>
                  <a:gd name="connsiteY3583" fmla="*/ 227474 h 2590802"/>
                  <a:gd name="connsiteX3584" fmla="*/ 1180081 w 2590802"/>
                  <a:gd name="connsiteY3584" fmla="*/ 250970 h 2590802"/>
                  <a:gd name="connsiteX3585" fmla="*/ 1185982 w 2590802"/>
                  <a:gd name="connsiteY3585" fmla="*/ 274468 h 2590802"/>
                  <a:gd name="connsiteX3586" fmla="*/ 1180081 w 2590802"/>
                  <a:gd name="connsiteY3586" fmla="*/ 280342 h 2590802"/>
                  <a:gd name="connsiteX3587" fmla="*/ 1180081 w 2590802"/>
                  <a:gd name="connsiteY3587" fmla="*/ 256845 h 2590802"/>
                  <a:gd name="connsiteX3588" fmla="*/ 1174179 w 2590802"/>
                  <a:gd name="connsiteY3588" fmla="*/ 256845 h 2590802"/>
                  <a:gd name="connsiteX3589" fmla="*/ 1168278 w 2590802"/>
                  <a:gd name="connsiteY3589" fmla="*/ 262719 h 2590802"/>
                  <a:gd name="connsiteX3590" fmla="*/ 1174179 w 2590802"/>
                  <a:gd name="connsiteY3590" fmla="*/ 286217 h 2590802"/>
                  <a:gd name="connsiteX3591" fmla="*/ 1150574 w 2590802"/>
                  <a:gd name="connsiteY3591" fmla="*/ 309713 h 2590802"/>
                  <a:gd name="connsiteX3592" fmla="*/ 1132870 w 2590802"/>
                  <a:gd name="connsiteY3592" fmla="*/ 315587 h 2590802"/>
                  <a:gd name="connsiteX3593" fmla="*/ 1115165 w 2590802"/>
                  <a:gd name="connsiteY3593" fmla="*/ 333210 h 2590802"/>
                  <a:gd name="connsiteX3594" fmla="*/ 1103362 w 2590802"/>
                  <a:gd name="connsiteY3594" fmla="*/ 333210 h 2590802"/>
                  <a:gd name="connsiteX3595" fmla="*/ 1079757 w 2590802"/>
                  <a:gd name="connsiteY3595" fmla="*/ 327335 h 2590802"/>
                  <a:gd name="connsiteX3596" fmla="*/ 1067954 w 2590802"/>
                  <a:gd name="connsiteY3596" fmla="*/ 339085 h 2590802"/>
                  <a:gd name="connsiteX3597" fmla="*/ 1056151 w 2590802"/>
                  <a:gd name="connsiteY3597" fmla="*/ 333210 h 2590802"/>
                  <a:gd name="connsiteX3598" fmla="*/ 1067954 w 2590802"/>
                  <a:gd name="connsiteY3598" fmla="*/ 303842 h 2590802"/>
                  <a:gd name="connsiteX3599" fmla="*/ 1097461 w 2590802"/>
                  <a:gd name="connsiteY3599" fmla="*/ 309713 h 2590802"/>
                  <a:gd name="connsiteX3600" fmla="*/ 1115165 w 2590802"/>
                  <a:gd name="connsiteY3600" fmla="*/ 292092 h 2590802"/>
                  <a:gd name="connsiteX3601" fmla="*/ 1150574 w 2590802"/>
                  <a:gd name="connsiteY3601" fmla="*/ 268593 h 2590802"/>
                  <a:gd name="connsiteX3602" fmla="*/ 1150574 w 2590802"/>
                  <a:gd name="connsiteY3602" fmla="*/ 239224 h 2590802"/>
                  <a:gd name="connsiteX3603" fmla="*/ 1150574 w 2590802"/>
                  <a:gd name="connsiteY3603" fmla="*/ 215725 h 2590802"/>
                  <a:gd name="connsiteX3604" fmla="*/ 1132870 w 2590802"/>
                  <a:gd name="connsiteY3604" fmla="*/ 186356 h 2590802"/>
                  <a:gd name="connsiteX3605" fmla="*/ 1138771 w 2590802"/>
                  <a:gd name="connsiteY3605" fmla="*/ 168731 h 2590802"/>
                  <a:gd name="connsiteX3606" fmla="*/ 1156475 w 2590802"/>
                  <a:gd name="connsiteY3606" fmla="*/ 156982 h 2590802"/>
                  <a:gd name="connsiteX3607" fmla="*/ 1408762 w 2590802"/>
                  <a:gd name="connsiteY3607" fmla="*/ 151295 h 2590802"/>
                  <a:gd name="connsiteX3608" fmla="*/ 1426376 w 2590802"/>
                  <a:gd name="connsiteY3608" fmla="*/ 157109 h 2590802"/>
                  <a:gd name="connsiteX3609" fmla="*/ 1426376 w 2590802"/>
                  <a:gd name="connsiteY3609" fmla="*/ 162926 h 2590802"/>
                  <a:gd name="connsiteX3610" fmla="*/ 1443989 w 2590802"/>
                  <a:gd name="connsiteY3610" fmla="*/ 162926 h 2590802"/>
                  <a:gd name="connsiteX3611" fmla="*/ 1449861 w 2590802"/>
                  <a:gd name="connsiteY3611" fmla="*/ 174560 h 2590802"/>
                  <a:gd name="connsiteX3612" fmla="*/ 1414633 w 2590802"/>
                  <a:gd name="connsiteY3612" fmla="*/ 174560 h 2590802"/>
                  <a:gd name="connsiteX3613" fmla="*/ 1361791 w 2590802"/>
                  <a:gd name="connsiteY3613" fmla="*/ 192015 h 2590802"/>
                  <a:gd name="connsiteX3614" fmla="*/ 1350048 w 2590802"/>
                  <a:gd name="connsiteY3614" fmla="*/ 232732 h 2590802"/>
                  <a:gd name="connsiteX3615" fmla="*/ 1344177 w 2590802"/>
                  <a:gd name="connsiteY3615" fmla="*/ 238549 h 2590802"/>
                  <a:gd name="connsiteX3616" fmla="*/ 1332435 w 2590802"/>
                  <a:gd name="connsiteY3616" fmla="*/ 226916 h 2590802"/>
                  <a:gd name="connsiteX3617" fmla="*/ 1338306 w 2590802"/>
                  <a:gd name="connsiteY3617" fmla="*/ 203646 h 2590802"/>
                  <a:gd name="connsiteX3618" fmla="*/ 1344177 w 2590802"/>
                  <a:gd name="connsiteY3618" fmla="*/ 186196 h 2590802"/>
                  <a:gd name="connsiteX3619" fmla="*/ 1355920 w 2590802"/>
                  <a:gd name="connsiteY3619" fmla="*/ 180377 h 2590802"/>
                  <a:gd name="connsiteX3620" fmla="*/ 1355920 w 2590802"/>
                  <a:gd name="connsiteY3620" fmla="*/ 162926 h 2590802"/>
                  <a:gd name="connsiteX3621" fmla="*/ 1385276 w 2590802"/>
                  <a:gd name="connsiteY3621" fmla="*/ 157109 h 2590802"/>
                  <a:gd name="connsiteX3622" fmla="*/ 1397019 w 2590802"/>
                  <a:gd name="connsiteY3622" fmla="*/ 157109 h 2590802"/>
                  <a:gd name="connsiteX3623" fmla="*/ 1408762 w 2590802"/>
                  <a:gd name="connsiteY3623" fmla="*/ 151295 h 2590802"/>
                  <a:gd name="connsiteX3624" fmla="*/ 1605690 w 2590802"/>
                  <a:gd name="connsiteY3624" fmla="*/ 144109 h 2590802"/>
                  <a:gd name="connsiteX3625" fmla="*/ 1626271 w 2590802"/>
                  <a:gd name="connsiteY3625" fmla="*/ 144843 h 2590802"/>
                  <a:gd name="connsiteX3626" fmla="*/ 1655673 w 2590802"/>
                  <a:gd name="connsiteY3626" fmla="*/ 162487 h 2590802"/>
                  <a:gd name="connsiteX3627" fmla="*/ 1655673 w 2590802"/>
                  <a:gd name="connsiteY3627" fmla="*/ 180126 h 2590802"/>
                  <a:gd name="connsiteX3628" fmla="*/ 1649792 w 2590802"/>
                  <a:gd name="connsiteY3628" fmla="*/ 186008 h 2590802"/>
                  <a:gd name="connsiteX3629" fmla="*/ 1673314 w 2590802"/>
                  <a:gd name="connsiteY3629" fmla="*/ 191886 h 2590802"/>
                  <a:gd name="connsiteX3630" fmla="*/ 1685075 w 2590802"/>
                  <a:gd name="connsiteY3630" fmla="*/ 209528 h 2590802"/>
                  <a:gd name="connsiteX3631" fmla="*/ 1679194 w 2590802"/>
                  <a:gd name="connsiteY3631" fmla="*/ 221288 h 2590802"/>
                  <a:gd name="connsiteX3632" fmla="*/ 1661553 w 2590802"/>
                  <a:gd name="connsiteY3632" fmla="*/ 227168 h 2590802"/>
                  <a:gd name="connsiteX3633" fmla="*/ 1655673 w 2590802"/>
                  <a:gd name="connsiteY3633" fmla="*/ 227168 h 2590802"/>
                  <a:gd name="connsiteX3634" fmla="*/ 1626271 w 2590802"/>
                  <a:gd name="connsiteY3634" fmla="*/ 186008 h 2590802"/>
                  <a:gd name="connsiteX3635" fmla="*/ 1567468 w 2590802"/>
                  <a:gd name="connsiteY3635" fmla="*/ 191886 h 2590802"/>
                  <a:gd name="connsiteX3636" fmla="*/ 1538065 w 2590802"/>
                  <a:gd name="connsiteY3636" fmla="*/ 180126 h 2590802"/>
                  <a:gd name="connsiteX3637" fmla="*/ 1538065 w 2590802"/>
                  <a:gd name="connsiteY3637" fmla="*/ 174245 h 2590802"/>
                  <a:gd name="connsiteX3638" fmla="*/ 1567468 w 2590802"/>
                  <a:gd name="connsiteY3638" fmla="*/ 162487 h 2590802"/>
                  <a:gd name="connsiteX3639" fmla="*/ 1579228 w 2590802"/>
                  <a:gd name="connsiteY3639" fmla="*/ 168364 h 2590802"/>
                  <a:gd name="connsiteX3640" fmla="*/ 1585108 w 2590802"/>
                  <a:gd name="connsiteY3640" fmla="*/ 156605 h 2590802"/>
                  <a:gd name="connsiteX3641" fmla="*/ 1605690 w 2590802"/>
                  <a:gd name="connsiteY3641" fmla="*/ 144109 h 2590802"/>
                  <a:gd name="connsiteX3642" fmla="*/ 1702147 w 2590802"/>
                  <a:gd name="connsiteY3642" fmla="*/ 138962 h 2590802"/>
                  <a:gd name="connsiteX3643" fmla="*/ 1719788 w 2590802"/>
                  <a:gd name="connsiteY3643" fmla="*/ 144813 h 2590802"/>
                  <a:gd name="connsiteX3644" fmla="*/ 1725669 w 2590802"/>
                  <a:gd name="connsiteY3644" fmla="*/ 156509 h 2590802"/>
                  <a:gd name="connsiteX3645" fmla="*/ 1725669 w 2590802"/>
                  <a:gd name="connsiteY3645" fmla="*/ 174056 h 2590802"/>
                  <a:gd name="connsiteX3646" fmla="*/ 1719788 w 2590802"/>
                  <a:gd name="connsiteY3646" fmla="*/ 156509 h 2590802"/>
                  <a:gd name="connsiteX3647" fmla="*/ 1702147 w 2590802"/>
                  <a:gd name="connsiteY3647" fmla="*/ 138962 h 2590802"/>
                  <a:gd name="connsiteX3648" fmla="*/ 944747 w 2590802"/>
                  <a:gd name="connsiteY3648" fmla="*/ 138962 h 2590802"/>
                  <a:gd name="connsiteX3649" fmla="*/ 956670 w 2590802"/>
                  <a:gd name="connsiteY3649" fmla="*/ 144843 h 2590802"/>
                  <a:gd name="connsiteX3650" fmla="*/ 956670 w 2590802"/>
                  <a:gd name="connsiteY3650" fmla="*/ 162487 h 2590802"/>
                  <a:gd name="connsiteX3651" fmla="*/ 932823 w 2590802"/>
                  <a:gd name="connsiteY3651" fmla="*/ 162487 h 2590802"/>
                  <a:gd name="connsiteX3652" fmla="*/ 914938 w 2590802"/>
                  <a:gd name="connsiteY3652" fmla="*/ 144843 h 2590802"/>
                  <a:gd name="connsiteX3653" fmla="*/ 944747 w 2590802"/>
                  <a:gd name="connsiteY3653" fmla="*/ 138962 h 2590802"/>
                  <a:gd name="connsiteX3654" fmla="*/ 880415 w 2590802"/>
                  <a:gd name="connsiteY3654" fmla="*/ 133272 h 2590802"/>
                  <a:gd name="connsiteX3655" fmla="*/ 921578 w 2590802"/>
                  <a:gd name="connsiteY3655" fmla="*/ 168557 h 2590802"/>
                  <a:gd name="connsiteX3656" fmla="*/ 909817 w 2590802"/>
                  <a:gd name="connsiteY3656" fmla="*/ 197956 h 2590802"/>
                  <a:gd name="connsiteX3657" fmla="*/ 915697 w 2590802"/>
                  <a:gd name="connsiteY3657" fmla="*/ 209717 h 2590802"/>
                  <a:gd name="connsiteX3658" fmla="*/ 915697 w 2590802"/>
                  <a:gd name="connsiteY3658" fmla="*/ 233237 h 2590802"/>
                  <a:gd name="connsiteX3659" fmla="*/ 874534 w 2590802"/>
                  <a:gd name="connsiteY3659" fmla="*/ 245002 h 2590802"/>
                  <a:gd name="connsiteX3660" fmla="*/ 862774 w 2590802"/>
                  <a:gd name="connsiteY3660" fmla="*/ 215598 h 2590802"/>
                  <a:gd name="connsiteX3661" fmla="*/ 845133 w 2590802"/>
                  <a:gd name="connsiteY3661" fmla="*/ 209717 h 2590802"/>
                  <a:gd name="connsiteX3662" fmla="*/ 833372 w 2590802"/>
                  <a:gd name="connsiteY3662" fmla="*/ 168557 h 2590802"/>
                  <a:gd name="connsiteX3663" fmla="*/ 839252 w 2590802"/>
                  <a:gd name="connsiteY3663" fmla="*/ 156793 h 2590802"/>
                  <a:gd name="connsiteX3664" fmla="*/ 880415 w 2590802"/>
                  <a:gd name="connsiteY3664" fmla="*/ 133272 h 2590802"/>
                  <a:gd name="connsiteX3665" fmla="*/ 1420589 w 2590802"/>
                  <a:gd name="connsiteY3665" fmla="*/ 127582 h 2590802"/>
                  <a:gd name="connsiteX3666" fmla="*/ 1438250 w 2590802"/>
                  <a:gd name="connsiteY3666" fmla="*/ 133447 h 2590802"/>
                  <a:gd name="connsiteX3667" fmla="*/ 1444137 w 2590802"/>
                  <a:gd name="connsiteY3667" fmla="*/ 145170 h 2590802"/>
                  <a:gd name="connsiteX3668" fmla="*/ 1444137 w 2590802"/>
                  <a:gd name="connsiteY3668" fmla="*/ 133447 h 2590802"/>
                  <a:gd name="connsiteX3669" fmla="*/ 1455911 w 2590802"/>
                  <a:gd name="connsiteY3669" fmla="*/ 145170 h 2590802"/>
                  <a:gd name="connsiteX3670" fmla="*/ 1473571 w 2590802"/>
                  <a:gd name="connsiteY3670" fmla="*/ 156898 h 2590802"/>
                  <a:gd name="connsiteX3671" fmla="*/ 1473571 w 2590802"/>
                  <a:gd name="connsiteY3671" fmla="*/ 168623 h 2590802"/>
                  <a:gd name="connsiteX3672" fmla="*/ 1455911 w 2590802"/>
                  <a:gd name="connsiteY3672" fmla="*/ 168623 h 2590802"/>
                  <a:gd name="connsiteX3673" fmla="*/ 1444137 w 2590802"/>
                  <a:gd name="connsiteY3673" fmla="*/ 156898 h 2590802"/>
                  <a:gd name="connsiteX3674" fmla="*/ 1426477 w 2590802"/>
                  <a:gd name="connsiteY3674" fmla="*/ 151037 h 2590802"/>
                  <a:gd name="connsiteX3675" fmla="*/ 1397042 w 2590802"/>
                  <a:gd name="connsiteY3675" fmla="*/ 145170 h 2590802"/>
                  <a:gd name="connsiteX3676" fmla="*/ 1367607 w 2590802"/>
                  <a:gd name="connsiteY3676" fmla="*/ 151037 h 2590802"/>
                  <a:gd name="connsiteX3677" fmla="*/ 1349947 w 2590802"/>
                  <a:gd name="connsiteY3677" fmla="*/ 174488 h 2590802"/>
                  <a:gd name="connsiteX3678" fmla="*/ 1326399 w 2590802"/>
                  <a:gd name="connsiteY3678" fmla="*/ 197938 h 2590802"/>
                  <a:gd name="connsiteX3679" fmla="*/ 1326399 w 2590802"/>
                  <a:gd name="connsiteY3679" fmla="*/ 215529 h 2590802"/>
                  <a:gd name="connsiteX3680" fmla="*/ 1326399 w 2590802"/>
                  <a:gd name="connsiteY3680" fmla="*/ 233119 h 2590802"/>
                  <a:gd name="connsiteX3681" fmla="*/ 1326399 w 2590802"/>
                  <a:gd name="connsiteY3681" fmla="*/ 250709 h 2590802"/>
                  <a:gd name="connsiteX3682" fmla="*/ 1314625 w 2590802"/>
                  <a:gd name="connsiteY3682" fmla="*/ 250709 h 2590802"/>
                  <a:gd name="connsiteX3683" fmla="*/ 1302852 w 2590802"/>
                  <a:gd name="connsiteY3683" fmla="*/ 227254 h 2590802"/>
                  <a:gd name="connsiteX3684" fmla="*/ 1314625 w 2590802"/>
                  <a:gd name="connsiteY3684" fmla="*/ 186212 h 2590802"/>
                  <a:gd name="connsiteX3685" fmla="*/ 1320512 w 2590802"/>
                  <a:gd name="connsiteY3685" fmla="*/ 168623 h 2590802"/>
                  <a:gd name="connsiteX3686" fmla="*/ 1338173 w 2590802"/>
                  <a:gd name="connsiteY3686" fmla="*/ 156898 h 2590802"/>
                  <a:gd name="connsiteX3687" fmla="*/ 1355834 w 2590802"/>
                  <a:gd name="connsiteY3687" fmla="*/ 133447 h 2590802"/>
                  <a:gd name="connsiteX3688" fmla="*/ 1391155 w 2590802"/>
                  <a:gd name="connsiteY3688" fmla="*/ 139308 h 2590802"/>
                  <a:gd name="connsiteX3689" fmla="*/ 1402929 w 2590802"/>
                  <a:gd name="connsiteY3689" fmla="*/ 133447 h 2590802"/>
                  <a:gd name="connsiteX3690" fmla="*/ 1408816 w 2590802"/>
                  <a:gd name="connsiteY3690" fmla="*/ 133447 h 2590802"/>
                  <a:gd name="connsiteX3691" fmla="*/ 1420589 w 2590802"/>
                  <a:gd name="connsiteY3691" fmla="*/ 127582 h 2590802"/>
                  <a:gd name="connsiteX3692" fmla="*/ 968051 w 2590802"/>
                  <a:gd name="connsiteY3692" fmla="*/ 126261 h 2590802"/>
                  <a:gd name="connsiteX3693" fmla="*/ 979703 w 2590802"/>
                  <a:gd name="connsiteY3693" fmla="*/ 127718 h 2590802"/>
                  <a:gd name="connsiteX3694" fmla="*/ 997182 w 2590802"/>
                  <a:gd name="connsiteY3694" fmla="*/ 145197 h 2590802"/>
                  <a:gd name="connsiteX3695" fmla="*/ 997182 w 2590802"/>
                  <a:gd name="connsiteY3695" fmla="*/ 162675 h 2590802"/>
                  <a:gd name="connsiteX3696" fmla="*/ 1008834 w 2590802"/>
                  <a:gd name="connsiteY3696" fmla="*/ 174327 h 2590802"/>
                  <a:gd name="connsiteX3697" fmla="*/ 997182 w 2590802"/>
                  <a:gd name="connsiteY3697" fmla="*/ 191806 h 2590802"/>
                  <a:gd name="connsiteX3698" fmla="*/ 979703 w 2590802"/>
                  <a:gd name="connsiteY3698" fmla="*/ 197632 h 2590802"/>
                  <a:gd name="connsiteX3699" fmla="*/ 973877 w 2590802"/>
                  <a:gd name="connsiteY3699" fmla="*/ 191806 h 2590802"/>
                  <a:gd name="connsiteX3700" fmla="*/ 962224 w 2590802"/>
                  <a:gd name="connsiteY3700" fmla="*/ 203459 h 2590802"/>
                  <a:gd name="connsiteX3701" fmla="*/ 938920 w 2590802"/>
                  <a:gd name="connsiteY3701" fmla="*/ 191806 h 2590802"/>
                  <a:gd name="connsiteX3702" fmla="*/ 933094 w 2590802"/>
                  <a:gd name="connsiteY3702" fmla="*/ 174327 h 2590802"/>
                  <a:gd name="connsiteX3703" fmla="*/ 956399 w 2590802"/>
                  <a:gd name="connsiteY3703" fmla="*/ 168501 h 2590802"/>
                  <a:gd name="connsiteX3704" fmla="*/ 968051 w 2590802"/>
                  <a:gd name="connsiteY3704" fmla="*/ 145197 h 2590802"/>
                  <a:gd name="connsiteX3705" fmla="*/ 956399 w 2590802"/>
                  <a:gd name="connsiteY3705" fmla="*/ 133544 h 2590802"/>
                  <a:gd name="connsiteX3706" fmla="*/ 968051 w 2590802"/>
                  <a:gd name="connsiteY3706" fmla="*/ 126261 h 2590802"/>
                  <a:gd name="connsiteX3707" fmla="*/ 1661363 w 2590802"/>
                  <a:gd name="connsiteY3707" fmla="*/ 109563 h 2590802"/>
                  <a:gd name="connsiteX3708" fmla="*/ 1679384 w 2590802"/>
                  <a:gd name="connsiteY3708" fmla="*/ 144653 h 2590802"/>
                  <a:gd name="connsiteX3709" fmla="*/ 1673377 w 2590802"/>
                  <a:gd name="connsiteY3709" fmla="*/ 144653 h 2590802"/>
                  <a:gd name="connsiteX3710" fmla="*/ 1673377 w 2590802"/>
                  <a:gd name="connsiteY3710" fmla="*/ 132959 h 2590802"/>
                  <a:gd name="connsiteX3711" fmla="*/ 1661363 w 2590802"/>
                  <a:gd name="connsiteY3711" fmla="*/ 115410 h 2590802"/>
                  <a:gd name="connsiteX3712" fmla="*/ 1661363 w 2590802"/>
                  <a:gd name="connsiteY3712" fmla="*/ 109563 h 2590802"/>
                  <a:gd name="connsiteX3713" fmla="*/ 1197575 w 2590802"/>
                  <a:gd name="connsiteY3713" fmla="*/ 92489 h 2590802"/>
                  <a:gd name="connsiteX3714" fmla="*/ 1197575 w 2590802"/>
                  <a:gd name="connsiteY3714" fmla="*/ 98179 h 2590802"/>
                  <a:gd name="connsiteX3715" fmla="*/ 1191884 w 2590802"/>
                  <a:gd name="connsiteY3715" fmla="*/ 98179 h 2590802"/>
                  <a:gd name="connsiteX3716" fmla="*/ 1197575 w 2590802"/>
                  <a:gd name="connsiteY3716" fmla="*/ 92489 h 2590802"/>
                  <a:gd name="connsiteX3717" fmla="*/ 974268 w 2590802"/>
                  <a:gd name="connsiteY3717" fmla="*/ 85849 h 2590802"/>
                  <a:gd name="connsiteX3718" fmla="*/ 986071 w 2590802"/>
                  <a:gd name="connsiteY3718" fmla="*/ 91751 h 2590802"/>
                  <a:gd name="connsiteX3719" fmla="*/ 968367 w 2590802"/>
                  <a:gd name="connsiteY3719" fmla="*/ 109459 h 2590802"/>
                  <a:gd name="connsiteX3720" fmla="*/ 950663 w 2590802"/>
                  <a:gd name="connsiteY3720" fmla="*/ 109459 h 2590802"/>
                  <a:gd name="connsiteX3721" fmla="*/ 932959 w 2590802"/>
                  <a:gd name="connsiteY3721" fmla="*/ 133063 h 2590802"/>
                  <a:gd name="connsiteX3722" fmla="*/ 879846 w 2590802"/>
                  <a:gd name="connsiteY3722" fmla="*/ 127160 h 2590802"/>
                  <a:gd name="connsiteX3723" fmla="*/ 879846 w 2590802"/>
                  <a:gd name="connsiteY3723" fmla="*/ 115357 h 2590802"/>
                  <a:gd name="connsiteX3724" fmla="*/ 938860 w 2590802"/>
                  <a:gd name="connsiteY3724" fmla="*/ 103556 h 2590802"/>
                  <a:gd name="connsiteX3725" fmla="*/ 944761 w 2590802"/>
                  <a:gd name="connsiteY3725" fmla="*/ 91751 h 2590802"/>
                  <a:gd name="connsiteX3726" fmla="*/ 974268 w 2590802"/>
                  <a:gd name="connsiteY3726" fmla="*/ 85849 h 2590802"/>
                  <a:gd name="connsiteX3727" fmla="*/ 1197575 w 2590802"/>
                  <a:gd name="connsiteY3727" fmla="*/ 80161 h 2590802"/>
                  <a:gd name="connsiteX3728" fmla="*/ 1203265 w 2590802"/>
                  <a:gd name="connsiteY3728" fmla="*/ 92489 h 2590802"/>
                  <a:gd name="connsiteX3729" fmla="*/ 1197575 w 2590802"/>
                  <a:gd name="connsiteY3729" fmla="*/ 92489 h 2590802"/>
                  <a:gd name="connsiteX3730" fmla="*/ 1027091 w 2590802"/>
                  <a:gd name="connsiteY3730" fmla="*/ 74468 h 2590802"/>
                  <a:gd name="connsiteX3731" fmla="*/ 1062421 w 2590802"/>
                  <a:gd name="connsiteY3731" fmla="*/ 74468 h 2590802"/>
                  <a:gd name="connsiteX3732" fmla="*/ 1085974 w 2590802"/>
                  <a:gd name="connsiteY3732" fmla="*/ 86244 h 2590802"/>
                  <a:gd name="connsiteX3733" fmla="*/ 1133080 w 2590802"/>
                  <a:gd name="connsiteY3733" fmla="*/ 151016 h 2590802"/>
                  <a:gd name="connsiteX3734" fmla="*/ 1115416 w 2590802"/>
                  <a:gd name="connsiteY3734" fmla="*/ 198122 h 2590802"/>
                  <a:gd name="connsiteX3735" fmla="*/ 1062421 w 2590802"/>
                  <a:gd name="connsiteY3735" fmla="*/ 215787 h 2590802"/>
                  <a:gd name="connsiteX3736" fmla="*/ 1038868 w 2590802"/>
                  <a:gd name="connsiteY3736" fmla="*/ 192233 h 2590802"/>
                  <a:gd name="connsiteX3737" fmla="*/ 1044757 w 2590802"/>
                  <a:gd name="connsiteY3737" fmla="*/ 180460 h 2590802"/>
                  <a:gd name="connsiteX3738" fmla="*/ 1056533 w 2590802"/>
                  <a:gd name="connsiteY3738" fmla="*/ 180460 h 2590802"/>
                  <a:gd name="connsiteX3739" fmla="*/ 1056533 w 2590802"/>
                  <a:gd name="connsiteY3739" fmla="*/ 162794 h 2590802"/>
                  <a:gd name="connsiteX3740" fmla="*/ 1068310 w 2590802"/>
                  <a:gd name="connsiteY3740" fmla="*/ 151016 h 2590802"/>
                  <a:gd name="connsiteX3741" fmla="*/ 1085974 w 2590802"/>
                  <a:gd name="connsiteY3741" fmla="*/ 156905 h 2590802"/>
                  <a:gd name="connsiteX3742" fmla="*/ 1085974 w 2590802"/>
                  <a:gd name="connsiteY3742" fmla="*/ 180460 h 2590802"/>
                  <a:gd name="connsiteX3743" fmla="*/ 1080086 w 2590802"/>
                  <a:gd name="connsiteY3743" fmla="*/ 186346 h 2590802"/>
                  <a:gd name="connsiteX3744" fmla="*/ 1103639 w 2590802"/>
                  <a:gd name="connsiteY3744" fmla="*/ 174571 h 2590802"/>
                  <a:gd name="connsiteX3745" fmla="*/ 1109527 w 2590802"/>
                  <a:gd name="connsiteY3745" fmla="*/ 133351 h 2590802"/>
                  <a:gd name="connsiteX3746" fmla="*/ 1044757 w 2590802"/>
                  <a:gd name="connsiteY3746" fmla="*/ 86244 h 2590802"/>
                  <a:gd name="connsiteX3747" fmla="*/ 991762 w 2590802"/>
                  <a:gd name="connsiteY3747" fmla="*/ 86244 h 2590802"/>
                  <a:gd name="connsiteX3748" fmla="*/ 991762 w 2590802"/>
                  <a:gd name="connsiteY3748" fmla="*/ 80357 h 2590802"/>
                  <a:gd name="connsiteX3749" fmla="*/ 1027091 w 2590802"/>
                  <a:gd name="connsiteY3749" fmla="*/ 74468 h 2590802"/>
                  <a:gd name="connsiteX3750" fmla="*/ 1127073 w 2590802"/>
                  <a:gd name="connsiteY3750" fmla="*/ 56447 h 2590802"/>
                  <a:gd name="connsiteX3751" fmla="*/ 1138771 w 2590802"/>
                  <a:gd name="connsiteY3751" fmla="*/ 56447 h 2590802"/>
                  <a:gd name="connsiteX3752" fmla="*/ 1138771 w 2590802"/>
                  <a:gd name="connsiteY3752" fmla="*/ 62410 h 2590802"/>
                  <a:gd name="connsiteX3753" fmla="*/ 1115376 w 2590802"/>
                  <a:gd name="connsiteY3753" fmla="*/ 98179 h 2590802"/>
                  <a:gd name="connsiteX3754" fmla="*/ 1103678 w 2590802"/>
                  <a:gd name="connsiteY3754" fmla="*/ 86259 h 2590802"/>
                  <a:gd name="connsiteX3755" fmla="*/ 1121225 w 2590802"/>
                  <a:gd name="connsiteY3755" fmla="*/ 68371 h 2590802"/>
                  <a:gd name="connsiteX3756" fmla="*/ 1127073 w 2590802"/>
                  <a:gd name="connsiteY3756" fmla="*/ 56447 h 2590802"/>
                  <a:gd name="connsiteX3757" fmla="*/ 1215371 w 2590802"/>
                  <a:gd name="connsiteY3757" fmla="*/ 45066 h 2590802"/>
                  <a:gd name="connsiteX3758" fmla="*/ 1215371 w 2590802"/>
                  <a:gd name="connsiteY3758" fmla="*/ 62675 h 2590802"/>
                  <a:gd name="connsiteX3759" fmla="*/ 1209458 w 2590802"/>
                  <a:gd name="connsiteY3759" fmla="*/ 62675 h 2590802"/>
                  <a:gd name="connsiteX3760" fmla="*/ 1203544 w 2590802"/>
                  <a:gd name="connsiteY3760" fmla="*/ 74411 h 2590802"/>
                  <a:gd name="connsiteX3761" fmla="*/ 1197630 w 2590802"/>
                  <a:gd name="connsiteY3761" fmla="*/ 74411 h 2590802"/>
                  <a:gd name="connsiteX3762" fmla="*/ 1191716 w 2590802"/>
                  <a:gd name="connsiteY3762" fmla="*/ 68543 h 2590802"/>
                  <a:gd name="connsiteX3763" fmla="*/ 1191716 w 2590802"/>
                  <a:gd name="connsiteY3763" fmla="*/ 86147 h 2590802"/>
                  <a:gd name="connsiteX3764" fmla="*/ 1185803 w 2590802"/>
                  <a:gd name="connsiteY3764" fmla="*/ 103751 h 2590802"/>
                  <a:gd name="connsiteX3765" fmla="*/ 1162147 w 2590802"/>
                  <a:gd name="connsiteY3765" fmla="*/ 109620 h 2590802"/>
                  <a:gd name="connsiteX3766" fmla="*/ 1150319 w 2590802"/>
                  <a:gd name="connsiteY3766" fmla="*/ 133094 h 2590802"/>
                  <a:gd name="connsiteX3767" fmla="*/ 1138492 w 2590802"/>
                  <a:gd name="connsiteY3767" fmla="*/ 133094 h 2590802"/>
                  <a:gd name="connsiteX3768" fmla="*/ 1120750 w 2590802"/>
                  <a:gd name="connsiteY3768" fmla="*/ 103751 h 2590802"/>
                  <a:gd name="connsiteX3769" fmla="*/ 1144406 w 2590802"/>
                  <a:gd name="connsiteY3769" fmla="*/ 68543 h 2590802"/>
                  <a:gd name="connsiteX3770" fmla="*/ 1150319 w 2590802"/>
                  <a:gd name="connsiteY3770" fmla="*/ 56804 h 2590802"/>
                  <a:gd name="connsiteX3771" fmla="*/ 1191716 w 2590802"/>
                  <a:gd name="connsiteY3771" fmla="*/ 50935 h 2590802"/>
                  <a:gd name="connsiteX3772" fmla="*/ 1215371 w 2590802"/>
                  <a:gd name="connsiteY3772" fmla="*/ 45066 h 2590802"/>
                  <a:gd name="connsiteX3773" fmla="*/ 1295401 w 2590802"/>
                  <a:gd name="connsiteY3773" fmla="*/ 40779 h 2590802"/>
                  <a:gd name="connsiteX3774" fmla="*/ 807045 w 2590802"/>
                  <a:gd name="connsiteY3774" fmla="*/ 139374 h 2590802"/>
                  <a:gd name="connsiteX3775" fmla="*/ 755804 w 2590802"/>
                  <a:gd name="connsiteY3775" fmla="*/ 164058 h 2590802"/>
                  <a:gd name="connsiteX3776" fmla="*/ 780148 w 2590802"/>
                  <a:gd name="connsiteY3776" fmla="*/ 162675 h 2590802"/>
                  <a:gd name="connsiteX3777" fmla="*/ 809717 w 2590802"/>
                  <a:gd name="connsiteY3777" fmla="*/ 139154 h 2590802"/>
                  <a:gd name="connsiteX3778" fmla="*/ 817571 w 2590802"/>
                  <a:gd name="connsiteY3778" fmla="*/ 137684 h 2590802"/>
                  <a:gd name="connsiteX3779" fmla="*/ 833372 w 2590802"/>
                  <a:gd name="connsiteY3779" fmla="*/ 150913 h 2590802"/>
                  <a:gd name="connsiteX3780" fmla="*/ 833372 w 2590802"/>
                  <a:gd name="connsiteY3780" fmla="*/ 156793 h 2590802"/>
                  <a:gd name="connsiteX3781" fmla="*/ 780148 w 2590802"/>
                  <a:gd name="connsiteY3781" fmla="*/ 180314 h 2590802"/>
                  <a:gd name="connsiteX3782" fmla="*/ 768320 w 2590802"/>
                  <a:gd name="connsiteY3782" fmla="*/ 174434 h 2590802"/>
                  <a:gd name="connsiteX3783" fmla="*/ 744665 w 2590802"/>
                  <a:gd name="connsiteY3783" fmla="*/ 186196 h 2590802"/>
                  <a:gd name="connsiteX3784" fmla="*/ 732837 w 2590802"/>
                  <a:gd name="connsiteY3784" fmla="*/ 180314 h 2590802"/>
                  <a:gd name="connsiteX3785" fmla="*/ 732837 w 2590802"/>
                  <a:gd name="connsiteY3785" fmla="*/ 175169 h 2590802"/>
                  <a:gd name="connsiteX3786" fmla="*/ 732837 w 2590802"/>
                  <a:gd name="connsiteY3786" fmla="*/ 175122 h 2590802"/>
                  <a:gd name="connsiteX3787" fmla="*/ 697374 w 2590802"/>
                  <a:gd name="connsiteY3787" fmla="*/ 192205 h 2590802"/>
                  <a:gd name="connsiteX3788" fmla="*/ 610018 w 2590802"/>
                  <a:gd name="connsiteY3788" fmla="*/ 245275 h 2590802"/>
                  <a:gd name="connsiteX3789" fmla="*/ 621514 w 2590802"/>
                  <a:gd name="connsiteY3789" fmla="*/ 253275 h 2590802"/>
                  <a:gd name="connsiteX3790" fmla="*/ 633132 w 2590802"/>
                  <a:gd name="connsiteY3790" fmla="*/ 256949 h 2590802"/>
                  <a:gd name="connsiteX3791" fmla="*/ 633132 w 2590802"/>
                  <a:gd name="connsiteY3791" fmla="*/ 268711 h 2590802"/>
                  <a:gd name="connsiteX3792" fmla="*/ 598277 w 2590802"/>
                  <a:gd name="connsiteY3792" fmla="*/ 262829 h 2590802"/>
                  <a:gd name="connsiteX3793" fmla="*/ 596098 w 2590802"/>
                  <a:gd name="connsiteY3793" fmla="*/ 259154 h 2590802"/>
                  <a:gd name="connsiteX3794" fmla="*/ 597846 w 2590802"/>
                  <a:gd name="connsiteY3794" fmla="*/ 252670 h 2590802"/>
                  <a:gd name="connsiteX3795" fmla="*/ 593930 w 2590802"/>
                  <a:gd name="connsiteY3795" fmla="*/ 255049 h 2590802"/>
                  <a:gd name="connsiteX3796" fmla="*/ 581188 w 2590802"/>
                  <a:gd name="connsiteY3796" fmla="*/ 264577 h 2590802"/>
                  <a:gd name="connsiteX3797" fmla="*/ 586355 w 2590802"/>
                  <a:gd name="connsiteY3797" fmla="*/ 262260 h 2590802"/>
                  <a:gd name="connsiteX3798" fmla="*/ 621764 w 2590802"/>
                  <a:gd name="connsiteY3798" fmla="*/ 279903 h 2590802"/>
                  <a:gd name="connsiteX3799" fmla="*/ 633566 w 2590802"/>
                  <a:gd name="connsiteY3799" fmla="*/ 285785 h 2590802"/>
                  <a:gd name="connsiteX3800" fmla="*/ 633566 w 2590802"/>
                  <a:gd name="connsiteY3800" fmla="*/ 315183 h 2590802"/>
                  <a:gd name="connsiteX3801" fmla="*/ 609961 w 2590802"/>
                  <a:gd name="connsiteY3801" fmla="*/ 309305 h 2590802"/>
                  <a:gd name="connsiteX3802" fmla="*/ 586355 w 2590802"/>
                  <a:gd name="connsiteY3802" fmla="*/ 315183 h 2590802"/>
                  <a:gd name="connsiteX3803" fmla="*/ 574553 w 2590802"/>
                  <a:gd name="connsiteY3803" fmla="*/ 297543 h 2590802"/>
                  <a:gd name="connsiteX3804" fmla="*/ 545045 w 2590802"/>
                  <a:gd name="connsiteY3804" fmla="*/ 291662 h 2590802"/>
                  <a:gd name="connsiteX3805" fmla="*/ 545139 w 2590802"/>
                  <a:gd name="connsiteY3805" fmla="*/ 291534 h 2590802"/>
                  <a:gd name="connsiteX3806" fmla="*/ 497345 w 2590802"/>
                  <a:gd name="connsiteY3806" fmla="*/ 327274 h 2590802"/>
                  <a:gd name="connsiteX3807" fmla="*/ 327274 w 2590802"/>
                  <a:gd name="connsiteY3807" fmla="*/ 497345 h 2590802"/>
                  <a:gd name="connsiteX3808" fmla="*/ 266789 w 2590802"/>
                  <a:gd name="connsiteY3808" fmla="*/ 578229 h 2590802"/>
                  <a:gd name="connsiteX3809" fmla="*/ 274976 w 2590802"/>
                  <a:gd name="connsiteY3809" fmla="*/ 573798 h 2590802"/>
                  <a:gd name="connsiteX3810" fmla="*/ 292556 w 2590802"/>
                  <a:gd name="connsiteY3810" fmla="*/ 573798 h 2590802"/>
                  <a:gd name="connsiteX3811" fmla="*/ 298416 w 2590802"/>
                  <a:gd name="connsiteY3811" fmla="*/ 573798 h 2590802"/>
                  <a:gd name="connsiteX3812" fmla="*/ 333576 w 2590802"/>
                  <a:gd name="connsiteY3812" fmla="*/ 544346 h 2590802"/>
                  <a:gd name="connsiteX3813" fmla="*/ 351157 w 2590802"/>
                  <a:gd name="connsiteY3813" fmla="*/ 550237 h 2590802"/>
                  <a:gd name="connsiteX3814" fmla="*/ 362877 w 2590802"/>
                  <a:gd name="connsiteY3814" fmla="*/ 544346 h 2590802"/>
                  <a:gd name="connsiteX3815" fmla="*/ 382655 w 2590802"/>
                  <a:gd name="connsiteY3815" fmla="*/ 538456 h 2590802"/>
                  <a:gd name="connsiteX3816" fmla="*/ 398037 w 2590802"/>
                  <a:gd name="connsiteY3816" fmla="*/ 550237 h 2590802"/>
                  <a:gd name="connsiteX3817" fmla="*/ 374597 w 2590802"/>
                  <a:gd name="connsiteY3817" fmla="*/ 585579 h 2590802"/>
                  <a:gd name="connsiteX3818" fmla="*/ 345296 w 2590802"/>
                  <a:gd name="connsiteY3818" fmla="*/ 579689 h 2590802"/>
                  <a:gd name="connsiteX3819" fmla="*/ 327717 w 2590802"/>
                  <a:gd name="connsiteY3819" fmla="*/ 597360 h 2590802"/>
                  <a:gd name="connsiteX3820" fmla="*/ 315997 w 2590802"/>
                  <a:gd name="connsiteY3820" fmla="*/ 591469 h 2590802"/>
                  <a:gd name="connsiteX3821" fmla="*/ 280836 w 2590802"/>
                  <a:gd name="connsiteY3821" fmla="*/ 609141 h 2590802"/>
                  <a:gd name="connsiteX3822" fmla="*/ 269116 w 2590802"/>
                  <a:gd name="connsiteY3822" fmla="*/ 644482 h 2590802"/>
                  <a:gd name="connsiteX3823" fmla="*/ 280836 w 2590802"/>
                  <a:gd name="connsiteY3823" fmla="*/ 668044 h 2590802"/>
                  <a:gd name="connsiteX3824" fmla="*/ 274976 w 2590802"/>
                  <a:gd name="connsiteY3824" fmla="*/ 703386 h 2590802"/>
                  <a:gd name="connsiteX3825" fmla="*/ 286696 w 2590802"/>
                  <a:gd name="connsiteY3825" fmla="*/ 721057 h 2590802"/>
                  <a:gd name="connsiteX3826" fmla="*/ 286696 w 2590802"/>
                  <a:gd name="connsiteY3826" fmla="*/ 726947 h 2590802"/>
                  <a:gd name="connsiteX3827" fmla="*/ 263256 w 2590802"/>
                  <a:gd name="connsiteY3827" fmla="*/ 756399 h 2590802"/>
                  <a:gd name="connsiteX3828" fmla="*/ 251536 w 2590802"/>
                  <a:gd name="connsiteY3828" fmla="*/ 721057 h 2590802"/>
                  <a:gd name="connsiteX3829" fmla="*/ 251536 w 2590802"/>
                  <a:gd name="connsiteY3829" fmla="*/ 703386 h 2590802"/>
                  <a:gd name="connsiteX3830" fmla="*/ 233956 w 2590802"/>
                  <a:gd name="connsiteY3830" fmla="*/ 673934 h 2590802"/>
                  <a:gd name="connsiteX3831" fmla="*/ 245676 w 2590802"/>
                  <a:gd name="connsiteY3831" fmla="*/ 656263 h 2590802"/>
                  <a:gd name="connsiteX3832" fmla="*/ 239816 w 2590802"/>
                  <a:gd name="connsiteY3832" fmla="*/ 632701 h 2590802"/>
                  <a:gd name="connsiteX3833" fmla="*/ 237399 w 2590802"/>
                  <a:gd name="connsiteY3833" fmla="*/ 622983 h 2590802"/>
                  <a:gd name="connsiteX3834" fmla="*/ 192205 w 2590802"/>
                  <a:gd name="connsiteY3834" fmla="*/ 697374 h 2590802"/>
                  <a:gd name="connsiteX3835" fmla="*/ 97184 w 2590802"/>
                  <a:gd name="connsiteY3835" fmla="*/ 922315 h 2590802"/>
                  <a:gd name="connsiteX3836" fmla="*/ 79323 w 2590802"/>
                  <a:gd name="connsiteY3836" fmla="*/ 991781 h 2590802"/>
                  <a:gd name="connsiteX3837" fmla="*/ 86888 w 2590802"/>
                  <a:gd name="connsiteY3837" fmla="*/ 991781 h 2590802"/>
                  <a:gd name="connsiteX3838" fmla="*/ 81020 w 2590802"/>
                  <a:gd name="connsiteY3838" fmla="*/ 985923 h 2590802"/>
                  <a:gd name="connsiteX3839" fmla="*/ 92757 w 2590802"/>
                  <a:gd name="connsiteY3839" fmla="*/ 1003496 h 2590802"/>
                  <a:gd name="connsiteX3840" fmla="*/ 86888 w 2590802"/>
                  <a:gd name="connsiteY3840" fmla="*/ 1009355 h 2590802"/>
                  <a:gd name="connsiteX3841" fmla="*/ 92757 w 2590802"/>
                  <a:gd name="connsiteY3841" fmla="*/ 1015213 h 2590802"/>
                  <a:gd name="connsiteX3842" fmla="*/ 110362 w 2590802"/>
                  <a:gd name="connsiteY3842" fmla="*/ 1015213 h 2590802"/>
                  <a:gd name="connsiteX3843" fmla="*/ 127968 w 2590802"/>
                  <a:gd name="connsiteY3843" fmla="*/ 1038645 h 2590802"/>
                  <a:gd name="connsiteX3844" fmla="*/ 122099 w 2590802"/>
                  <a:gd name="connsiteY3844" fmla="*/ 1056219 h 2590802"/>
                  <a:gd name="connsiteX3845" fmla="*/ 139704 w 2590802"/>
                  <a:gd name="connsiteY3845" fmla="*/ 1067935 h 2590802"/>
                  <a:gd name="connsiteX3846" fmla="*/ 145573 w 2590802"/>
                  <a:gd name="connsiteY3846" fmla="*/ 1067935 h 2590802"/>
                  <a:gd name="connsiteX3847" fmla="*/ 127968 w 2590802"/>
                  <a:gd name="connsiteY3847" fmla="*/ 1050361 h 2590802"/>
                  <a:gd name="connsiteX3848" fmla="*/ 133836 w 2590802"/>
                  <a:gd name="connsiteY3848" fmla="*/ 1044503 h 2590802"/>
                  <a:gd name="connsiteX3849" fmla="*/ 145573 w 2590802"/>
                  <a:gd name="connsiteY3849" fmla="*/ 1056219 h 2590802"/>
                  <a:gd name="connsiteX3850" fmla="*/ 151442 w 2590802"/>
                  <a:gd name="connsiteY3850" fmla="*/ 1079652 h 2590802"/>
                  <a:gd name="connsiteX3851" fmla="*/ 139704 w 2590802"/>
                  <a:gd name="connsiteY3851" fmla="*/ 1079652 h 2590802"/>
                  <a:gd name="connsiteX3852" fmla="*/ 104493 w 2590802"/>
                  <a:gd name="connsiteY3852" fmla="*/ 1085509 h 2590802"/>
                  <a:gd name="connsiteX3853" fmla="*/ 98625 w 2590802"/>
                  <a:gd name="connsiteY3853" fmla="*/ 1085509 h 2590802"/>
                  <a:gd name="connsiteX3854" fmla="*/ 86888 w 2590802"/>
                  <a:gd name="connsiteY3854" fmla="*/ 1058416 h 2590802"/>
                  <a:gd name="connsiteX3855" fmla="*/ 65402 w 2590802"/>
                  <a:gd name="connsiteY3855" fmla="*/ 1048228 h 2590802"/>
                  <a:gd name="connsiteX3856" fmla="*/ 63989 w 2590802"/>
                  <a:gd name="connsiteY3856" fmla="*/ 1057487 h 2590802"/>
                  <a:gd name="connsiteX3857" fmla="*/ 74366 w 2590802"/>
                  <a:gd name="connsiteY3857" fmla="*/ 1059749 h 2590802"/>
                  <a:gd name="connsiteX3858" fmla="*/ 86710 w 2590802"/>
                  <a:gd name="connsiteY3858" fmla="*/ 1067760 h 2590802"/>
                  <a:gd name="connsiteX3859" fmla="*/ 92519 w 2590802"/>
                  <a:gd name="connsiteY3859" fmla="*/ 1091065 h 2590802"/>
                  <a:gd name="connsiteX3860" fmla="*/ 80901 w 2590802"/>
                  <a:gd name="connsiteY3860" fmla="*/ 1091065 h 2590802"/>
                  <a:gd name="connsiteX3861" fmla="*/ 71461 w 2590802"/>
                  <a:gd name="connsiteY3861" fmla="*/ 1077227 h 2590802"/>
                  <a:gd name="connsiteX3862" fmla="*/ 61970 w 2590802"/>
                  <a:gd name="connsiteY3862" fmla="*/ 1070715 h 2590802"/>
                  <a:gd name="connsiteX3863" fmla="*/ 47606 w 2590802"/>
                  <a:gd name="connsiteY3863" fmla="*/ 1164832 h 2590802"/>
                  <a:gd name="connsiteX3864" fmla="*/ 61061 w 2590802"/>
                  <a:gd name="connsiteY3864" fmla="*/ 1129611 h 2590802"/>
                  <a:gd name="connsiteX3865" fmla="*/ 104477 w 2590802"/>
                  <a:gd name="connsiteY3865" fmla="*/ 1091389 h 2590802"/>
                  <a:gd name="connsiteX3866" fmla="*/ 125081 w 2590802"/>
                  <a:gd name="connsiteY3866" fmla="*/ 1086979 h 2590802"/>
                  <a:gd name="connsiteX3867" fmla="*/ 145685 w 2590802"/>
                  <a:gd name="connsiteY3867" fmla="*/ 1091389 h 2590802"/>
                  <a:gd name="connsiteX3868" fmla="*/ 157459 w 2590802"/>
                  <a:gd name="connsiteY3868" fmla="*/ 1091389 h 2590802"/>
                  <a:gd name="connsiteX3869" fmla="*/ 192780 w 2590802"/>
                  <a:gd name="connsiteY3869" fmla="*/ 1120791 h 2590802"/>
                  <a:gd name="connsiteX3870" fmla="*/ 198667 w 2590802"/>
                  <a:gd name="connsiteY3870" fmla="*/ 1161953 h 2590802"/>
                  <a:gd name="connsiteX3871" fmla="*/ 163346 w 2590802"/>
                  <a:gd name="connsiteY3871" fmla="*/ 1191355 h 2590802"/>
                  <a:gd name="connsiteX3872" fmla="*/ 145685 w 2590802"/>
                  <a:gd name="connsiteY3872" fmla="*/ 1179595 h 2590802"/>
                  <a:gd name="connsiteX3873" fmla="*/ 145685 w 2590802"/>
                  <a:gd name="connsiteY3873" fmla="*/ 1167834 h 2590802"/>
                  <a:gd name="connsiteX3874" fmla="*/ 133911 w 2590802"/>
                  <a:gd name="connsiteY3874" fmla="*/ 1161953 h 2590802"/>
                  <a:gd name="connsiteX3875" fmla="*/ 133911 w 2590802"/>
                  <a:gd name="connsiteY3875" fmla="*/ 1150192 h 2590802"/>
                  <a:gd name="connsiteX3876" fmla="*/ 151572 w 2590802"/>
                  <a:gd name="connsiteY3876" fmla="*/ 1144312 h 2590802"/>
                  <a:gd name="connsiteX3877" fmla="*/ 163346 w 2590802"/>
                  <a:gd name="connsiteY3877" fmla="*/ 1156073 h 2590802"/>
                  <a:gd name="connsiteX3878" fmla="*/ 175120 w 2590802"/>
                  <a:gd name="connsiteY3878" fmla="*/ 1138432 h 2590802"/>
                  <a:gd name="connsiteX3879" fmla="*/ 139798 w 2590802"/>
                  <a:gd name="connsiteY3879" fmla="*/ 1109030 h 2590802"/>
                  <a:gd name="connsiteX3880" fmla="*/ 80929 w 2590802"/>
                  <a:gd name="connsiteY3880" fmla="*/ 1132552 h 2590802"/>
                  <a:gd name="connsiteX3881" fmla="*/ 45608 w 2590802"/>
                  <a:gd name="connsiteY3881" fmla="*/ 1203116 h 2590802"/>
                  <a:gd name="connsiteX3882" fmla="*/ 45439 w 2590802"/>
                  <a:gd name="connsiteY3882" fmla="*/ 1203116 h 2590802"/>
                  <a:gd name="connsiteX3883" fmla="*/ 45027 w 2590802"/>
                  <a:gd name="connsiteY3883" fmla="*/ 1211277 h 2590802"/>
                  <a:gd name="connsiteX3884" fmla="*/ 50341 w 2590802"/>
                  <a:gd name="connsiteY3884" fmla="*/ 1213229 h 2590802"/>
                  <a:gd name="connsiteX3885" fmla="*/ 57229 w 2590802"/>
                  <a:gd name="connsiteY3885" fmla="*/ 1220787 h 2590802"/>
                  <a:gd name="connsiteX3886" fmla="*/ 51380 w 2590802"/>
                  <a:gd name="connsiteY3886" fmla="*/ 1244348 h 2590802"/>
                  <a:gd name="connsiteX3887" fmla="*/ 68927 w 2590802"/>
                  <a:gd name="connsiteY3887" fmla="*/ 1267909 h 2590802"/>
                  <a:gd name="connsiteX3888" fmla="*/ 57960 w 2590802"/>
                  <a:gd name="connsiteY3888" fmla="*/ 1293680 h 2590802"/>
                  <a:gd name="connsiteX3889" fmla="*/ 41431 w 2590802"/>
                  <a:gd name="connsiteY3889" fmla="*/ 1308309 h 2590802"/>
                  <a:gd name="connsiteX3890" fmla="*/ 44844 w 2590802"/>
                  <a:gd name="connsiteY3890" fmla="*/ 1375903 h 2590802"/>
                  <a:gd name="connsiteX3891" fmla="*/ 48738 w 2590802"/>
                  <a:gd name="connsiteY3891" fmla="*/ 1377497 h 2590802"/>
                  <a:gd name="connsiteX3892" fmla="*/ 57681 w 2590802"/>
                  <a:gd name="connsiteY3892" fmla="*/ 1385552 h 2590802"/>
                  <a:gd name="connsiteX3893" fmla="*/ 69604 w 2590802"/>
                  <a:gd name="connsiteY3893" fmla="*/ 1414842 h 2590802"/>
                  <a:gd name="connsiteX3894" fmla="*/ 63642 w 2590802"/>
                  <a:gd name="connsiteY3894" fmla="*/ 1426558 h 2590802"/>
                  <a:gd name="connsiteX3895" fmla="*/ 51719 w 2590802"/>
                  <a:gd name="connsiteY3895" fmla="*/ 1432416 h 2590802"/>
                  <a:gd name="connsiteX3896" fmla="*/ 63642 w 2590802"/>
                  <a:gd name="connsiteY3896" fmla="*/ 1449990 h 2590802"/>
                  <a:gd name="connsiteX3897" fmla="*/ 57681 w 2590802"/>
                  <a:gd name="connsiteY3897" fmla="*/ 1467565 h 2590802"/>
                  <a:gd name="connsiteX3898" fmla="*/ 54101 w 2590802"/>
                  <a:gd name="connsiteY3898" fmla="*/ 1468524 h 2590802"/>
                  <a:gd name="connsiteX3899" fmla="*/ 57377 w 2590802"/>
                  <a:gd name="connsiteY3899" fmla="*/ 1489991 h 2590802"/>
                  <a:gd name="connsiteX3900" fmla="*/ 57862 w 2590802"/>
                  <a:gd name="connsiteY3900" fmla="*/ 1491063 h 2590802"/>
                  <a:gd name="connsiteX3901" fmla="*/ 128046 w 2590802"/>
                  <a:gd name="connsiteY3901" fmla="*/ 1567508 h 2590802"/>
                  <a:gd name="connsiteX3902" fmla="*/ 174836 w 2590802"/>
                  <a:gd name="connsiteY3902" fmla="*/ 1555747 h 2590802"/>
                  <a:gd name="connsiteX3903" fmla="*/ 180685 w 2590802"/>
                  <a:gd name="connsiteY3903" fmla="*/ 1514585 h 2590802"/>
                  <a:gd name="connsiteX3904" fmla="*/ 168987 w 2590802"/>
                  <a:gd name="connsiteY3904" fmla="*/ 1526345 h 2590802"/>
                  <a:gd name="connsiteX3905" fmla="*/ 139744 w 2590802"/>
                  <a:gd name="connsiteY3905" fmla="*/ 1520465 h 2590802"/>
                  <a:gd name="connsiteX3906" fmla="*/ 139744 w 2590802"/>
                  <a:gd name="connsiteY3906" fmla="*/ 1508705 h 2590802"/>
                  <a:gd name="connsiteX3907" fmla="*/ 145593 w 2590802"/>
                  <a:gd name="connsiteY3907" fmla="*/ 1496944 h 2590802"/>
                  <a:gd name="connsiteX3908" fmla="*/ 157290 w 2590802"/>
                  <a:gd name="connsiteY3908" fmla="*/ 1491063 h 2590802"/>
                  <a:gd name="connsiteX3909" fmla="*/ 163139 w 2590802"/>
                  <a:gd name="connsiteY3909" fmla="*/ 1479303 h 2590802"/>
                  <a:gd name="connsiteX3910" fmla="*/ 176208 w 2590802"/>
                  <a:gd name="connsiteY3910" fmla="*/ 1477925 h 2590802"/>
                  <a:gd name="connsiteX3911" fmla="*/ 209929 w 2590802"/>
                  <a:gd name="connsiteY3911" fmla="*/ 1496944 h 2590802"/>
                  <a:gd name="connsiteX3912" fmla="*/ 198231 w 2590802"/>
                  <a:gd name="connsiteY3912" fmla="*/ 1567508 h 2590802"/>
                  <a:gd name="connsiteX3913" fmla="*/ 128046 w 2590802"/>
                  <a:gd name="connsiteY3913" fmla="*/ 1585149 h 2590802"/>
                  <a:gd name="connsiteX3914" fmla="*/ 83450 w 2590802"/>
                  <a:gd name="connsiteY3914" fmla="*/ 1558688 h 2590802"/>
                  <a:gd name="connsiteX3915" fmla="*/ 63614 w 2590802"/>
                  <a:gd name="connsiteY3915" fmla="*/ 1530861 h 2590802"/>
                  <a:gd name="connsiteX3916" fmla="*/ 66269 w 2590802"/>
                  <a:gd name="connsiteY3916" fmla="*/ 1548251 h 2590802"/>
                  <a:gd name="connsiteX3917" fmla="*/ 80457 w 2590802"/>
                  <a:gd name="connsiteY3917" fmla="*/ 1603432 h 2590802"/>
                  <a:gd name="connsiteX3918" fmla="*/ 87218 w 2590802"/>
                  <a:gd name="connsiteY3918" fmla="*/ 1602817 h 2590802"/>
                  <a:gd name="connsiteX3919" fmla="*/ 98870 w 2590802"/>
                  <a:gd name="connsiteY3919" fmla="*/ 1585339 h 2590802"/>
                  <a:gd name="connsiteX3920" fmla="*/ 110523 w 2590802"/>
                  <a:gd name="connsiteY3920" fmla="*/ 1591165 h 2590802"/>
                  <a:gd name="connsiteX3921" fmla="*/ 110523 w 2590802"/>
                  <a:gd name="connsiteY3921" fmla="*/ 1608643 h 2590802"/>
                  <a:gd name="connsiteX3922" fmla="*/ 87218 w 2590802"/>
                  <a:gd name="connsiteY3922" fmla="*/ 1626122 h 2590802"/>
                  <a:gd name="connsiteX3923" fmla="*/ 86044 w 2590802"/>
                  <a:gd name="connsiteY3923" fmla="*/ 1625162 h 2590802"/>
                  <a:gd name="connsiteX3924" fmla="*/ 87283 w 2590802"/>
                  <a:gd name="connsiteY3924" fmla="*/ 1629980 h 2590802"/>
                  <a:gd name="connsiteX3925" fmla="*/ 92929 w 2590802"/>
                  <a:gd name="connsiteY3925" fmla="*/ 1632109 h 2590802"/>
                  <a:gd name="connsiteX3926" fmla="*/ 122112 w 2590802"/>
                  <a:gd name="connsiteY3926" fmla="*/ 1602766 h 2590802"/>
                  <a:gd name="connsiteX3927" fmla="*/ 122112 w 2590802"/>
                  <a:gd name="connsiteY3927" fmla="*/ 1591030 h 2590802"/>
                  <a:gd name="connsiteX3928" fmla="*/ 151295 w 2590802"/>
                  <a:gd name="connsiteY3928" fmla="*/ 1596898 h 2590802"/>
                  <a:gd name="connsiteX3929" fmla="*/ 145458 w 2590802"/>
                  <a:gd name="connsiteY3929" fmla="*/ 1632109 h 2590802"/>
                  <a:gd name="connsiteX3930" fmla="*/ 133785 w 2590802"/>
                  <a:gd name="connsiteY3930" fmla="*/ 1632109 h 2590802"/>
                  <a:gd name="connsiteX3931" fmla="*/ 145458 w 2590802"/>
                  <a:gd name="connsiteY3931" fmla="*/ 1649715 h 2590802"/>
                  <a:gd name="connsiteX3932" fmla="*/ 133785 w 2590802"/>
                  <a:gd name="connsiteY3932" fmla="*/ 1655583 h 2590802"/>
                  <a:gd name="connsiteX3933" fmla="*/ 116276 w 2590802"/>
                  <a:gd name="connsiteY3933" fmla="*/ 1661452 h 2590802"/>
                  <a:gd name="connsiteX3934" fmla="*/ 110439 w 2590802"/>
                  <a:gd name="connsiteY3934" fmla="*/ 1679057 h 2590802"/>
                  <a:gd name="connsiteX3935" fmla="*/ 106791 w 2590802"/>
                  <a:gd name="connsiteY3935" fmla="*/ 1681992 h 2590802"/>
                  <a:gd name="connsiteX3936" fmla="*/ 102677 w 2590802"/>
                  <a:gd name="connsiteY3936" fmla="*/ 1683496 h 2590802"/>
                  <a:gd name="connsiteX3937" fmla="*/ 139374 w 2590802"/>
                  <a:gd name="connsiteY3937" fmla="*/ 1783757 h 2590802"/>
                  <a:gd name="connsiteX3938" fmla="*/ 145401 w 2590802"/>
                  <a:gd name="connsiteY3938" fmla="*/ 1796270 h 2590802"/>
                  <a:gd name="connsiteX3939" fmla="*/ 145537 w 2590802"/>
                  <a:gd name="connsiteY3939" fmla="*/ 1796490 h 2590802"/>
                  <a:gd name="connsiteX3940" fmla="*/ 146011 w 2590802"/>
                  <a:gd name="connsiteY3940" fmla="*/ 1797535 h 2590802"/>
                  <a:gd name="connsiteX3941" fmla="*/ 188432 w 2590802"/>
                  <a:gd name="connsiteY3941" fmla="*/ 1885597 h 2590802"/>
                  <a:gd name="connsiteX3942" fmla="*/ 189593 w 2590802"/>
                  <a:gd name="connsiteY3942" fmla="*/ 1887690 h 2590802"/>
                  <a:gd name="connsiteX3943" fmla="*/ 198765 w 2590802"/>
                  <a:gd name="connsiteY3943" fmla="*/ 1904226 h 2590802"/>
                  <a:gd name="connsiteX3944" fmla="*/ 207706 w 2590802"/>
                  <a:gd name="connsiteY3944" fmla="*/ 1918945 h 2590802"/>
                  <a:gd name="connsiteX3945" fmla="*/ 221167 w 2590802"/>
                  <a:gd name="connsiteY3945" fmla="*/ 1937703 h 2590802"/>
                  <a:gd name="connsiteX3946" fmla="*/ 233650 w 2590802"/>
                  <a:gd name="connsiteY3946" fmla="*/ 1961239 h 2590802"/>
                  <a:gd name="connsiteX3947" fmla="*/ 263021 w 2590802"/>
                  <a:gd name="connsiteY3947" fmla="*/ 1996542 h 2590802"/>
                  <a:gd name="connsiteX3948" fmla="*/ 286518 w 2590802"/>
                  <a:gd name="connsiteY3948" fmla="*/ 2037729 h 2590802"/>
                  <a:gd name="connsiteX3949" fmla="*/ 295329 w 2590802"/>
                  <a:gd name="connsiteY3949" fmla="*/ 2050232 h 2590802"/>
                  <a:gd name="connsiteX3950" fmla="*/ 296200 w 2590802"/>
                  <a:gd name="connsiteY3950" fmla="*/ 2051904 h 2590802"/>
                  <a:gd name="connsiteX3951" fmla="*/ 327274 w 2590802"/>
                  <a:gd name="connsiteY3951" fmla="*/ 2093458 h 2590802"/>
                  <a:gd name="connsiteX3952" fmla="*/ 404958 w 2590802"/>
                  <a:gd name="connsiteY3952" fmla="*/ 2178931 h 2590802"/>
                  <a:gd name="connsiteX3953" fmla="*/ 416745 w 2590802"/>
                  <a:gd name="connsiteY3953" fmla="*/ 2190271 h 2590802"/>
                  <a:gd name="connsiteX3954" fmla="*/ 463016 w 2590802"/>
                  <a:gd name="connsiteY3954" fmla="*/ 2226151 h 2590802"/>
                  <a:gd name="connsiteX3955" fmla="*/ 539401 w 2590802"/>
                  <a:gd name="connsiteY3955" fmla="*/ 2290590 h 2590802"/>
                  <a:gd name="connsiteX3956" fmla="*/ 598158 w 2590802"/>
                  <a:gd name="connsiteY3956" fmla="*/ 2331596 h 2590802"/>
                  <a:gd name="connsiteX3957" fmla="*/ 598158 w 2590802"/>
                  <a:gd name="connsiteY3957" fmla="*/ 2337454 h 2590802"/>
                  <a:gd name="connsiteX3958" fmla="*/ 595735 w 2590802"/>
                  <a:gd name="connsiteY3958" fmla="*/ 2336850 h 2590802"/>
                  <a:gd name="connsiteX3959" fmla="*/ 697374 w 2590802"/>
                  <a:gd name="connsiteY3959" fmla="*/ 2398597 h 2590802"/>
                  <a:gd name="connsiteX3960" fmla="*/ 1295401 w 2590802"/>
                  <a:gd name="connsiteY3960" fmla="*/ 2550023 h 2590802"/>
                  <a:gd name="connsiteX3961" fmla="*/ 2093458 w 2590802"/>
                  <a:gd name="connsiteY3961" fmla="*/ 2263529 h 2590802"/>
                  <a:gd name="connsiteX3962" fmla="*/ 2115165 w 2590802"/>
                  <a:gd name="connsiteY3962" fmla="*/ 2243799 h 2590802"/>
                  <a:gd name="connsiteX3963" fmla="*/ 2114812 w 2590802"/>
                  <a:gd name="connsiteY3963" fmla="*/ 2243391 h 2590802"/>
                  <a:gd name="connsiteX3964" fmla="*/ 2114088 w 2590802"/>
                  <a:gd name="connsiteY3964" fmla="*/ 2237533 h 2590802"/>
                  <a:gd name="connsiteX3965" fmla="*/ 2114088 w 2590802"/>
                  <a:gd name="connsiteY3965" fmla="*/ 2225817 h 2590802"/>
                  <a:gd name="connsiteX3966" fmla="*/ 2096699 w 2590802"/>
                  <a:gd name="connsiteY3966" fmla="*/ 2208243 h 2590802"/>
                  <a:gd name="connsiteX3967" fmla="*/ 2108291 w 2590802"/>
                  <a:gd name="connsiteY3967" fmla="*/ 2184811 h 2590802"/>
                  <a:gd name="connsiteX3968" fmla="*/ 2114088 w 2590802"/>
                  <a:gd name="connsiteY3968" fmla="*/ 2149662 h 2590802"/>
                  <a:gd name="connsiteX3969" fmla="*/ 2143068 w 2590802"/>
                  <a:gd name="connsiteY3969" fmla="*/ 2161378 h 2590802"/>
                  <a:gd name="connsiteX3970" fmla="*/ 2143068 w 2590802"/>
                  <a:gd name="connsiteY3970" fmla="*/ 2178953 h 2590802"/>
                  <a:gd name="connsiteX3971" fmla="*/ 2141619 w 2590802"/>
                  <a:gd name="connsiteY3971" fmla="*/ 2199456 h 2590802"/>
                  <a:gd name="connsiteX3972" fmla="*/ 2147048 w 2590802"/>
                  <a:gd name="connsiteY3972" fmla="*/ 2214822 h 2590802"/>
                  <a:gd name="connsiteX3973" fmla="*/ 2153185 w 2590802"/>
                  <a:gd name="connsiteY3973" fmla="*/ 2209245 h 2590802"/>
                  <a:gd name="connsiteX3974" fmla="*/ 2147583 w 2590802"/>
                  <a:gd name="connsiteY3974" fmla="*/ 2193501 h 2590802"/>
                  <a:gd name="connsiteX3975" fmla="*/ 2149053 w 2590802"/>
                  <a:gd name="connsiteY3975" fmla="*/ 2172846 h 2590802"/>
                  <a:gd name="connsiteX3976" fmla="*/ 2154933 w 2590802"/>
                  <a:gd name="connsiteY3976" fmla="*/ 2165470 h 2590802"/>
                  <a:gd name="connsiteX3977" fmla="*/ 2160814 w 2590802"/>
                  <a:gd name="connsiteY3977" fmla="*/ 2166945 h 2590802"/>
                  <a:gd name="connsiteX3978" fmla="*/ 2160814 w 2590802"/>
                  <a:gd name="connsiteY3978" fmla="*/ 2184649 h 2590802"/>
                  <a:gd name="connsiteX3979" fmla="*/ 2165320 w 2590802"/>
                  <a:gd name="connsiteY3979" fmla="*/ 2198216 h 2590802"/>
                  <a:gd name="connsiteX3980" fmla="*/ 2182553 w 2590802"/>
                  <a:gd name="connsiteY3980" fmla="*/ 2182553 h 2590802"/>
                  <a:gd name="connsiteX3981" fmla="*/ 2212018 w 2590802"/>
                  <a:gd name="connsiteY3981" fmla="*/ 2150133 h 2590802"/>
                  <a:gd name="connsiteX3982" fmla="*/ 2191805 w 2590802"/>
                  <a:gd name="connsiteY3982" fmla="*/ 2156646 h 2590802"/>
                  <a:gd name="connsiteX3983" fmla="*/ 2137351 w 2590802"/>
                  <a:gd name="connsiteY3983" fmla="*/ 2155180 h 2590802"/>
                  <a:gd name="connsiteX3984" fmla="*/ 2096143 w 2590802"/>
                  <a:gd name="connsiteY3984" fmla="*/ 2114139 h 2590802"/>
                  <a:gd name="connsiteX3985" fmla="*/ 2090256 w 2590802"/>
                  <a:gd name="connsiteY3985" fmla="*/ 2090686 h 2590802"/>
                  <a:gd name="connsiteX3986" fmla="*/ 2107917 w 2590802"/>
                  <a:gd name="connsiteY3986" fmla="*/ 2049645 h 2590802"/>
                  <a:gd name="connsiteX3987" fmla="*/ 2132200 w 2590802"/>
                  <a:gd name="connsiteY3987" fmla="*/ 2037918 h 2590802"/>
                  <a:gd name="connsiteX3988" fmla="*/ 2160899 w 2590802"/>
                  <a:gd name="connsiteY3988" fmla="*/ 2043781 h 2590802"/>
                  <a:gd name="connsiteX3989" fmla="*/ 2166786 w 2590802"/>
                  <a:gd name="connsiteY3989" fmla="*/ 2049645 h 2590802"/>
                  <a:gd name="connsiteX3990" fmla="*/ 2166786 w 2590802"/>
                  <a:gd name="connsiteY3990" fmla="*/ 2061371 h 2590802"/>
                  <a:gd name="connsiteX3991" fmla="*/ 2155012 w 2590802"/>
                  <a:gd name="connsiteY3991" fmla="*/ 2067234 h 2590802"/>
                  <a:gd name="connsiteX3992" fmla="*/ 2160899 w 2590802"/>
                  <a:gd name="connsiteY3992" fmla="*/ 2078960 h 2590802"/>
                  <a:gd name="connsiteX3993" fmla="*/ 2155012 w 2590802"/>
                  <a:gd name="connsiteY3993" fmla="*/ 2096550 h 2590802"/>
                  <a:gd name="connsiteX3994" fmla="*/ 2137351 w 2590802"/>
                  <a:gd name="connsiteY3994" fmla="*/ 2090686 h 2590802"/>
                  <a:gd name="connsiteX3995" fmla="*/ 2125577 w 2590802"/>
                  <a:gd name="connsiteY3995" fmla="*/ 2073097 h 2590802"/>
                  <a:gd name="connsiteX3996" fmla="*/ 2119690 w 2590802"/>
                  <a:gd name="connsiteY3996" fmla="*/ 2114139 h 2590802"/>
                  <a:gd name="connsiteX3997" fmla="*/ 2172672 w 2590802"/>
                  <a:gd name="connsiteY3997" fmla="*/ 2143454 h 2590802"/>
                  <a:gd name="connsiteX3998" fmla="*/ 2202107 w 2590802"/>
                  <a:gd name="connsiteY3998" fmla="*/ 2141989 h 2590802"/>
                  <a:gd name="connsiteX3999" fmla="*/ 2227450 w 2590802"/>
                  <a:gd name="connsiteY3999" fmla="*/ 2133154 h 2590802"/>
                  <a:gd name="connsiteX4000" fmla="*/ 2263529 w 2590802"/>
                  <a:gd name="connsiteY4000" fmla="*/ 2093458 h 2590802"/>
                  <a:gd name="connsiteX4001" fmla="*/ 2264258 w 2590802"/>
                  <a:gd name="connsiteY4001" fmla="*/ 2092483 h 2590802"/>
                  <a:gd name="connsiteX4002" fmla="*/ 2260779 w 2590802"/>
                  <a:gd name="connsiteY4002" fmla="*/ 2084789 h 2590802"/>
                  <a:gd name="connsiteX4003" fmla="*/ 2260779 w 2590802"/>
                  <a:gd name="connsiteY4003" fmla="*/ 2067148 h 2590802"/>
                  <a:gd name="connsiteX4004" fmla="*/ 2272477 w 2590802"/>
                  <a:gd name="connsiteY4004" fmla="*/ 2055387 h 2590802"/>
                  <a:gd name="connsiteX4005" fmla="*/ 2272477 w 2590802"/>
                  <a:gd name="connsiteY4005" fmla="*/ 2031865 h 2590802"/>
                  <a:gd name="connsiteX4006" fmla="*/ 2319267 w 2590802"/>
                  <a:gd name="connsiteY4006" fmla="*/ 2014224 h 2590802"/>
                  <a:gd name="connsiteX4007" fmla="*/ 2323684 w 2590802"/>
                  <a:gd name="connsiteY4007" fmla="*/ 2013013 h 2590802"/>
                  <a:gd name="connsiteX4008" fmla="*/ 2335754 w 2590802"/>
                  <a:gd name="connsiteY4008" fmla="*/ 1996873 h 2590802"/>
                  <a:gd name="connsiteX4009" fmla="*/ 2357887 w 2590802"/>
                  <a:gd name="connsiteY4009" fmla="*/ 1960439 h 2590802"/>
                  <a:gd name="connsiteX4010" fmla="*/ 2354848 w 2590802"/>
                  <a:gd name="connsiteY4010" fmla="*/ 1952777 h 2590802"/>
                  <a:gd name="connsiteX4011" fmla="*/ 2348985 w 2590802"/>
                  <a:gd name="connsiteY4011" fmla="*/ 1937992 h 2590802"/>
                  <a:gd name="connsiteX4012" fmla="*/ 2354848 w 2590802"/>
                  <a:gd name="connsiteY4012" fmla="*/ 1920251 h 2590802"/>
                  <a:gd name="connsiteX4013" fmla="*/ 2372438 w 2590802"/>
                  <a:gd name="connsiteY4013" fmla="*/ 1902509 h 2590802"/>
                  <a:gd name="connsiteX4014" fmla="*/ 2390027 w 2590802"/>
                  <a:gd name="connsiteY4014" fmla="*/ 1896595 h 2590802"/>
                  <a:gd name="connsiteX4015" fmla="*/ 2390027 w 2590802"/>
                  <a:gd name="connsiteY4015" fmla="*/ 1872940 h 2590802"/>
                  <a:gd name="connsiteX4016" fmla="*/ 2401753 w 2590802"/>
                  <a:gd name="connsiteY4016" fmla="*/ 1868504 h 2590802"/>
                  <a:gd name="connsiteX4017" fmla="*/ 2409240 w 2590802"/>
                  <a:gd name="connsiteY4017" fmla="*/ 1871336 h 2590802"/>
                  <a:gd name="connsiteX4018" fmla="*/ 2415343 w 2590802"/>
                  <a:gd name="connsiteY4018" fmla="*/ 1858666 h 2590802"/>
                  <a:gd name="connsiteX4019" fmla="*/ 2416609 w 2590802"/>
                  <a:gd name="connsiteY4019" fmla="*/ 1852344 h 2590802"/>
                  <a:gd name="connsiteX4020" fmla="*/ 2419550 w 2590802"/>
                  <a:gd name="connsiteY4020" fmla="*/ 1837661 h 2590802"/>
                  <a:gd name="connsiteX4021" fmla="*/ 2396028 w 2590802"/>
                  <a:gd name="connsiteY4021" fmla="*/ 1749565 h 2590802"/>
                  <a:gd name="connsiteX4022" fmla="*/ 2348985 w 2590802"/>
                  <a:gd name="connsiteY4022" fmla="*/ 1749565 h 2590802"/>
                  <a:gd name="connsiteX4023" fmla="*/ 2331344 w 2590802"/>
                  <a:gd name="connsiteY4023" fmla="*/ 1767184 h 2590802"/>
                  <a:gd name="connsiteX4024" fmla="*/ 2348985 w 2590802"/>
                  <a:gd name="connsiteY4024" fmla="*/ 1761311 h 2590802"/>
                  <a:gd name="connsiteX4025" fmla="*/ 2360746 w 2590802"/>
                  <a:gd name="connsiteY4025" fmla="*/ 1778930 h 2590802"/>
                  <a:gd name="connsiteX4026" fmla="*/ 2360746 w 2590802"/>
                  <a:gd name="connsiteY4026" fmla="*/ 1790676 h 2590802"/>
                  <a:gd name="connsiteX4027" fmla="*/ 2348985 w 2590802"/>
                  <a:gd name="connsiteY4027" fmla="*/ 1796549 h 2590802"/>
                  <a:gd name="connsiteX4028" fmla="*/ 2331344 w 2590802"/>
                  <a:gd name="connsiteY4028" fmla="*/ 1796549 h 2590802"/>
                  <a:gd name="connsiteX4029" fmla="*/ 2307823 w 2590802"/>
                  <a:gd name="connsiteY4029" fmla="*/ 1796549 h 2590802"/>
                  <a:gd name="connsiteX4030" fmla="*/ 2307823 w 2590802"/>
                  <a:gd name="connsiteY4030" fmla="*/ 1743692 h 2590802"/>
                  <a:gd name="connsiteX4031" fmla="*/ 2372507 w 2590802"/>
                  <a:gd name="connsiteY4031" fmla="*/ 1714327 h 2590802"/>
                  <a:gd name="connsiteX4032" fmla="*/ 2372507 w 2590802"/>
                  <a:gd name="connsiteY4032" fmla="*/ 1720199 h 2590802"/>
                  <a:gd name="connsiteX4033" fmla="*/ 2413669 w 2590802"/>
                  <a:gd name="connsiteY4033" fmla="*/ 1737819 h 2590802"/>
                  <a:gd name="connsiteX4034" fmla="*/ 2431310 w 2590802"/>
                  <a:gd name="connsiteY4034" fmla="*/ 1814169 h 2590802"/>
                  <a:gd name="connsiteX4035" fmla="*/ 2429001 w 2590802"/>
                  <a:gd name="connsiteY4035" fmla="*/ 1830315 h 2590802"/>
                  <a:gd name="connsiteX4036" fmla="*/ 2451429 w 2590802"/>
                  <a:gd name="connsiteY4036" fmla="*/ 1783757 h 2590802"/>
                  <a:gd name="connsiteX4037" fmla="*/ 2463618 w 2590802"/>
                  <a:gd name="connsiteY4037" fmla="*/ 1750454 h 2590802"/>
                  <a:gd name="connsiteX4038" fmla="*/ 2452558 w 2590802"/>
                  <a:gd name="connsiteY4038" fmla="*/ 1750872 h 2590802"/>
                  <a:gd name="connsiteX4039" fmla="*/ 2437309 w 2590802"/>
                  <a:gd name="connsiteY4039" fmla="*/ 1756059 h 2590802"/>
                  <a:gd name="connsiteX4040" fmla="*/ 2431499 w 2590802"/>
                  <a:gd name="connsiteY4040" fmla="*/ 1744203 h 2590802"/>
                  <a:gd name="connsiteX4041" fmla="*/ 2466355 w 2590802"/>
                  <a:gd name="connsiteY4041" fmla="*/ 1732347 h 2590802"/>
                  <a:gd name="connsiteX4042" fmla="*/ 2469975 w 2590802"/>
                  <a:gd name="connsiteY4042" fmla="*/ 1733086 h 2590802"/>
                  <a:gd name="connsiteX4043" fmla="*/ 2472722 w 2590802"/>
                  <a:gd name="connsiteY4043" fmla="*/ 1725581 h 2590802"/>
                  <a:gd name="connsiteX4044" fmla="*/ 2451640 w 2590802"/>
                  <a:gd name="connsiteY4044" fmla="*/ 1722685 h 2590802"/>
                  <a:gd name="connsiteX4045" fmla="*/ 2425028 w 2590802"/>
                  <a:gd name="connsiteY4045" fmla="*/ 1732189 h 2590802"/>
                  <a:gd name="connsiteX4046" fmla="*/ 2425028 w 2590802"/>
                  <a:gd name="connsiteY4046" fmla="*/ 1738038 h 2590802"/>
                  <a:gd name="connsiteX4047" fmla="*/ 2407286 w 2590802"/>
                  <a:gd name="connsiteY4047" fmla="*/ 1726341 h 2590802"/>
                  <a:gd name="connsiteX4048" fmla="*/ 2395458 w 2590802"/>
                  <a:gd name="connsiteY4048" fmla="*/ 1708794 h 2590802"/>
                  <a:gd name="connsiteX4049" fmla="*/ 2413200 w 2590802"/>
                  <a:gd name="connsiteY4049" fmla="*/ 1697097 h 2590802"/>
                  <a:gd name="connsiteX4050" fmla="*/ 2430941 w 2590802"/>
                  <a:gd name="connsiteY4050" fmla="*/ 1697097 h 2590802"/>
                  <a:gd name="connsiteX4051" fmla="*/ 2442769 w 2590802"/>
                  <a:gd name="connsiteY4051" fmla="*/ 1673702 h 2590802"/>
                  <a:gd name="connsiteX4052" fmla="*/ 2466425 w 2590802"/>
                  <a:gd name="connsiteY4052" fmla="*/ 1685400 h 2590802"/>
                  <a:gd name="connsiteX4053" fmla="*/ 2484166 w 2590802"/>
                  <a:gd name="connsiteY4053" fmla="*/ 1667853 h 2590802"/>
                  <a:gd name="connsiteX4054" fmla="*/ 2492297 w 2590802"/>
                  <a:gd name="connsiteY4054" fmla="*/ 1668584 h 2590802"/>
                  <a:gd name="connsiteX4055" fmla="*/ 2493150 w 2590802"/>
                  <a:gd name="connsiteY4055" fmla="*/ 1669765 h 2590802"/>
                  <a:gd name="connsiteX4056" fmla="*/ 2493618 w 2590802"/>
                  <a:gd name="connsiteY4056" fmla="*/ 1668488 h 2590802"/>
                  <a:gd name="connsiteX4057" fmla="*/ 2550023 w 2590802"/>
                  <a:gd name="connsiteY4057" fmla="*/ 1295401 h 2590802"/>
                  <a:gd name="connsiteX4058" fmla="*/ 2549444 w 2590802"/>
                  <a:gd name="connsiteY4058" fmla="*/ 1283923 h 2590802"/>
                  <a:gd name="connsiteX4059" fmla="*/ 2548475 w 2590802"/>
                  <a:gd name="connsiteY4059" fmla="*/ 1285441 h 2590802"/>
                  <a:gd name="connsiteX4060" fmla="*/ 2542467 w 2590802"/>
                  <a:gd name="connsiteY4060" fmla="*/ 1291321 h 2590802"/>
                  <a:gd name="connsiteX4061" fmla="*/ 2548475 w 2590802"/>
                  <a:gd name="connsiteY4061" fmla="*/ 1279561 h 2590802"/>
                  <a:gd name="connsiteX4062" fmla="*/ 2549127 w 2590802"/>
                  <a:gd name="connsiteY4062" fmla="*/ 1277646 h 2590802"/>
                  <a:gd name="connsiteX4063" fmla="*/ 2548194 w 2590802"/>
                  <a:gd name="connsiteY4063" fmla="*/ 1259167 h 2590802"/>
                  <a:gd name="connsiteX4064" fmla="*/ 2545225 w 2590802"/>
                  <a:gd name="connsiteY4064" fmla="*/ 1271010 h 2590802"/>
                  <a:gd name="connsiteX4065" fmla="*/ 2537126 w 2590802"/>
                  <a:gd name="connsiteY4065" fmla="*/ 1285700 h 2590802"/>
                  <a:gd name="connsiteX4066" fmla="*/ 2519455 w 2590802"/>
                  <a:gd name="connsiteY4066" fmla="*/ 1303327 h 2590802"/>
                  <a:gd name="connsiteX4067" fmla="*/ 2525345 w 2590802"/>
                  <a:gd name="connsiteY4067" fmla="*/ 1309203 h 2590802"/>
                  <a:gd name="connsiteX4068" fmla="*/ 2531235 w 2590802"/>
                  <a:gd name="connsiteY4068" fmla="*/ 1303327 h 2590802"/>
                  <a:gd name="connsiteX4069" fmla="*/ 2525345 w 2590802"/>
                  <a:gd name="connsiteY4069" fmla="*/ 1332706 h 2590802"/>
                  <a:gd name="connsiteX4070" fmla="*/ 2525345 w 2590802"/>
                  <a:gd name="connsiteY4070" fmla="*/ 1315078 h 2590802"/>
                  <a:gd name="connsiteX4071" fmla="*/ 2519455 w 2590802"/>
                  <a:gd name="connsiteY4071" fmla="*/ 1326830 h 2590802"/>
                  <a:gd name="connsiteX4072" fmla="*/ 2501784 w 2590802"/>
                  <a:gd name="connsiteY4072" fmla="*/ 1344457 h 2590802"/>
                  <a:gd name="connsiteX4073" fmla="*/ 2484113 w 2590802"/>
                  <a:gd name="connsiteY4073" fmla="*/ 1350333 h 2590802"/>
                  <a:gd name="connsiteX4074" fmla="*/ 2490003 w 2590802"/>
                  <a:gd name="connsiteY4074" fmla="*/ 1356209 h 2590802"/>
                  <a:gd name="connsiteX4075" fmla="*/ 2490003 w 2590802"/>
                  <a:gd name="connsiteY4075" fmla="*/ 1362084 h 2590802"/>
                  <a:gd name="connsiteX4076" fmla="*/ 2484113 w 2590802"/>
                  <a:gd name="connsiteY4076" fmla="*/ 1362084 h 2590802"/>
                  <a:gd name="connsiteX4077" fmla="*/ 2460552 w 2590802"/>
                  <a:gd name="connsiteY4077" fmla="*/ 1373836 h 2590802"/>
                  <a:gd name="connsiteX4078" fmla="*/ 2448771 w 2590802"/>
                  <a:gd name="connsiteY4078" fmla="*/ 1367960 h 2590802"/>
                  <a:gd name="connsiteX4079" fmla="*/ 2442880 w 2590802"/>
                  <a:gd name="connsiteY4079" fmla="*/ 1332706 h 2590802"/>
                  <a:gd name="connsiteX4080" fmla="*/ 2484113 w 2590802"/>
                  <a:gd name="connsiteY4080" fmla="*/ 1315078 h 2590802"/>
                  <a:gd name="connsiteX4081" fmla="*/ 2484113 w 2590802"/>
                  <a:gd name="connsiteY4081" fmla="*/ 1291575 h 2590802"/>
                  <a:gd name="connsiteX4082" fmla="*/ 2507675 w 2590802"/>
                  <a:gd name="connsiteY4082" fmla="*/ 1268072 h 2590802"/>
                  <a:gd name="connsiteX4083" fmla="*/ 2490003 w 2590802"/>
                  <a:gd name="connsiteY4083" fmla="*/ 1221067 h 2590802"/>
                  <a:gd name="connsiteX4084" fmla="*/ 2478223 w 2590802"/>
                  <a:gd name="connsiteY4084" fmla="*/ 1209316 h 2590802"/>
                  <a:gd name="connsiteX4085" fmla="*/ 2454662 w 2590802"/>
                  <a:gd name="connsiteY4085" fmla="*/ 1174061 h 2590802"/>
                  <a:gd name="connsiteX4086" fmla="*/ 2442880 w 2590802"/>
                  <a:gd name="connsiteY4086" fmla="*/ 1168185 h 2590802"/>
                  <a:gd name="connsiteX4087" fmla="*/ 2442880 w 2590802"/>
                  <a:gd name="connsiteY4087" fmla="*/ 1138807 h 2590802"/>
                  <a:gd name="connsiteX4088" fmla="*/ 2448771 w 2590802"/>
                  <a:gd name="connsiteY4088" fmla="*/ 1132931 h 2590802"/>
                  <a:gd name="connsiteX4089" fmla="*/ 2478223 w 2590802"/>
                  <a:gd name="connsiteY4089" fmla="*/ 1150558 h 2590802"/>
                  <a:gd name="connsiteX4090" fmla="*/ 2478223 w 2590802"/>
                  <a:gd name="connsiteY4090" fmla="*/ 1162310 h 2590802"/>
                  <a:gd name="connsiteX4091" fmla="*/ 2501784 w 2590802"/>
                  <a:gd name="connsiteY4091" fmla="*/ 1162310 h 2590802"/>
                  <a:gd name="connsiteX4092" fmla="*/ 2519455 w 2590802"/>
                  <a:gd name="connsiteY4092" fmla="*/ 1185813 h 2590802"/>
                  <a:gd name="connsiteX4093" fmla="*/ 2525345 w 2590802"/>
                  <a:gd name="connsiteY4093" fmla="*/ 1209316 h 2590802"/>
                  <a:gd name="connsiteX4094" fmla="*/ 2539335 w 2590802"/>
                  <a:gd name="connsiteY4094" fmla="*/ 1216660 h 2590802"/>
                  <a:gd name="connsiteX4095" fmla="*/ 2546673 w 2590802"/>
                  <a:gd name="connsiteY4095" fmla="*/ 1229047 h 2590802"/>
                  <a:gd name="connsiteX4096" fmla="*/ 2546134 w 2590802"/>
                  <a:gd name="connsiteY4096" fmla="*/ 1218387 h 2590802"/>
                  <a:gd name="connsiteX4097" fmla="*/ 2542467 w 2590802"/>
                  <a:gd name="connsiteY4097" fmla="*/ 1214813 h 2590802"/>
                  <a:gd name="connsiteX4098" fmla="*/ 2545840 w 2590802"/>
                  <a:gd name="connsiteY4098" fmla="*/ 1212565 h 2590802"/>
                  <a:gd name="connsiteX4099" fmla="*/ 2543546 w 2590802"/>
                  <a:gd name="connsiteY4099" fmla="*/ 1167123 h 2590802"/>
                  <a:gd name="connsiteX4100" fmla="*/ 2493618 w 2590802"/>
                  <a:gd name="connsiteY4100" fmla="*/ 922315 h 2590802"/>
                  <a:gd name="connsiteX4101" fmla="*/ 2460784 w 2590802"/>
                  <a:gd name="connsiteY4101" fmla="*/ 832607 h 2590802"/>
                  <a:gd name="connsiteX4102" fmla="*/ 2460734 w 2590802"/>
                  <a:gd name="connsiteY4102" fmla="*/ 832907 h 2590802"/>
                  <a:gd name="connsiteX4103" fmla="*/ 2431444 w 2590802"/>
                  <a:gd name="connsiteY4103" fmla="*/ 832907 h 2590802"/>
                  <a:gd name="connsiteX4104" fmla="*/ 2413870 w 2590802"/>
                  <a:gd name="connsiteY4104" fmla="*/ 832907 h 2590802"/>
                  <a:gd name="connsiteX4105" fmla="*/ 2390437 w 2590802"/>
                  <a:gd name="connsiteY4105" fmla="*/ 815361 h 2590802"/>
                  <a:gd name="connsiteX4106" fmla="*/ 2372863 w 2590802"/>
                  <a:gd name="connsiteY4106" fmla="*/ 809512 h 2590802"/>
                  <a:gd name="connsiteX4107" fmla="*/ 2372863 w 2590802"/>
                  <a:gd name="connsiteY4107" fmla="*/ 791966 h 2590802"/>
                  <a:gd name="connsiteX4108" fmla="*/ 2390437 w 2590802"/>
                  <a:gd name="connsiteY4108" fmla="*/ 774419 h 2590802"/>
                  <a:gd name="connsiteX4109" fmla="*/ 2414602 w 2590802"/>
                  <a:gd name="connsiteY4109" fmla="*/ 786117 h 2590802"/>
                  <a:gd name="connsiteX4110" fmla="*/ 2438945 w 2590802"/>
                  <a:gd name="connsiteY4110" fmla="*/ 781131 h 2590802"/>
                  <a:gd name="connsiteX4111" fmla="*/ 2435963 w 2590802"/>
                  <a:gd name="connsiteY4111" fmla="*/ 774940 h 2590802"/>
                  <a:gd name="connsiteX4112" fmla="*/ 2428298 w 2590802"/>
                  <a:gd name="connsiteY4112" fmla="*/ 779375 h 2590802"/>
                  <a:gd name="connsiteX4113" fmla="*/ 2419407 w 2590802"/>
                  <a:gd name="connsiteY4113" fmla="*/ 780110 h 2590802"/>
                  <a:gd name="connsiteX4114" fmla="*/ 2389768 w 2590802"/>
                  <a:gd name="connsiteY4114" fmla="*/ 768349 h 2590802"/>
                  <a:gd name="connsiteX4115" fmla="*/ 2395696 w 2590802"/>
                  <a:gd name="connsiteY4115" fmla="*/ 750708 h 2590802"/>
                  <a:gd name="connsiteX4116" fmla="*/ 2413479 w 2590802"/>
                  <a:gd name="connsiteY4116" fmla="*/ 758058 h 2590802"/>
                  <a:gd name="connsiteX4117" fmla="*/ 2427281 w 2590802"/>
                  <a:gd name="connsiteY4117" fmla="*/ 756917 h 2590802"/>
                  <a:gd name="connsiteX4118" fmla="*/ 2398597 w 2590802"/>
                  <a:gd name="connsiteY4118" fmla="*/ 697374 h 2590802"/>
                  <a:gd name="connsiteX4119" fmla="*/ 2393362 w 2590802"/>
                  <a:gd name="connsiteY4119" fmla="*/ 688757 h 2590802"/>
                  <a:gd name="connsiteX4120" fmla="*/ 2396201 w 2590802"/>
                  <a:gd name="connsiteY4120" fmla="*/ 732793 h 2590802"/>
                  <a:gd name="connsiteX4121" fmla="*/ 2378511 w 2590802"/>
                  <a:gd name="connsiteY4121" fmla="*/ 774103 h 2590802"/>
                  <a:gd name="connsiteX4122" fmla="*/ 2325439 w 2590802"/>
                  <a:gd name="connsiteY4122" fmla="*/ 803610 h 2590802"/>
                  <a:gd name="connsiteX4123" fmla="*/ 2272367 w 2590802"/>
                  <a:gd name="connsiteY4123" fmla="*/ 774103 h 2590802"/>
                  <a:gd name="connsiteX4124" fmla="*/ 2266470 w 2590802"/>
                  <a:gd name="connsiteY4124" fmla="*/ 750497 h 2590802"/>
                  <a:gd name="connsiteX4125" fmla="*/ 2278264 w 2590802"/>
                  <a:gd name="connsiteY4125" fmla="*/ 720990 h 2590802"/>
                  <a:gd name="connsiteX4126" fmla="*/ 2290058 w 2590802"/>
                  <a:gd name="connsiteY4126" fmla="*/ 720990 h 2590802"/>
                  <a:gd name="connsiteX4127" fmla="*/ 2301851 w 2590802"/>
                  <a:gd name="connsiteY4127" fmla="*/ 732793 h 2590802"/>
                  <a:gd name="connsiteX4128" fmla="*/ 2319542 w 2590802"/>
                  <a:gd name="connsiteY4128" fmla="*/ 726892 h 2590802"/>
                  <a:gd name="connsiteX4129" fmla="*/ 2331336 w 2590802"/>
                  <a:gd name="connsiteY4129" fmla="*/ 750497 h 2590802"/>
                  <a:gd name="connsiteX4130" fmla="*/ 2313645 w 2590802"/>
                  <a:gd name="connsiteY4130" fmla="*/ 762300 h 2590802"/>
                  <a:gd name="connsiteX4131" fmla="*/ 2295955 w 2590802"/>
                  <a:gd name="connsiteY4131" fmla="*/ 762300 h 2590802"/>
                  <a:gd name="connsiteX4132" fmla="*/ 2325439 w 2590802"/>
                  <a:gd name="connsiteY4132" fmla="*/ 780004 h 2590802"/>
                  <a:gd name="connsiteX4133" fmla="*/ 2366716 w 2590802"/>
                  <a:gd name="connsiteY4133" fmla="*/ 762300 h 2590802"/>
                  <a:gd name="connsiteX4134" fmla="*/ 2372614 w 2590802"/>
                  <a:gd name="connsiteY4134" fmla="*/ 667877 h 2590802"/>
                  <a:gd name="connsiteX4135" fmla="*/ 2366716 w 2590802"/>
                  <a:gd name="connsiteY4135" fmla="*/ 650173 h 2590802"/>
                  <a:gd name="connsiteX4136" fmla="*/ 2369922 w 2590802"/>
                  <a:gd name="connsiteY4136" fmla="*/ 650173 h 2590802"/>
                  <a:gd name="connsiteX4137" fmla="*/ 2364316 w 2590802"/>
                  <a:gd name="connsiteY4137" fmla="*/ 640945 h 2590802"/>
                  <a:gd name="connsiteX4138" fmla="*/ 2361078 w 2590802"/>
                  <a:gd name="connsiteY4138" fmla="*/ 643749 h 2590802"/>
                  <a:gd name="connsiteX4139" fmla="*/ 2355150 w 2590802"/>
                  <a:gd name="connsiteY4139" fmla="*/ 644483 h 2590802"/>
                  <a:gd name="connsiteX4140" fmla="*/ 2337367 w 2590802"/>
                  <a:gd name="connsiteY4140" fmla="*/ 626877 h 2590802"/>
                  <a:gd name="connsiteX4141" fmla="*/ 2331439 w 2590802"/>
                  <a:gd name="connsiteY4141" fmla="*/ 615140 h 2590802"/>
                  <a:gd name="connsiteX4142" fmla="*/ 2313656 w 2590802"/>
                  <a:gd name="connsiteY4142" fmla="*/ 615140 h 2590802"/>
                  <a:gd name="connsiteX4143" fmla="*/ 2295872 w 2590802"/>
                  <a:gd name="connsiteY4143" fmla="*/ 579929 h 2590802"/>
                  <a:gd name="connsiteX4144" fmla="*/ 2301800 w 2590802"/>
                  <a:gd name="connsiteY4144" fmla="*/ 556455 h 2590802"/>
                  <a:gd name="connsiteX4145" fmla="*/ 2305505 w 2590802"/>
                  <a:gd name="connsiteY4145" fmla="*/ 554254 h 2590802"/>
                  <a:gd name="connsiteX4146" fmla="*/ 2306232 w 2590802"/>
                  <a:gd name="connsiteY4146" fmla="*/ 554451 h 2590802"/>
                  <a:gd name="connsiteX4147" fmla="*/ 2263529 w 2590802"/>
                  <a:gd name="connsiteY4147" fmla="*/ 497345 h 2590802"/>
                  <a:gd name="connsiteX4148" fmla="*/ 2228033 w 2590802"/>
                  <a:gd name="connsiteY4148" fmla="*/ 458289 h 2590802"/>
                  <a:gd name="connsiteX4149" fmla="*/ 2228465 w 2590802"/>
                  <a:gd name="connsiteY4149" fmla="*/ 458834 h 2590802"/>
                  <a:gd name="connsiteX4150" fmla="*/ 2231378 w 2590802"/>
                  <a:gd name="connsiteY4150" fmla="*/ 462501 h 2590802"/>
                  <a:gd name="connsiteX4151" fmla="*/ 2266334 w 2590802"/>
                  <a:gd name="connsiteY4151" fmla="*/ 503580 h 2590802"/>
                  <a:gd name="connsiteX4152" fmla="*/ 2266334 w 2590802"/>
                  <a:gd name="connsiteY4152" fmla="*/ 515317 h 2590802"/>
                  <a:gd name="connsiteX4153" fmla="*/ 2243030 w 2590802"/>
                  <a:gd name="connsiteY4153" fmla="*/ 515317 h 2590802"/>
                  <a:gd name="connsiteX4154" fmla="*/ 2213899 w 2590802"/>
                  <a:gd name="connsiteY4154" fmla="*/ 480106 h 2590802"/>
                  <a:gd name="connsiteX4155" fmla="*/ 2213899 w 2590802"/>
                  <a:gd name="connsiteY4155" fmla="*/ 462501 h 2590802"/>
                  <a:gd name="connsiteX4156" fmla="*/ 2190595 w 2590802"/>
                  <a:gd name="connsiteY4156" fmla="*/ 450765 h 2590802"/>
                  <a:gd name="connsiteX4157" fmla="*/ 2190595 w 2590802"/>
                  <a:gd name="connsiteY4157" fmla="*/ 433161 h 2590802"/>
                  <a:gd name="connsiteX4158" fmla="*/ 2199334 w 2590802"/>
                  <a:gd name="connsiteY4158" fmla="*/ 430959 h 2590802"/>
                  <a:gd name="connsiteX4159" fmla="*/ 2204339 w 2590802"/>
                  <a:gd name="connsiteY4159" fmla="*/ 432220 h 2590802"/>
                  <a:gd name="connsiteX4160" fmla="*/ 2189488 w 2590802"/>
                  <a:gd name="connsiteY4160" fmla="*/ 415880 h 2590802"/>
                  <a:gd name="connsiteX4161" fmla="*/ 2190399 w 2590802"/>
                  <a:gd name="connsiteY4161" fmla="*/ 421351 h 2590802"/>
                  <a:gd name="connsiteX4162" fmla="*/ 2172738 w 2590802"/>
                  <a:gd name="connsiteY4162" fmla="*/ 415454 h 2590802"/>
                  <a:gd name="connsiteX4163" fmla="*/ 2137417 w 2590802"/>
                  <a:gd name="connsiteY4163" fmla="*/ 397765 h 2590802"/>
                  <a:gd name="connsiteX4164" fmla="*/ 2107982 w 2590802"/>
                  <a:gd name="connsiteY4164" fmla="*/ 397765 h 2590802"/>
                  <a:gd name="connsiteX4165" fmla="*/ 2055000 w 2590802"/>
                  <a:gd name="connsiteY4165" fmla="*/ 433147 h 2590802"/>
                  <a:gd name="connsiteX4166" fmla="*/ 2055000 w 2590802"/>
                  <a:gd name="connsiteY4166" fmla="*/ 462629 h 2590802"/>
                  <a:gd name="connsiteX4167" fmla="*/ 2066774 w 2590802"/>
                  <a:gd name="connsiteY4167" fmla="*/ 474425 h 2590802"/>
                  <a:gd name="connsiteX4168" fmla="*/ 2066774 w 2590802"/>
                  <a:gd name="connsiteY4168" fmla="*/ 450836 h 2590802"/>
                  <a:gd name="connsiteX4169" fmla="*/ 2096208 w 2590802"/>
                  <a:gd name="connsiteY4169" fmla="*/ 444939 h 2590802"/>
                  <a:gd name="connsiteX4170" fmla="*/ 2107982 w 2590802"/>
                  <a:gd name="connsiteY4170" fmla="*/ 462629 h 2590802"/>
                  <a:gd name="connsiteX4171" fmla="*/ 2102095 w 2590802"/>
                  <a:gd name="connsiteY4171" fmla="*/ 480321 h 2590802"/>
                  <a:gd name="connsiteX4172" fmla="*/ 2107982 w 2590802"/>
                  <a:gd name="connsiteY4172" fmla="*/ 486217 h 2590802"/>
                  <a:gd name="connsiteX4173" fmla="*/ 2096208 w 2590802"/>
                  <a:gd name="connsiteY4173" fmla="*/ 503907 h 2590802"/>
                  <a:gd name="connsiteX4174" fmla="*/ 2043226 w 2590802"/>
                  <a:gd name="connsiteY4174" fmla="*/ 492114 h 2590802"/>
                  <a:gd name="connsiteX4175" fmla="*/ 2025565 w 2590802"/>
                  <a:gd name="connsiteY4175" fmla="*/ 433147 h 2590802"/>
                  <a:gd name="connsiteX4176" fmla="*/ 2084435 w 2590802"/>
                  <a:gd name="connsiteY4176" fmla="*/ 380073 h 2590802"/>
                  <a:gd name="connsiteX4177" fmla="*/ 2110925 w 2590802"/>
                  <a:gd name="connsiteY4177" fmla="*/ 376390 h 2590802"/>
                  <a:gd name="connsiteX4178" fmla="*/ 2137417 w 2590802"/>
                  <a:gd name="connsiteY4178" fmla="*/ 385973 h 2590802"/>
                  <a:gd name="connsiteX4179" fmla="*/ 2158021 w 2590802"/>
                  <a:gd name="connsiteY4179" fmla="*/ 392606 h 2590802"/>
                  <a:gd name="connsiteX4180" fmla="*/ 2175889 w 2590802"/>
                  <a:gd name="connsiteY4180" fmla="*/ 402192 h 2590802"/>
                  <a:gd name="connsiteX4181" fmla="*/ 2093458 w 2590802"/>
                  <a:gd name="connsiteY4181" fmla="*/ 327274 h 2590802"/>
                  <a:gd name="connsiteX4182" fmla="*/ 2078390 w 2590802"/>
                  <a:gd name="connsiteY4182" fmla="*/ 316006 h 2590802"/>
                  <a:gd name="connsiteX4183" fmla="*/ 2070593 w 2590802"/>
                  <a:gd name="connsiteY4183" fmla="*/ 330232 h 2590802"/>
                  <a:gd name="connsiteX4184" fmla="*/ 2066918 w 2590802"/>
                  <a:gd name="connsiteY4184" fmla="*/ 344988 h 2590802"/>
                  <a:gd name="connsiteX4185" fmla="*/ 2072798 w 2590802"/>
                  <a:gd name="connsiteY4185" fmla="*/ 374495 h 2590802"/>
                  <a:gd name="connsiteX4186" fmla="*/ 2037516 w 2590802"/>
                  <a:gd name="connsiteY4186" fmla="*/ 386295 h 2590802"/>
                  <a:gd name="connsiteX4187" fmla="*/ 2037516 w 2590802"/>
                  <a:gd name="connsiteY4187" fmla="*/ 362689 h 2590802"/>
                  <a:gd name="connsiteX4188" fmla="*/ 2037516 w 2590802"/>
                  <a:gd name="connsiteY4188" fmla="*/ 350886 h 2590802"/>
                  <a:gd name="connsiteX4189" fmla="*/ 2025755 w 2590802"/>
                  <a:gd name="connsiteY4189" fmla="*/ 321380 h 2590802"/>
                  <a:gd name="connsiteX4190" fmla="*/ 2031635 w 2590802"/>
                  <a:gd name="connsiteY4190" fmla="*/ 309577 h 2590802"/>
                  <a:gd name="connsiteX4191" fmla="*/ 2031635 w 2590802"/>
                  <a:gd name="connsiteY4191" fmla="*/ 285973 h 2590802"/>
                  <a:gd name="connsiteX4192" fmla="*/ 2037516 w 2590802"/>
                  <a:gd name="connsiteY4192" fmla="*/ 285973 h 2590802"/>
                  <a:gd name="connsiteX4193" fmla="*/ 2054656 w 2590802"/>
                  <a:gd name="connsiteY4193" fmla="*/ 298258 h 2590802"/>
                  <a:gd name="connsiteX4194" fmla="*/ 1996873 w 2590802"/>
                  <a:gd name="connsiteY4194" fmla="*/ 255049 h 2590802"/>
                  <a:gd name="connsiteX4195" fmla="*/ 1295401 w 2590802"/>
                  <a:gd name="connsiteY4195" fmla="*/ 40779 h 2590802"/>
                  <a:gd name="connsiteX4196" fmla="*/ 1295401 w 2590802"/>
                  <a:gd name="connsiteY4196" fmla="*/ 0 h 2590802"/>
                  <a:gd name="connsiteX4197" fmla="*/ 2590802 w 2590802"/>
                  <a:gd name="connsiteY4197" fmla="*/ 1295401 h 2590802"/>
                  <a:gd name="connsiteX4198" fmla="*/ 1295401 w 2590802"/>
                  <a:gd name="connsiteY4198" fmla="*/ 2590802 h 2590802"/>
                  <a:gd name="connsiteX4199" fmla="*/ 0 w 2590802"/>
                  <a:gd name="connsiteY4199" fmla="*/ 1295401 h 2590802"/>
                  <a:gd name="connsiteX4200" fmla="*/ 1295401 w 2590802"/>
                  <a:gd name="connsiteY4200" fmla="*/ 0 h 259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</a:cxnLst>
                <a:rect l="l" t="t" r="r" b="b"/>
                <a:pathLst>
                  <a:path w="2590802" h="2590802">
                    <a:moveTo>
                      <a:pt x="1238629" y="2501864"/>
                    </a:moveTo>
                    <a:cubicBezTo>
                      <a:pt x="1242998" y="2502588"/>
                      <a:pt x="1247367" y="2505487"/>
                      <a:pt x="1250281" y="2508385"/>
                    </a:cubicBezTo>
                    <a:cubicBezTo>
                      <a:pt x="1261933" y="2519977"/>
                      <a:pt x="1261933" y="2519977"/>
                      <a:pt x="1261933" y="2519977"/>
                    </a:cubicBezTo>
                    <a:cubicBezTo>
                      <a:pt x="1261933" y="2525773"/>
                      <a:pt x="1267759" y="2531569"/>
                      <a:pt x="1261933" y="2543162"/>
                    </a:cubicBezTo>
                    <a:cubicBezTo>
                      <a:pt x="1256107" y="2548957"/>
                      <a:pt x="1250281" y="2543162"/>
                      <a:pt x="1244454" y="2543162"/>
                    </a:cubicBezTo>
                    <a:cubicBezTo>
                      <a:pt x="1244454" y="2531569"/>
                      <a:pt x="1238628" y="2525773"/>
                      <a:pt x="1238628" y="2519977"/>
                    </a:cubicBezTo>
                    <a:cubicBezTo>
                      <a:pt x="1232802" y="2514181"/>
                      <a:pt x="1226976" y="2514181"/>
                      <a:pt x="1226976" y="2508385"/>
                    </a:cubicBezTo>
                    <a:cubicBezTo>
                      <a:pt x="1229889" y="2502588"/>
                      <a:pt x="1234259" y="2501140"/>
                      <a:pt x="1238629" y="2501864"/>
                    </a:cubicBezTo>
                    <a:close/>
                    <a:moveTo>
                      <a:pt x="1320928" y="2496223"/>
                    </a:moveTo>
                    <a:cubicBezTo>
                      <a:pt x="1320928" y="2502104"/>
                      <a:pt x="1320928" y="2502104"/>
                      <a:pt x="1320928" y="2507985"/>
                    </a:cubicBezTo>
                    <a:cubicBezTo>
                      <a:pt x="1315014" y="2502104"/>
                      <a:pt x="1315014" y="2502104"/>
                      <a:pt x="1315014" y="2502104"/>
                    </a:cubicBezTo>
                    <a:cubicBezTo>
                      <a:pt x="1320928" y="2502104"/>
                      <a:pt x="1320928" y="2502104"/>
                      <a:pt x="1320928" y="2496223"/>
                    </a:cubicBezTo>
                    <a:close/>
                    <a:moveTo>
                      <a:pt x="1038326" y="2482021"/>
                    </a:moveTo>
                    <a:cubicBezTo>
                      <a:pt x="1043068" y="2481558"/>
                      <a:pt x="1047822" y="2481680"/>
                      <a:pt x="1052317" y="2482579"/>
                    </a:cubicBezTo>
                    <a:cubicBezTo>
                      <a:pt x="1058311" y="2483777"/>
                      <a:pt x="1063844" y="2486359"/>
                      <a:pt x="1068270" y="2490785"/>
                    </a:cubicBezTo>
                    <a:cubicBezTo>
                      <a:pt x="1068270" y="2496687"/>
                      <a:pt x="1068270" y="2502588"/>
                      <a:pt x="1068270" y="2508489"/>
                    </a:cubicBezTo>
                    <a:cubicBezTo>
                      <a:pt x="1080073" y="2502588"/>
                      <a:pt x="1091875" y="2502588"/>
                      <a:pt x="1103678" y="2508489"/>
                    </a:cubicBezTo>
                    <a:cubicBezTo>
                      <a:pt x="1103678" y="2514391"/>
                      <a:pt x="1103678" y="2520293"/>
                      <a:pt x="1103678" y="2526194"/>
                    </a:cubicBezTo>
                    <a:cubicBezTo>
                      <a:pt x="1085974" y="2520293"/>
                      <a:pt x="1068270" y="2526194"/>
                      <a:pt x="1056467" y="2514391"/>
                    </a:cubicBezTo>
                    <a:cubicBezTo>
                      <a:pt x="1050566" y="2514391"/>
                      <a:pt x="1044664" y="2502588"/>
                      <a:pt x="1032861" y="2508489"/>
                    </a:cubicBezTo>
                    <a:cubicBezTo>
                      <a:pt x="1021058" y="2502588"/>
                      <a:pt x="997453" y="2520293"/>
                      <a:pt x="1003354" y="2496687"/>
                    </a:cubicBezTo>
                    <a:cubicBezTo>
                      <a:pt x="1009993" y="2490048"/>
                      <a:pt x="1024101" y="2483409"/>
                      <a:pt x="1038326" y="2482021"/>
                    </a:cubicBezTo>
                    <a:close/>
                    <a:moveTo>
                      <a:pt x="1308542" y="2478772"/>
                    </a:moveTo>
                    <a:cubicBezTo>
                      <a:pt x="1314707" y="2484463"/>
                      <a:pt x="1320872" y="2484463"/>
                      <a:pt x="1320872" y="2490153"/>
                    </a:cubicBezTo>
                    <a:cubicBezTo>
                      <a:pt x="1308542" y="2478772"/>
                      <a:pt x="1308542" y="2478772"/>
                      <a:pt x="1308542" y="2478772"/>
                    </a:cubicBezTo>
                    <a:close/>
                    <a:moveTo>
                      <a:pt x="1297161" y="2478772"/>
                    </a:moveTo>
                    <a:cubicBezTo>
                      <a:pt x="1297161" y="2478772"/>
                      <a:pt x="1302852" y="2478772"/>
                      <a:pt x="1308542" y="2478772"/>
                    </a:cubicBezTo>
                    <a:cubicBezTo>
                      <a:pt x="1302852" y="2484463"/>
                      <a:pt x="1302852" y="2478772"/>
                      <a:pt x="1297161" y="2478772"/>
                    </a:cubicBezTo>
                    <a:close/>
                    <a:moveTo>
                      <a:pt x="1259571" y="2459471"/>
                    </a:moveTo>
                    <a:cubicBezTo>
                      <a:pt x="1261789" y="2458001"/>
                      <a:pt x="1264747" y="2458001"/>
                      <a:pt x="1267703" y="2460941"/>
                    </a:cubicBezTo>
                    <a:cubicBezTo>
                      <a:pt x="1279531" y="2466822"/>
                      <a:pt x="1279531" y="2466822"/>
                      <a:pt x="1279531" y="2466822"/>
                    </a:cubicBezTo>
                    <a:cubicBezTo>
                      <a:pt x="1285444" y="2478583"/>
                      <a:pt x="1273617" y="2484463"/>
                      <a:pt x="1279531" y="2490343"/>
                    </a:cubicBezTo>
                    <a:cubicBezTo>
                      <a:pt x="1285444" y="2484463"/>
                      <a:pt x="1291358" y="2484463"/>
                      <a:pt x="1297273" y="2484463"/>
                    </a:cubicBezTo>
                    <a:cubicBezTo>
                      <a:pt x="1303186" y="2484463"/>
                      <a:pt x="1315014" y="2490343"/>
                      <a:pt x="1315014" y="2502104"/>
                    </a:cubicBezTo>
                    <a:cubicBezTo>
                      <a:pt x="1315014" y="2507985"/>
                      <a:pt x="1309100" y="2513865"/>
                      <a:pt x="1309100" y="2519745"/>
                    </a:cubicBezTo>
                    <a:cubicBezTo>
                      <a:pt x="1315014" y="2519745"/>
                      <a:pt x="1315014" y="2519745"/>
                      <a:pt x="1315014" y="2519745"/>
                    </a:cubicBezTo>
                    <a:cubicBezTo>
                      <a:pt x="1320928" y="2519745"/>
                      <a:pt x="1315014" y="2513865"/>
                      <a:pt x="1320928" y="2513865"/>
                    </a:cubicBezTo>
                    <a:cubicBezTo>
                      <a:pt x="1320928" y="2513865"/>
                      <a:pt x="1326842" y="2519745"/>
                      <a:pt x="1332755" y="2519745"/>
                    </a:cubicBezTo>
                    <a:cubicBezTo>
                      <a:pt x="1344583" y="2525626"/>
                      <a:pt x="1332755" y="2537387"/>
                      <a:pt x="1338670" y="2543267"/>
                    </a:cubicBezTo>
                    <a:cubicBezTo>
                      <a:pt x="1332755" y="2543267"/>
                      <a:pt x="1326842" y="2543267"/>
                      <a:pt x="1320928" y="2543267"/>
                    </a:cubicBezTo>
                    <a:cubicBezTo>
                      <a:pt x="1309100" y="2543267"/>
                      <a:pt x="1291358" y="2543267"/>
                      <a:pt x="1273617" y="2543267"/>
                    </a:cubicBezTo>
                    <a:cubicBezTo>
                      <a:pt x="1267703" y="2537387"/>
                      <a:pt x="1273617" y="2525626"/>
                      <a:pt x="1267703" y="2519745"/>
                    </a:cubicBezTo>
                    <a:cubicBezTo>
                      <a:pt x="1267703" y="2507985"/>
                      <a:pt x="1255876" y="2502104"/>
                      <a:pt x="1244048" y="2496223"/>
                    </a:cubicBezTo>
                    <a:cubicBezTo>
                      <a:pt x="1244048" y="2484463"/>
                      <a:pt x="1249962" y="2478583"/>
                      <a:pt x="1255876" y="2466822"/>
                    </a:cubicBezTo>
                    <a:cubicBezTo>
                      <a:pt x="1255876" y="2463882"/>
                      <a:pt x="1257354" y="2460941"/>
                      <a:pt x="1259571" y="2459471"/>
                    </a:cubicBezTo>
                    <a:close/>
                    <a:moveTo>
                      <a:pt x="1059220" y="2440242"/>
                    </a:moveTo>
                    <a:cubicBezTo>
                      <a:pt x="1065148" y="2438759"/>
                      <a:pt x="1071076" y="2440242"/>
                      <a:pt x="1074040" y="2449133"/>
                    </a:cubicBezTo>
                    <a:cubicBezTo>
                      <a:pt x="1079968" y="2455061"/>
                      <a:pt x="1079968" y="2460988"/>
                      <a:pt x="1074040" y="2466916"/>
                    </a:cubicBezTo>
                    <a:cubicBezTo>
                      <a:pt x="1062184" y="2478772"/>
                      <a:pt x="1044401" y="2472844"/>
                      <a:pt x="1032545" y="2472844"/>
                    </a:cubicBezTo>
                    <a:cubicBezTo>
                      <a:pt x="1032545" y="2466916"/>
                      <a:pt x="1038473" y="2460988"/>
                      <a:pt x="1044401" y="2449133"/>
                    </a:cubicBezTo>
                    <a:cubicBezTo>
                      <a:pt x="1047365" y="2446169"/>
                      <a:pt x="1053292" y="2441723"/>
                      <a:pt x="1059220" y="2440242"/>
                    </a:cubicBezTo>
                    <a:close/>
                    <a:moveTo>
                      <a:pt x="862584" y="2440163"/>
                    </a:moveTo>
                    <a:cubicBezTo>
                      <a:pt x="868464" y="2439438"/>
                      <a:pt x="874345" y="2440887"/>
                      <a:pt x="880225" y="2443785"/>
                    </a:cubicBezTo>
                    <a:cubicBezTo>
                      <a:pt x="886106" y="2449581"/>
                      <a:pt x="886106" y="2449581"/>
                      <a:pt x="886106" y="2455377"/>
                    </a:cubicBezTo>
                    <a:cubicBezTo>
                      <a:pt x="897867" y="2443785"/>
                      <a:pt x="903747" y="2443785"/>
                      <a:pt x="915507" y="2449581"/>
                    </a:cubicBezTo>
                    <a:cubicBezTo>
                      <a:pt x="927268" y="2449581"/>
                      <a:pt x="933149" y="2455377"/>
                      <a:pt x="939029" y="2466969"/>
                    </a:cubicBezTo>
                    <a:cubicBezTo>
                      <a:pt x="939029" y="2472765"/>
                      <a:pt x="956670" y="2484357"/>
                      <a:pt x="939029" y="2490154"/>
                    </a:cubicBezTo>
                    <a:cubicBezTo>
                      <a:pt x="927268" y="2484357"/>
                      <a:pt x="921388" y="2478562"/>
                      <a:pt x="909627" y="2472765"/>
                    </a:cubicBezTo>
                    <a:cubicBezTo>
                      <a:pt x="903747" y="2466969"/>
                      <a:pt x="897867" y="2461174"/>
                      <a:pt x="886106" y="2461174"/>
                    </a:cubicBezTo>
                    <a:cubicBezTo>
                      <a:pt x="880225" y="2466969"/>
                      <a:pt x="874345" y="2466969"/>
                      <a:pt x="868464" y="2466969"/>
                    </a:cubicBezTo>
                    <a:cubicBezTo>
                      <a:pt x="862584" y="2461174"/>
                      <a:pt x="839063" y="2466969"/>
                      <a:pt x="844943" y="2449581"/>
                    </a:cubicBezTo>
                    <a:cubicBezTo>
                      <a:pt x="850824" y="2443785"/>
                      <a:pt x="856704" y="2440887"/>
                      <a:pt x="862584" y="2440163"/>
                    </a:cubicBezTo>
                    <a:close/>
                    <a:moveTo>
                      <a:pt x="1255904" y="2437989"/>
                    </a:moveTo>
                    <a:cubicBezTo>
                      <a:pt x="1255904" y="2443680"/>
                      <a:pt x="1262069" y="2443680"/>
                      <a:pt x="1262069" y="2449370"/>
                    </a:cubicBezTo>
                    <a:cubicBezTo>
                      <a:pt x="1262069" y="2455061"/>
                      <a:pt x="1262069" y="2455061"/>
                      <a:pt x="1255904" y="2460752"/>
                    </a:cubicBezTo>
                    <a:cubicBezTo>
                      <a:pt x="1249739" y="2460752"/>
                      <a:pt x="1255904" y="2455061"/>
                      <a:pt x="1255904" y="2449370"/>
                    </a:cubicBezTo>
                    <a:cubicBezTo>
                      <a:pt x="1255904" y="2449370"/>
                      <a:pt x="1249739" y="2443680"/>
                      <a:pt x="1255904" y="2437989"/>
                    </a:cubicBezTo>
                    <a:close/>
                    <a:moveTo>
                      <a:pt x="921104" y="2408587"/>
                    </a:moveTo>
                    <a:cubicBezTo>
                      <a:pt x="926952" y="2408587"/>
                      <a:pt x="932801" y="2414413"/>
                      <a:pt x="938650" y="2420239"/>
                    </a:cubicBezTo>
                    <a:cubicBezTo>
                      <a:pt x="938650" y="2426065"/>
                      <a:pt x="938650" y="2437718"/>
                      <a:pt x="938650" y="2449370"/>
                    </a:cubicBezTo>
                    <a:cubicBezTo>
                      <a:pt x="926952" y="2449370"/>
                      <a:pt x="921104" y="2437718"/>
                      <a:pt x="909406" y="2437718"/>
                    </a:cubicBezTo>
                    <a:cubicBezTo>
                      <a:pt x="903557" y="2437718"/>
                      <a:pt x="909406" y="2426065"/>
                      <a:pt x="909406" y="2420239"/>
                    </a:cubicBezTo>
                    <a:cubicBezTo>
                      <a:pt x="909406" y="2414413"/>
                      <a:pt x="915255" y="2408587"/>
                      <a:pt x="921104" y="2408587"/>
                    </a:cubicBezTo>
                    <a:close/>
                    <a:moveTo>
                      <a:pt x="1064758" y="2407828"/>
                    </a:moveTo>
                    <a:cubicBezTo>
                      <a:pt x="1072126" y="2406359"/>
                      <a:pt x="1079493" y="2407828"/>
                      <a:pt x="1085387" y="2413709"/>
                    </a:cubicBezTo>
                    <a:cubicBezTo>
                      <a:pt x="1091281" y="2413709"/>
                      <a:pt x="1103069" y="2407828"/>
                      <a:pt x="1108963" y="2413709"/>
                    </a:cubicBezTo>
                    <a:cubicBezTo>
                      <a:pt x="1114857" y="2413709"/>
                      <a:pt x="1120751" y="2419589"/>
                      <a:pt x="1120751" y="2425470"/>
                    </a:cubicBezTo>
                    <a:cubicBezTo>
                      <a:pt x="1120751" y="2431350"/>
                      <a:pt x="1120751" y="2437230"/>
                      <a:pt x="1114857" y="2443110"/>
                    </a:cubicBezTo>
                    <a:cubicBezTo>
                      <a:pt x="1114857" y="2448991"/>
                      <a:pt x="1097175" y="2448991"/>
                      <a:pt x="1103069" y="2454872"/>
                    </a:cubicBezTo>
                    <a:cubicBezTo>
                      <a:pt x="1108963" y="2460752"/>
                      <a:pt x="1108963" y="2466632"/>
                      <a:pt x="1108963" y="2466632"/>
                    </a:cubicBezTo>
                    <a:cubicBezTo>
                      <a:pt x="1103069" y="2484273"/>
                      <a:pt x="1091281" y="2484273"/>
                      <a:pt x="1073599" y="2490154"/>
                    </a:cubicBezTo>
                    <a:cubicBezTo>
                      <a:pt x="1073599" y="2484273"/>
                      <a:pt x="1067706" y="2484273"/>
                      <a:pt x="1067706" y="2478393"/>
                    </a:cubicBezTo>
                    <a:cubicBezTo>
                      <a:pt x="1067706" y="2472513"/>
                      <a:pt x="1079493" y="2472513"/>
                      <a:pt x="1085387" y="2466632"/>
                    </a:cubicBezTo>
                    <a:cubicBezTo>
                      <a:pt x="1085387" y="2454872"/>
                      <a:pt x="1085387" y="2448991"/>
                      <a:pt x="1079493" y="2443110"/>
                    </a:cubicBezTo>
                    <a:cubicBezTo>
                      <a:pt x="1073599" y="2431350"/>
                      <a:pt x="1055918" y="2431350"/>
                      <a:pt x="1050024" y="2437230"/>
                    </a:cubicBezTo>
                    <a:cubicBezTo>
                      <a:pt x="1044130" y="2437230"/>
                      <a:pt x="1044130" y="2443110"/>
                      <a:pt x="1038236" y="2443110"/>
                    </a:cubicBezTo>
                    <a:cubicBezTo>
                      <a:pt x="1038236" y="2431350"/>
                      <a:pt x="1044130" y="2425470"/>
                      <a:pt x="1044130" y="2419589"/>
                    </a:cubicBezTo>
                    <a:cubicBezTo>
                      <a:pt x="1050024" y="2413709"/>
                      <a:pt x="1057391" y="2409299"/>
                      <a:pt x="1064758" y="2407828"/>
                    </a:cubicBezTo>
                    <a:close/>
                    <a:moveTo>
                      <a:pt x="1177361" y="2387813"/>
                    </a:moveTo>
                    <a:cubicBezTo>
                      <a:pt x="1186865" y="2386344"/>
                      <a:pt x="1197100" y="2387813"/>
                      <a:pt x="1208798" y="2390749"/>
                    </a:cubicBezTo>
                    <a:cubicBezTo>
                      <a:pt x="1220495" y="2402496"/>
                      <a:pt x="1220495" y="2402496"/>
                      <a:pt x="1220495" y="2402496"/>
                    </a:cubicBezTo>
                    <a:cubicBezTo>
                      <a:pt x="1232192" y="2414241"/>
                      <a:pt x="1243890" y="2425988"/>
                      <a:pt x="1243890" y="2443607"/>
                    </a:cubicBezTo>
                    <a:cubicBezTo>
                      <a:pt x="1249739" y="2461226"/>
                      <a:pt x="1243890" y="2484718"/>
                      <a:pt x="1232192" y="2496465"/>
                    </a:cubicBezTo>
                    <a:cubicBezTo>
                      <a:pt x="1220495" y="2514084"/>
                      <a:pt x="1202949" y="2514084"/>
                      <a:pt x="1185402" y="2525830"/>
                    </a:cubicBezTo>
                    <a:cubicBezTo>
                      <a:pt x="1162008" y="2531703"/>
                      <a:pt x="1138613" y="2537576"/>
                      <a:pt x="1115217" y="2525830"/>
                    </a:cubicBezTo>
                    <a:cubicBezTo>
                      <a:pt x="1109369" y="2519957"/>
                      <a:pt x="1115217" y="2519957"/>
                      <a:pt x="1121066" y="2519957"/>
                    </a:cubicBezTo>
                    <a:cubicBezTo>
                      <a:pt x="1156159" y="2525830"/>
                      <a:pt x="1185402" y="2514084"/>
                      <a:pt x="1208798" y="2496465"/>
                    </a:cubicBezTo>
                    <a:cubicBezTo>
                      <a:pt x="1214646" y="2478845"/>
                      <a:pt x="1226343" y="2467099"/>
                      <a:pt x="1226343" y="2449480"/>
                    </a:cubicBezTo>
                    <a:cubicBezTo>
                      <a:pt x="1220495" y="2437734"/>
                      <a:pt x="1214646" y="2425988"/>
                      <a:pt x="1202949" y="2414241"/>
                    </a:cubicBezTo>
                    <a:cubicBezTo>
                      <a:pt x="1197100" y="2414241"/>
                      <a:pt x="1191251" y="2408368"/>
                      <a:pt x="1185402" y="2414241"/>
                    </a:cubicBezTo>
                    <a:cubicBezTo>
                      <a:pt x="1185402" y="2420115"/>
                      <a:pt x="1197100" y="2425988"/>
                      <a:pt x="1197100" y="2431861"/>
                    </a:cubicBezTo>
                    <a:cubicBezTo>
                      <a:pt x="1197100" y="2443607"/>
                      <a:pt x="1185402" y="2443607"/>
                      <a:pt x="1185402" y="2449480"/>
                    </a:cubicBezTo>
                    <a:cubicBezTo>
                      <a:pt x="1179554" y="2455353"/>
                      <a:pt x="1173705" y="2455353"/>
                      <a:pt x="1167857" y="2449480"/>
                    </a:cubicBezTo>
                    <a:cubicBezTo>
                      <a:pt x="1156159" y="2449480"/>
                      <a:pt x="1162008" y="2437734"/>
                      <a:pt x="1156159" y="2431861"/>
                    </a:cubicBezTo>
                    <a:cubicBezTo>
                      <a:pt x="1150310" y="2431861"/>
                      <a:pt x="1144461" y="2425988"/>
                      <a:pt x="1144461" y="2420115"/>
                    </a:cubicBezTo>
                    <a:cubicBezTo>
                      <a:pt x="1138613" y="2414241"/>
                      <a:pt x="1144461" y="2402496"/>
                      <a:pt x="1150310" y="2402496"/>
                    </a:cubicBezTo>
                    <a:cubicBezTo>
                      <a:pt x="1159083" y="2393686"/>
                      <a:pt x="1167857" y="2389281"/>
                      <a:pt x="1177361" y="2387813"/>
                    </a:cubicBezTo>
                    <a:close/>
                    <a:moveTo>
                      <a:pt x="997263" y="2374751"/>
                    </a:moveTo>
                    <a:cubicBezTo>
                      <a:pt x="1006083" y="2374016"/>
                      <a:pt x="1014904" y="2375486"/>
                      <a:pt x="1020785" y="2378426"/>
                    </a:cubicBezTo>
                    <a:cubicBezTo>
                      <a:pt x="1026665" y="2390187"/>
                      <a:pt x="1032545" y="2396068"/>
                      <a:pt x="1026665" y="2407828"/>
                    </a:cubicBezTo>
                    <a:cubicBezTo>
                      <a:pt x="1026665" y="2413708"/>
                      <a:pt x="1014904" y="2413708"/>
                      <a:pt x="1020785" y="2419589"/>
                    </a:cubicBezTo>
                    <a:cubicBezTo>
                      <a:pt x="1026665" y="2425469"/>
                      <a:pt x="1032545" y="2437230"/>
                      <a:pt x="1032545" y="2443110"/>
                    </a:cubicBezTo>
                    <a:cubicBezTo>
                      <a:pt x="1032545" y="2466632"/>
                      <a:pt x="1014904" y="2478393"/>
                      <a:pt x="997263" y="2490153"/>
                    </a:cubicBezTo>
                    <a:cubicBezTo>
                      <a:pt x="991383" y="2490153"/>
                      <a:pt x="991383" y="2478393"/>
                      <a:pt x="985502" y="2478393"/>
                    </a:cubicBezTo>
                    <a:cubicBezTo>
                      <a:pt x="979622" y="2472512"/>
                      <a:pt x="961981" y="2472512"/>
                      <a:pt x="956101" y="2478393"/>
                    </a:cubicBezTo>
                    <a:cubicBezTo>
                      <a:pt x="944340" y="2466632"/>
                      <a:pt x="944340" y="2448991"/>
                      <a:pt x="944340" y="2437230"/>
                    </a:cubicBezTo>
                    <a:cubicBezTo>
                      <a:pt x="944340" y="2419589"/>
                      <a:pt x="944340" y="2419589"/>
                      <a:pt x="944340" y="2419589"/>
                    </a:cubicBezTo>
                    <a:cubicBezTo>
                      <a:pt x="950220" y="2413708"/>
                      <a:pt x="956101" y="2407828"/>
                      <a:pt x="967861" y="2407828"/>
                    </a:cubicBezTo>
                    <a:cubicBezTo>
                      <a:pt x="973741" y="2401948"/>
                      <a:pt x="967861" y="2390187"/>
                      <a:pt x="973741" y="2384307"/>
                    </a:cubicBezTo>
                    <a:cubicBezTo>
                      <a:pt x="979622" y="2378426"/>
                      <a:pt x="988443" y="2375486"/>
                      <a:pt x="997263" y="2374751"/>
                    </a:cubicBezTo>
                    <a:close/>
                    <a:moveTo>
                      <a:pt x="733153" y="2366856"/>
                    </a:moveTo>
                    <a:cubicBezTo>
                      <a:pt x="739054" y="2366856"/>
                      <a:pt x="739054" y="2366856"/>
                      <a:pt x="744956" y="2372817"/>
                    </a:cubicBezTo>
                    <a:cubicBezTo>
                      <a:pt x="744956" y="2378779"/>
                      <a:pt x="750857" y="2384740"/>
                      <a:pt x="739054" y="2384740"/>
                    </a:cubicBezTo>
                    <a:cubicBezTo>
                      <a:pt x="727252" y="2378779"/>
                      <a:pt x="715449" y="2408587"/>
                      <a:pt x="703646" y="2390702"/>
                    </a:cubicBezTo>
                    <a:cubicBezTo>
                      <a:pt x="697745" y="2390702"/>
                      <a:pt x="697745" y="2384740"/>
                      <a:pt x="697745" y="2378779"/>
                    </a:cubicBezTo>
                    <a:cubicBezTo>
                      <a:pt x="709547" y="2372817"/>
                      <a:pt x="715449" y="2366856"/>
                      <a:pt x="733153" y="2366856"/>
                    </a:cubicBezTo>
                    <a:close/>
                    <a:moveTo>
                      <a:pt x="1455741" y="2355474"/>
                    </a:moveTo>
                    <a:cubicBezTo>
                      <a:pt x="1467502" y="2355474"/>
                      <a:pt x="1467502" y="2367093"/>
                      <a:pt x="1473382" y="2372902"/>
                    </a:cubicBezTo>
                    <a:cubicBezTo>
                      <a:pt x="1485143" y="2390330"/>
                      <a:pt x="1508665" y="2390330"/>
                      <a:pt x="1532186" y="2390330"/>
                    </a:cubicBezTo>
                    <a:cubicBezTo>
                      <a:pt x="1532186" y="2390330"/>
                      <a:pt x="1538066" y="2390330"/>
                      <a:pt x="1538066" y="2390330"/>
                    </a:cubicBezTo>
                    <a:cubicBezTo>
                      <a:pt x="1520425" y="2401948"/>
                      <a:pt x="1496904" y="2401948"/>
                      <a:pt x="1479263" y="2390330"/>
                    </a:cubicBezTo>
                    <a:cubicBezTo>
                      <a:pt x="1467502" y="2384520"/>
                      <a:pt x="1455741" y="2372902"/>
                      <a:pt x="1455741" y="2361283"/>
                    </a:cubicBezTo>
                    <a:cubicBezTo>
                      <a:pt x="1449861" y="2355474"/>
                      <a:pt x="1455741" y="2355474"/>
                      <a:pt x="1455741" y="2355474"/>
                    </a:cubicBezTo>
                    <a:close/>
                    <a:moveTo>
                      <a:pt x="891986" y="2355474"/>
                    </a:moveTo>
                    <a:cubicBezTo>
                      <a:pt x="897866" y="2355474"/>
                      <a:pt x="903747" y="2355474"/>
                      <a:pt x="909627" y="2361354"/>
                    </a:cubicBezTo>
                    <a:cubicBezTo>
                      <a:pt x="915507" y="2367235"/>
                      <a:pt x="909627" y="2373115"/>
                      <a:pt x="915507" y="2378996"/>
                    </a:cubicBezTo>
                    <a:cubicBezTo>
                      <a:pt x="927268" y="2373115"/>
                      <a:pt x="933149" y="2373115"/>
                      <a:pt x="944909" y="2378996"/>
                    </a:cubicBezTo>
                    <a:cubicBezTo>
                      <a:pt x="950789" y="2384876"/>
                      <a:pt x="956670" y="2390756"/>
                      <a:pt x="950789" y="2402517"/>
                    </a:cubicBezTo>
                    <a:cubicBezTo>
                      <a:pt x="950789" y="2402517"/>
                      <a:pt x="950789" y="2408398"/>
                      <a:pt x="944909" y="2414278"/>
                    </a:cubicBezTo>
                    <a:cubicBezTo>
                      <a:pt x="944909" y="2414278"/>
                      <a:pt x="944909" y="2408398"/>
                      <a:pt x="939029" y="2408398"/>
                    </a:cubicBezTo>
                    <a:cubicBezTo>
                      <a:pt x="933149" y="2402517"/>
                      <a:pt x="921388" y="2402517"/>
                      <a:pt x="915507" y="2402517"/>
                    </a:cubicBezTo>
                    <a:cubicBezTo>
                      <a:pt x="903747" y="2408398"/>
                      <a:pt x="903747" y="2414278"/>
                      <a:pt x="897866" y="2426038"/>
                    </a:cubicBezTo>
                    <a:cubicBezTo>
                      <a:pt x="897866" y="2437799"/>
                      <a:pt x="897866" y="2437799"/>
                      <a:pt x="897866" y="2437799"/>
                    </a:cubicBezTo>
                    <a:cubicBezTo>
                      <a:pt x="897866" y="2437799"/>
                      <a:pt x="891986" y="2443680"/>
                      <a:pt x="891986" y="2443680"/>
                    </a:cubicBezTo>
                    <a:cubicBezTo>
                      <a:pt x="886105" y="2431919"/>
                      <a:pt x="868464" y="2426038"/>
                      <a:pt x="874345" y="2414278"/>
                    </a:cubicBezTo>
                    <a:cubicBezTo>
                      <a:pt x="868464" y="2408398"/>
                      <a:pt x="874345" y="2402517"/>
                      <a:pt x="880225" y="2396636"/>
                    </a:cubicBezTo>
                    <a:cubicBezTo>
                      <a:pt x="874345" y="2384876"/>
                      <a:pt x="868464" y="2378996"/>
                      <a:pt x="874345" y="2367235"/>
                    </a:cubicBezTo>
                    <a:cubicBezTo>
                      <a:pt x="874345" y="2361354"/>
                      <a:pt x="886105" y="2355474"/>
                      <a:pt x="891986" y="2355474"/>
                    </a:cubicBezTo>
                    <a:close/>
                    <a:moveTo>
                      <a:pt x="1441444" y="2348565"/>
                    </a:moveTo>
                    <a:cubicBezTo>
                      <a:pt x="1447526" y="2351597"/>
                      <a:pt x="1445314" y="2363726"/>
                      <a:pt x="1449737" y="2372546"/>
                    </a:cubicBezTo>
                    <a:cubicBezTo>
                      <a:pt x="1455634" y="2384307"/>
                      <a:pt x="1467427" y="2396068"/>
                      <a:pt x="1479221" y="2401948"/>
                    </a:cubicBezTo>
                    <a:cubicBezTo>
                      <a:pt x="1502808" y="2407829"/>
                      <a:pt x="1526396" y="2407829"/>
                      <a:pt x="1544087" y="2396068"/>
                    </a:cubicBezTo>
                    <a:cubicBezTo>
                      <a:pt x="1549983" y="2401948"/>
                      <a:pt x="1555880" y="2401948"/>
                      <a:pt x="1561777" y="2407829"/>
                    </a:cubicBezTo>
                    <a:cubicBezTo>
                      <a:pt x="1561777" y="2407829"/>
                      <a:pt x="1555880" y="2413709"/>
                      <a:pt x="1549983" y="2413709"/>
                    </a:cubicBezTo>
                    <a:cubicBezTo>
                      <a:pt x="1532293" y="2407829"/>
                      <a:pt x="1532293" y="2407829"/>
                      <a:pt x="1532293" y="2407829"/>
                    </a:cubicBezTo>
                    <a:cubicBezTo>
                      <a:pt x="1532293" y="2419590"/>
                      <a:pt x="1526396" y="2425470"/>
                      <a:pt x="1520499" y="2425470"/>
                    </a:cubicBezTo>
                    <a:cubicBezTo>
                      <a:pt x="1508705" y="2425470"/>
                      <a:pt x="1502808" y="2425470"/>
                      <a:pt x="1496912" y="2419590"/>
                    </a:cubicBezTo>
                    <a:cubicBezTo>
                      <a:pt x="1491015" y="2425470"/>
                      <a:pt x="1485118" y="2431350"/>
                      <a:pt x="1473324" y="2425470"/>
                    </a:cubicBezTo>
                    <a:cubicBezTo>
                      <a:pt x="1467427" y="2425470"/>
                      <a:pt x="1467427" y="2419590"/>
                      <a:pt x="1467427" y="2413709"/>
                    </a:cubicBezTo>
                    <a:cubicBezTo>
                      <a:pt x="1461530" y="2413709"/>
                      <a:pt x="1467427" y="2407829"/>
                      <a:pt x="1461530" y="2401948"/>
                    </a:cubicBezTo>
                    <a:cubicBezTo>
                      <a:pt x="1455634" y="2407829"/>
                      <a:pt x="1449737" y="2407829"/>
                      <a:pt x="1443840" y="2401948"/>
                    </a:cubicBezTo>
                    <a:cubicBezTo>
                      <a:pt x="1437943" y="2401948"/>
                      <a:pt x="1437943" y="2396068"/>
                      <a:pt x="1437943" y="2390188"/>
                    </a:cubicBezTo>
                    <a:cubicBezTo>
                      <a:pt x="1437943" y="2384307"/>
                      <a:pt x="1437943" y="2378427"/>
                      <a:pt x="1437943" y="2378427"/>
                    </a:cubicBezTo>
                    <a:cubicBezTo>
                      <a:pt x="1426149" y="2378427"/>
                      <a:pt x="1426149" y="2366666"/>
                      <a:pt x="1426149" y="2360786"/>
                    </a:cubicBezTo>
                    <a:cubicBezTo>
                      <a:pt x="1426149" y="2354906"/>
                      <a:pt x="1426149" y="2349025"/>
                      <a:pt x="1432046" y="2349025"/>
                    </a:cubicBezTo>
                    <a:cubicBezTo>
                      <a:pt x="1436469" y="2347555"/>
                      <a:pt x="1439417" y="2347555"/>
                      <a:pt x="1441444" y="2348565"/>
                    </a:cubicBezTo>
                    <a:close/>
                    <a:moveTo>
                      <a:pt x="1420992" y="2337454"/>
                    </a:moveTo>
                    <a:cubicBezTo>
                      <a:pt x="1426861" y="2343334"/>
                      <a:pt x="1420992" y="2349215"/>
                      <a:pt x="1420992" y="2360976"/>
                    </a:cubicBezTo>
                    <a:cubicBezTo>
                      <a:pt x="1415124" y="2366856"/>
                      <a:pt x="1426861" y="2378616"/>
                      <a:pt x="1432729" y="2384497"/>
                    </a:cubicBezTo>
                    <a:cubicBezTo>
                      <a:pt x="1432729" y="2396258"/>
                      <a:pt x="1438598" y="2408018"/>
                      <a:pt x="1444466" y="2413898"/>
                    </a:cubicBezTo>
                    <a:cubicBezTo>
                      <a:pt x="1462072" y="2408018"/>
                      <a:pt x="1456203" y="2437420"/>
                      <a:pt x="1473809" y="2437420"/>
                    </a:cubicBezTo>
                    <a:cubicBezTo>
                      <a:pt x="1485545" y="2437420"/>
                      <a:pt x="1491414" y="2431540"/>
                      <a:pt x="1497283" y="2431540"/>
                    </a:cubicBezTo>
                    <a:cubicBezTo>
                      <a:pt x="1509020" y="2431540"/>
                      <a:pt x="1514888" y="2437420"/>
                      <a:pt x="1526625" y="2431540"/>
                    </a:cubicBezTo>
                    <a:cubicBezTo>
                      <a:pt x="1532494" y="2431540"/>
                      <a:pt x="1532494" y="2425659"/>
                      <a:pt x="1538362" y="2419779"/>
                    </a:cubicBezTo>
                    <a:cubicBezTo>
                      <a:pt x="1550099" y="2425659"/>
                      <a:pt x="1555967" y="2419779"/>
                      <a:pt x="1561836" y="2413898"/>
                    </a:cubicBezTo>
                    <a:cubicBezTo>
                      <a:pt x="1567705" y="2408018"/>
                      <a:pt x="1579442" y="2408018"/>
                      <a:pt x="1585310" y="2408018"/>
                    </a:cubicBezTo>
                    <a:cubicBezTo>
                      <a:pt x="1591178" y="2413898"/>
                      <a:pt x="1579442" y="2419779"/>
                      <a:pt x="1579442" y="2425659"/>
                    </a:cubicBezTo>
                    <a:cubicBezTo>
                      <a:pt x="1573573" y="2431540"/>
                      <a:pt x="1561836" y="2425659"/>
                      <a:pt x="1550099" y="2425659"/>
                    </a:cubicBezTo>
                    <a:cubicBezTo>
                      <a:pt x="1544231" y="2431540"/>
                      <a:pt x="1555967" y="2437420"/>
                      <a:pt x="1550099" y="2443300"/>
                    </a:cubicBezTo>
                    <a:cubicBezTo>
                      <a:pt x="1544231" y="2437420"/>
                      <a:pt x="1538362" y="2449181"/>
                      <a:pt x="1538362" y="2449181"/>
                    </a:cubicBezTo>
                    <a:cubicBezTo>
                      <a:pt x="1526625" y="2449181"/>
                      <a:pt x="1514888" y="2449181"/>
                      <a:pt x="1509020" y="2443300"/>
                    </a:cubicBezTo>
                    <a:cubicBezTo>
                      <a:pt x="1503151" y="2443300"/>
                      <a:pt x="1503151" y="2449181"/>
                      <a:pt x="1503151" y="2449181"/>
                    </a:cubicBezTo>
                    <a:cubicBezTo>
                      <a:pt x="1497283" y="2455061"/>
                      <a:pt x="1491414" y="2455061"/>
                      <a:pt x="1479677" y="2455061"/>
                    </a:cubicBezTo>
                    <a:cubicBezTo>
                      <a:pt x="1467940" y="2455061"/>
                      <a:pt x="1456203" y="2449181"/>
                      <a:pt x="1450334" y="2437420"/>
                    </a:cubicBezTo>
                    <a:cubicBezTo>
                      <a:pt x="1456203" y="2431540"/>
                      <a:pt x="1456203" y="2425659"/>
                      <a:pt x="1450334" y="2419779"/>
                    </a:cubicBezTo>
                    <a:cubicBezTo>
                      <a:pt x="1438598" y="2419779"/>
                      <a:pt x="1426861" y="2413898"/>
                      <a:pt x="1420992" y="2402138"/>
                    </a:cubicBezTo>
                    <a:cubicBezTo>
                      <a:pt x="1415124" y="2396258"/>
                      <a:pt x="1420992" y="2390377"/>
                      <a:pt x="1420992" y="2384497"/>
                    </a:cubicBezTo>
                    <a:cubicBezTo>
                      <a:pt x="1409255" y="2378616"/>
                      <a:pt x="1403387" y="2366856"/>
                      <a:pt x="1409255" y="2355095"/>
                    </a:cubicBezTo>
                    <a:cubicBezTo>
                      <a:pt x="1409255" y="2349215"/>
                      <a:pt x="1415124" y="2337454"/>
                      <a:pt x="1420992" y="2337454"/>
                    </a:cubicBezTo>
                    <a:close/>
                    <a:moveTo>
                      <a:pt x="1185515" y="2337454"/>
                    </a:moveTo>
                    <a:cubicBezTo>
                      <a:pt x="1191477" y="2337454"/>
                      <a:pt x="1197438" y="2337454"/>
                      <a:pt x="1203400" y="2343382"/>
                    </a:cubicBezTo>
                    <a:cubicBezTo>
                      <a:pt x="1215323" y="2355237"/>
                      <a:pt x="1215323" y="2355237"/>
                      <a:pt x="1215323" y="2355237"/>
                    </a:cubicBezTo>
                    <a:cubicBezTo>
                      <a:pt x="1221285" y="2367093"/>
                      <a:pt x="1221285" y="2378948"/>
                      <a:pt x="1215323" y="2384876"/>
                    </a:cubicBezTo>
                    <a:cubicBezTo>
                      <a:pt x="1215323" y="2384876"/>
                      <a:pt x="1209362" y="2384876"/>
                      <a:pt x="1209362" y="2384876"/>
                    </a:cubicBezTo>
                    <a:cubicBezTo>
                      <a:pt x="1209362" y="2373021"/>
                      <a:pt x="1215323" y="2361165"/>
                      <a:pt x="1209362" y="2355237"/>
                    </a:cubicBezTo>
                    <a:cubicBezTo>
                      <a:pt x="1197438" y="2349310"/>
                      <a:pt x="1191477" y="2343382"/>
                      <a:pt x="1185515" y="2343382"/>
                    </a:cubicBezTo>
                    <a:cubicBezTo>
                      <a:pt x="1185515" y="2343382"/>
                      <a:pt x="1179554" y="2337454"/>
                      <a:pt x="1185515" y="2337454"/>
                    </a:cubicBezTo>
                    <a:close/>
                    <a:moveTo>
                      <a:pt x="1774285" y="2337056"/>
                    </a:moveTo>
                    <a:cubicBezTo>
                      <a:pt x="1780127" y="2336324"/>
                      <a:pt x="1784509" y="2337789"/>
                      <a:pt x="1784509" y="2349505"/>
                    </a:cubicBezTo>
                    <a:cubicBezTo>
                      <a:pt x="1790351" y="2355363"/>
                      <a:pt x="1784509" y="2361221"/>
                      <a:pt x="1778667" y="2367079"/>
                    </a:cubicBezTo>
                    <a:cubicBezTo>
                      <a:pt x="1772824" y="2372937"/>
                      <a:pt x="1766982" y="2378795"/>
                      <a:pt x="1761139" y="2372937"/>
                    </a:cubicBezTo>
                    <a:cubicBezTo>
                      <a:pt x="1755297" y="2378795"/>
                      <a:pt x="1755297" y="2372937"/>
                      <a:pt x="1755297" y="2378795"/>
                    </a:cubicBezTo>
                    <a:cubicBezTo>
                      <a:pt x="1749455" y="2384653"/>
                      <a:pt x="1755297" y="2384653"/>
                      <a:pt x="1755297" y="2390511"/>
                    </a:cubicBezTo>
                    <a:cubicBezTo>
                      <a:pt x="1749455" y="2396369"/>
                      <a:pt x="1755297" y="2408085"/>
                      <a:pt x="1743612" y="2413943"/>
                    </a:cubicBezTo>
                    <a:cubicBezTo>
                      <a:pt x="1731927" y="2419802"/>
                      <a:pt x="1720243" y="2425660"/>
                      <a:pt x="1708558" y="2419802"/>
                    </a:cubicBezTo>
                    <a:cubicBezTo>
                      <a:pt x="1702715" y="2419802"/>
                      <a:pt x="1691030" y="2413943"/>
                      <a:pt x="1691030" y="2402227"/>
                    </a:cubicBezTo>
                    <a:cubicBezTo>
                      <a:pt x="1685188" y="2402227"/>
                      <a:pt x="1679346" y="2408085"/>
                      <a:pt x="1679346" y="2408085"/>
                    </a:cubicBezTo>
                    <a:cubicBezTo>
                      <a:pt x="1667661" y="2413943"/>
                      <a:pt x="1655976" y="2408085"/>
                      <a:pt x="1650134" y="2408085"/>
                    </a:cubicBezTo>
                    <a:cubicBezTo>
                      <a:pt x="1650134" y="2402227"/>
                      <a:pt x="1644291" y="2396369"/>
                      <a:pt x="1644291" y="2390511"/>
                    </a:cubicBezTo>
                    <a:cubicBezTo>
                      <a:pt x="1650134" y="2384653"/>
                      <a:pt x="1655976" y="2372937"/>
                      <a:pt x="1667661" y="2378795"/>
                    </a:cubicBezTo>
                    <a:cubicBezTo>
                      <a:pt x="1679346" y="2390511"/>
                      <a:pt x="1691030" y="2396369"/>
                      <a:pt x="1702715" y="2390511"/>
                    </a:cubicBezTo>
                    <a:cubicBezTo>
                      <a:pt x="1720243" y="2390511"/>
                      <a:pt x="1737770" y="2372937"/>
                      <a:pt x="1749455" y="2355363"/>
                    </a:cubicBezTo>
                    <a:cubicBezTo>
                      <a:pt x="1755297" y="2349505"/>
                      <a:pt x="1749455" y="2337789"/>
                      <a:pt x="1755297" y="2337789"/>
                    </a:cubicBezTo>
                    <a:cubicBezTo>
                      <a:pt x="1761139" y="2340718"/>
                      <a:pt x="1768443" y="2337789"/>
                      <a:pt x="1774285" y="2337056"/>
                    </a:cubicBezTo>
                    <a:close/>
                    <a:moveTo>
                      <a:pt x="1737969" y="2333233"/>
                    </a:moveTo>
                    <a:cubicBezTo>
                      <a:pt x="1740924" y="2333233"/>
                      <a:pt x="1743878" y="2334704"/>
                      <a:pt x="1743878" y="2337644"/>
                    </a:cubicBezTo>
                    <a:cubicBezTo>
                      <a:pt x="1743878" y="2355285"/>
                      <a:pt x="1732059" y="2361165"/>
                      <a:pt x="1726149" y="2372926"/>
                    </a:cubicBezTo>
                    <a:cubicBezTo>
                      <a:pt x="1714330" y="2378806"/>
                      <a:pt x="1702512" y="2390567"/>
                      <a:pt x="1684782" y="2384686"/>
                    </a:cubicBezTo>
                    <a:cubicBezTo>
                      <a:pt x="1678873" y="2378806"/>
                      <a:pt x="1667054" y="2378806"/>
                      <a:pt x="1667054" y="2372926"/>
                    </a:cubicBezTo>
                    <a:cubicBezTo>
                      <a:pt x="1667054" y="2367046"/>
                      <a:pt x="1667054" y="2361165"/>
                      <a:pt x="1672964" y="2361165"/>
                    </a:cubicBezTo>
                    <a:cubicBezTo>
                      <a:pt x="1678873" y="2367046"/>
                      <a:pt x="1696602" y="2367046"/>
                      <a:pt x="1708421" y="2367046"/>
                    </a:cubicBezTo>
                    <a:cubicBezTo>
                      <a:pt x="1714330" y="2355285"/>
                      <a:pt x="1732059" y="2349404"/>
                      <a:pt x="1732059" y="2337644"/>
                    </a:cubicBezTo>
                    <a:cubicBezTo>
                      <a:pt x="1732059" y="2334704"/>
                      <a:pt x="1735014" y="2333233"/>
                      <a:pt x="1737969" y="2333233"/>
                    </a:cubicBezTo>
                    <a:close/>
                    <a:moveTo>
                      <a:pt x="1289254" y="2330007"/>
                    </a:moveTo>
                    <a:lnTo>
                      <a:pt x="1287602" y="2336614"/>
                    </a:lnTo>
                    <a:lnTo>
                      <a:pt x="1287571" y="2332625"/>
                    </a:lnTo>
                    <a:close/>
                    <a:moveTo>
                      <a:pt x="727425" y="2320382"/>
                    </a:moveTo>
                    <a:cubicBezTo>
                      <a:pt x="733339" y="2320382"/>
                      <a:pt x="745167" y="2320382"/>
                      <a:pt x="745167" y="2326245"/>
                    </a:cubicBezTo>
                    <a:cubicBezTo>
                      <a:pt x="745167" y="2337972"/>
                      <a:pt x="745167" y="2349698"/>
                      <a:pt x="739253" y="2361424"/>
                    </a:cubicBezTo>
                    <a:cubicBezTo>
                      <a:pt x="721512" y="2361424"/>
                      <a:pt x="703770" y="2361424"/>
                      <a:pt x="691942" y="2379013"/>
                    </a:cubicBezTo>
                    <a:cubicBezTo>
                      <a:pt x="691942" y="2379013"/>
                      <a:pt x="691942" y="2384876"/>
                      <a:pt x="686028" y="2384876"/>
                    </a:cubicBezTo>
                    <a:cubicBezTo>
                      <a:pt x="680115" y="2379013"/>
                      <a:pt x="674200" y="2379013"/>
                      <a:pt x="668287" y="2373150"/>
                    </a:cubicBezTo>
                    <a:cubicBezTo>
                      <a:pt x="662373" y="2367287"/>
                      <a:pt x="650545" y="2367287"/>
                      <a:pt x="644632" y="2355561"/>
                    </a:cubicBezTo>
                    <a:cubicBezTo>
                      <a:pt x="644632" y="2349698"/>
                      <a:pt x="644632" y="2343834"/>
                      <a:pt x="650545" y="2343834"/>
                    </a:cubicBezTo>
                    <a:cubicBezTo>
                      <a:pt x="656459" y="2343834"/>
                      <a:pt x="656459" y="2337972"/>
                      <a:pt x="656459" y="2337972"/>
                    </a:cubicBezTo>
                    <a:cubicBezTo>
                      <a:pt x="656459" y="2343834"/>
                      <a:pt x="662373" y="2343834"/>
                      <a:pt x="662373" y="2343834"/>
                    </a:cubicBezTo>
                    <a:cubicBezTo>
                      <a:pt x="668287" y="2343834"/>
                      <a:pt x="668287" y="2343834"/>
                      <a:pt x="668287" y="2343834"/>
                    </a:cubicBezTo>
                    <a:cubicBezTo>
                      <a:pt x="674200" y="2326245"/>
                      <a:pt x="674200" y="2326245"/>
                      <a:pt x="674200" y="2326245"/>
                    </a:cubicBezTo>
                    <a:cubicBezTo>
                      <a:pt x="686028" y="2320382"/>
                      <a:pt x="697856" y="2320382"/>
                      <a:pt x="703770" y="2326245"/>
                    </a:cubicBezTo>
                    <a:cubicBezTo>
                      <a:pt x="715597" y="2337972"/>
                      <a:pt x="721512" y="2320382"/>
                      <a:pt x="727425" y="2320382"/>
                    </a:cubicBezTo>
                    <a:close/>
                    <a:moveTo>
                      <a:pt x="1834107" y="2315696"/>
                    </a:moveTo>
                    <a:cubicBezTo>
                      <a:pt x="1835024" y="2315788"/>
                      <a:pt x="1836125" y="2316893"/>
                      <a:pt x="1837593" y="2319840"/>
                    </a:cubicBezTo>
                    <a:cubicBezTo>
                      <a:pt x="1843464" y="2331627"/>
                      <a:pt x="1843464" y="2331627"/>
                      <a:pt x="1843464" y="2331627"/>
                    </a:cubicBezTo>
                    <a:cubicBezTo>
                      <a:pt x="1843464" y="2337522"/>
                      <a:pt x="1843464" y="2343415"/>
                      <a:pt x="1837593" y="2343415"/>
                    </a:cubicBezTo>
                    <a:cubicBezTo>
                      <a:pt x="1837593" y="2343415"/>
                      <a:pt x="1837593" y="2337522"/>
                      <a:pt x="1837593" y="2331627"/>
                    </a:cubicBezTo>
                    <a:cubicBezTo>
                      <a:pt x="1831722" y="2337522"/>
                      <a:pt x="1837593" y="2343415"/>
                      <a:pt x="1831722" y="2349309"/>
                    </a:cubicBezTo>
                    <a:cubicBezTo>
                      <a:pt x="1825850" y="2355203"/>
                      <a:pt x="1819979" y="2366991"/>
                      <a:pt x="1825850" y="2372885"/>
                    </a:cubicBezTo>
                    <a:cubicBezTo>
                      <a:pt x="1831722" y="2378779"/>
                      <a:pt x="1825850" y="2390566"/>
                      <a:pt x="1825850" y="2396460"/>
                    </a:cubicBezTo>
                    <a:cubicBezTo>
                      <a:pt x="1825850" y="2390566"/>
                      <a:pt x="1825850" y="2384673"/>
                      <a:pt x="1825850" y="2384673"/>
                    </a:cubicBezTo>
                    <a:cubicBezTo>
                      <a:pt x="1825850" y="2378779"/>
                      <a:pt x="1825850" y="2366991"/>
                      <a:pt x="1819979" y="2361097"/>
                    </a:cubicBezTo>
                    <a:cubicBezTo>
                      <a:pt x="1814108" y="2361097"/>
                      <a:pt x="1814108" y="2366991"/>
                      <a:pt x="1814108" y="2372885"/>
                    </a:cubicBezTo>
                    <a:cubicBezTo>
                      <a:pt x="1819979" y="2372885"/>
                      <a:pt x="1819979" y="2384673"/>
                      <a:pt x="1819979" y="2390566"/>
                    </a:cubicBezTo>
                    <a:cubicBezTo>
                      <a:pt x="1819979" y="2396460"/>
                      <a:pt x="1814108" y="2408248"/>
                      <a:pt x="1802365" y="2408248"/>
                    </a:cubicBezTo>
                    <a:cubicBezTo>
                      <a:pt x="1796494" y="2414142"/>
                      <a:pt x="1778880" y="2408248"/>
                      <a:pt x="1784751" y="2425930"/>
                    </a:cubicBezTo>
                    <a:cubicBezTo>
                      <a:pt x="1790623" y="2425930"/>
                      <a:pt x="1790623" y="2425930"/>
                      <a:pt x="1790623" y="2425930"/>
                    </a:cubicBezTo>
                    <a:cubicBezTo>
                      <a:pt x="1796494" y="2425930"/>
                      <a:pt x="1790623" y="2431824"/>
                      <a:pt x="1790623" y="2431824"/>
                    </a:cubicBezTo>
                    <a:cubicBezTo>
                      <a:pt x="1778880" y="2449506"/>
                      <a:pt x="1755395" y="2467187"/>
                      <a:pt x="1737781" y="2467187"/>
                    </a:cubicBezTo>
                    <a:cubicBezTo>
                      <a:pt x="1720167" y="2473081"/>
                      <a:pt x="1708424" y="2449506"/>
                      <a:pt x="1690810" y="2449506"/>
                    </a:cubicBezTo>
                    <a:cubicBezTo>
                      <a:pt x="1684939" y="2455399"/>
                      <a:pt x="1679068" y="2461293"/>
                      <a:pt x="1673196" y="2461293"/>
                    </a:cubicBezTo>
                    <a:cubicBezTo>
                      <a:pt x="1661453" y="2461293"/>
                      <a:pt x="1655582" y="2455399"/>
                      <a:pt x="1649711" y="2449506"/>
                    </a:cubicBezTo>
                    <a:cubicBezTo>
                      <a:pt x="1643839" y="2443612"/>
                      <a:pt x="1643839" y="2431824"/>
                      <a:pt x="1632097" y="2431824"/>
                    </a:cubicBezTo>
                    <a:cubicBezTo>
                      <a:pt x="1626226" y="2443612"/>
                      <a:pt x="1620355" y="2437718"/>
                      <a:pt x="1614483" y="2437718"/>
                    </a:cubicBezTo>
                    <a:cubicBezTo>
                      <a:pt x="1602741" y="2431824"/>
                      <a:pt x="1602741" y="2420036"/>
                      <a:pt x="1596869" y="2408248"/>
                    </a:cubicBezTo>
                    <a:cubicBezTo>
                      <a:pt x="1602741" y="2402355"/>
                      <a:pt x="1608612" y="2408248"/>
                      <a:pt x="1620355" y="2402355"/>
                    </a:cubicBezTo>
                    <a:cubicBezTo>
                      <a:pt x="1632097" y="2396460"/>
                      <a:pt x="1632097" y="2396460"/>
                      <a:pt x="1632097" y="2396460"/>
                    </a:cubicBezTo>
                    <a:cubicBezTo>
                      <a:pt x="1643839" y="2402355"/>
                      <a:pt x="1643839" y="2414142"/>
                      <a:pt x="1655582" y="2414142"/>
                    </a:cubicBezTo>
                    <a:cubicBezTo>
                      <a:pt x="1667325" y="2420036"/>
                      <a:pt x="1679068" y="2420036"/>
                      <a:pt x="1684939" y="2414142"/>
                    </a:cubicBezTo>
                    <a:cubicBezTo>
                      <a:pt x="1696682" y="2425930"/>
                      <a:pt x="1708424" y="2431824"/>
                      <a:pt x="1726038" y="2431824"/>
                    </a:cubicBezTo>
                    <a:cubicBezTo>
                      <a:pt x="1737781" y="2425930"/>
                      <a:pt x="1755395" y="2420036"/>
                      <a:pt x="1761266" y="2402355"/>
                    </a:cubicBezTo>
                    <a:cubicBezTo>
                      <a:pt x="1767137" y="2384673"/>
                      <a:pt x="1767137" y="2384673"/>
                      <a:pt x="1767137" y="2384673"/>
                    </a:cubicBezTo>
                    <a:cubicBezTo>
                      <a:pt x="1778880" y="2378779"/>
                      <a:pt x="1790623" y="2372885"/>
                      <a:pt x="1796494" y="2355203"/>
                    </a:cubicBezTo>
                    <a:cubicBezTo>
                      <a:pt x="1796494" y="2349309"/>
                      <a:pt x="1790623" y="2343415"/>
                      <a:pt x="1790623" y="2331627"/>
                    </a:cubicBezTo>
                    <a:cubicBezTo>
                      <a:pt x="1802365" y="2331627"/>
                      <a:pt x="1814108" y="2325734"/>
                      <a:pt x="1825850" y="2319840"/>
                    </a:cubicBezTo>
                    <a:cubicBezTo>
                      <a:pt x="1830254" y="2324260"/>
                      <a:pt x="1831355" y="2315419"/>
                      <a:pt x="1834107" y="2315696"/>
                    </a:cubicBezTo>
                    <a:close/>
                    <a:moveTo>
                      <a:pt x="703435" y="2313743"/>
                    </a:moveTo>
                    <a:cubicBezTo>
                      <a:pt x="703435" y="2313743"/>
                      <a:pt x="709600" y="2320382"/>
                      <a:pt x="715765" y="2320382"/>
                    </a:cubicBezTo>
                    <a:cubicBezTo>
                      <a:pt x="709600" y="2320382"/>
                      <a:pt x="703435" y="2320382"/>
                      <a:pt x="703435" y="2313743"/>
                    </a:cubicBezTo>
                    <a:close/>
                    <a:moveTo>
                      <a:pt x="746056" y="2311616"/>
                    </a:moveTo>
                    <a:cubicBezTo>
                      <a:pt x="747656" y="2310749"/>
                      <a:pt x="750857" y="2314217"/>
                      <a:pt x="750857" y="2314217"/>
                    </a:cubicBezTo>
                    <a:cubicBezTo>
                      <a:pt x="750857" y="2320382"/>
                      <a:pt x="745167" y="2314217"/>
                      <a:pt x="745167" y="2314217"/>
                    </a:cubicBezTo>
                    <a:cubicBezTo>
                      <a:pt x="745167" y="2312676"/>
                      <a:pt x="745522" y="2311905"/>
                      <a:pt x="746056" y="2311616"/>
                    </a:cubicBezTo>
                    <a:close/>
                    <a:moveTo>
                      <a:pt x="1190958" y="2298864"/>
                    </a:moveTo>
                    <a:cubicBezTo>
                      <a:pt x="1196104" y="2299595"/>
                      <a:pt x="1200515" y="2302519"/>
                      <a:pt x="1203455" y="2308368"/>
                    </a:cubicBezTo>
                    <a:cubicBezTo>
                      <a:pt x="1209335" y="2314217"/>
                      <a:pt x="1203455" y="2314217"/>
                      <a:pt x="1209335" y="2320066"/>
                    </a:cubicBezTo>
                    <a:cubicBezTo>
                      <a:pt x="1215215" y="2314217"/>
                      <a:pt x="1226976" y="2314217"/>
                      <a:pt x="1238737" y="2320066"/>
                    </a:cubicBezTo>
                    <a:cubicBezTo>
                      <a:pt x="1244617" y="2325915"/>
                      <a:pt x="1250497" y="2331763"/>
                      <a:pt x="1250497" y="2343461"/>
                    </a:cubicBezTo>
                    <a:cubicBezTo>
                      <a:pt x="1250497" y="2349309"/>
                      <a:pt x="1244617" y="2355158"/>
                      <a:pt x="1238737" y="2355158"/>
                    </a:cubicBezTo>
                    <a:cubicBezTo>
                      <a:pt x="1238737" y="2361007"/>
                      <a:pt x="1238737" y="2361007"/>
                      <a:pt x="1238737" y="2361007"/>
                    </a:cubicBezTo>
                    <a:cubicBezTo>
                      <a:pt x="1244617" y="2361007"/>
                      <a:pt x="1250497" y="2372705"/>
                      <a:pt x="1250497" y="2378553"/>
                    </a:cubicBezTo>
                    <a:cubicBezTo>
                      <a:pt x="1256378" y="2384402"/>
                      <a:pt x="1250497" y="2390251"/>
                      <a:pt x="1244617" y="2396099"/>
                    </a:cubicBezTo>
                    <a:cubicBezTo>
                      <a:pt x="1238737" y="2401948"/>
                      <a:pt x="1238737" y="2401948"/>
                      <a:pt x="1232857" y="2401948"/>
                    </a:cubicBezTo>
                    <a:cubicBezTo>
                      <a:pt x="1232857" y="2396099"/>
                      <a:pt x="1221096" y="2396099"/>
                      <a:pt x="1221096" y="2390251"/>
                    </a:cubicBezTo>
                    <a:cubicBezTo>
                      <a:pt x="1226976" y="2378553"/>
                      <a:pt x="1226976" y="2361007"/>
                      <a:pt x="1221096" y="2349309"/>
                    </a:cubicBezTo>
                    <a:cubicBezTo>
                      <a:pt x="1209335" y="2331763"/>
                      <a:pt x="1191694" y="2331763"/>
                      <a:pt x="1179933" y="2325915"/>
                    </a:cubicBezTo>
                    <a:cubicBezTo>
                      <a:pt x="1179933" y="2320066"/>
                      <a:pt x="1168173" y="2314217"/>
                      <a:pt x="1174053" y="2302519"/>
                    </a:cubicBezTo>
                    <a:cubicBezTo>
                      <a:pt x="1179933" y="2299595"/>
                      <a:pt x="1185813" y="2298133"/>
                      <a:pt x="1190958" y="2298864"/>
                    </a:cubicBezTo>
                    <a:close/>
                    <a:moveTo>
                      <a:pt x="1677724" y="2288752"/>
                    </a:moveTo>
                    <a:cubicBezTo>
                      <a:pt x="1680664" y="2288752"/>
                      <a:pt x="1682135" y="2290221"/>
                      <a:pt x="1679194" y="2296102"/>
                    </a:cubicBezTo>
                    <a:cubicBezTo>
                      <a:pt x="1685075" y="2331384"/>
                      <a:pt x="1661553" y="2372546"/>
                      <a:pt x="1626271" y="2396068"/>
                    </a:cubicBezTo>
                    <a:cubicBezTo>
                      <a:pt x="1620391" y="2390188"/>
                      <a:pt x="1614510" y="2401948"/>
                      <a:pt x="1608630" y="2401948"/>
                    </a:cubicBezTo>
                    <a:cubicBezTo>
                      <a:pt x="1596870" y="2401948"/>
                      <a:pt x="1590989" y="2401948"/>
                      <a:pt x="1579228" y="2401948"/>
                    </a:cubicBezTo>
                    <a:cubicBezTo>
                      <a:pt x="1561587" y="2401948"/>
                      <a:pt x="1549827" y="2390188"/>
                      <a:pt x="1538066" y="2378427"/>
                    </a:cubicBezTo>
                    <a:cubicBezTo>
                      <a:pt x="1520425" y="2366666"/>
                      <a:pt x="1508664" y="2343145"/>
                      <a:pt x="1520425" y="2325503"/>
                    </a:cubicBezTo>
                    <a:cubicBezTo>
                      <a:pt x="1520425" y="2319623"/>
                      <a:pt x="1532185" y="2313743"/>
                      <a:pt x="1538066" y="2307863"/>
                    </a:cubicBezTo>
                    <a:cubicBezTo>
                      <a:pt x="1549827" y="2307863"/>
                      <a:pt x="1549827" y="2325503"/>
                      <a:pt x="1555707" y="2319623"/>
                    </a:cubicBezTo>
                    <a:cubicBezTo>
                      <a:pt x="1561587" y="2319623"/>
                      <a:pt x="1561587" y="2313743"/>
                      <a:pt x="1567468" y="2313743"/>
                    </a:cubicBezTo>
                    <a:cubicBezTo>
                      <a:pt x="1573348" y="2313743"/>
                      <a:pt x="1579228" y="2319623"/>
                      <a:pt x="1585109" y="2325503"/>
                    </a:cubicBezTo>
                    <a:cubicBezTo>
                      <a:pt x="1590989" y="2325503"/>
                      <a:pt x="1590989" y="2337264"/>
                      <a:pt x="1585109" y="2343145"/>
                    </a:cubicBezTo>
                    <a:cubicBezTo>
                      <a:pt x="1579228" y="2354906"/>
                      <a:pt x="1567468" y="2349025"/>
                      <a:pt x="1555707" y="2349025"/>
                    </a:cubicBezTo>
                    <a:cubicBezTo>
                      <a:pt x="1549827" y="2360786"/>
                      <a:pt x="1561587" y="2366666"/>
                      <a:pt x="1567468" y="2372546"/>
                    </a:cubicBezTo>
                    <a:cubicBezTo>
                      <a:pt x="1579228" y="2378427"/>
                      <a:pt x="1579228" y="2378427"/>
                      <a:pt x="1579228" y="2378427"/>
                    </a:cubicBezTo>
                    <a:cubicBezTo>
                      <a:pt x="1608630" y="2372546"/>
                      <a:pt x="1608630" y="2372546"/>
                      <a:pt x="1608630" y="2372546"/>
                    </a:cubicBezTo>
                    <a:cubicBezTo>
                      <a:pt x="1632152" y="2366666"/>
                      <a:pt x="1655673" y="2343145"/>
                      <a:pt x="1667434" y="2313743"/>
                    </a:cubicBezTo>
                    <a:cubicBezTo>
                      <a:pt x="1667434" y="2290221"/>
                      <a:pt x="1667434" y="2290221"/>
                      <a:pt x="1667434" y="2290221"/>
                    </a:cubicBezTo>
                    <a:cubicBezTo>
                      <a:pt x="1670374" y="2290221"/>
                      <a:pt x="1674784" y="2288752"/>
                      <a:pt x="1677724" y="2288752"/>
                    </a:cubicBezTo>
                    <a:close/>
                    <a:moveTo>
                      <a:pt x="826334" y="2284813"/>
                    </a:moveTo>
                    <a:cubicBezTo>
                      <a:pt x="832747" y="2285641"/>
                      <a:pt x="838976" y="2287481"/>
                      <a:pt x="844840" y="2290425"/>
                    </a:cubicBezTo>
                    <a:cubicBezTo>
                      <a:pt x="856566" y="2296311"/>
                      <a:pt x="862428" y="2302198"/>
                      <a:pt x="868292" y="2308085"/>
                    </a:cubicBezTo>
                    <a:cubicBezTo>
                      <a:pt x="868292" y="2319859"/>
                      <a:pt x="874155" y="2331633"/>
                      <a:pt x="868292" y="2337519"/>
                    </a:cubicBezTo>
                    <a:cubicBezTo>
                      <a:pt x="862428" y="2343407"/>
                      <a:pt x="856566" y="2349293"/>
                      <a:pt x="856566" y="2343407"/>
                    </a:cubicBezTo>
                    <a:cubicBezTo>
                      <a:pt x="850702" y="2343407"/>
                      <a:pt x="850702" y="2337519"/>
                      <a:pt x="844840" y="2343407"/>
                    </a:cubicBezTo>
                    <a:cubicBezTo>
                      <a:pt x="844840" y="2349293"/>
                      <a:pt x="838976" y="2355180"/>
                      <a:pt x="833113" y="2355180"/>
                    </a:cubicBezTo>
                    <a:cubicBezTo>
                      <a:pt x="827250" y="2355180"/>
                      <a:pt x="815524" y="2355180"/>
                      <a:pt x="815524" y="2349293"/>
                    </a:cubicBezTo>
                    <a:cubicBezTo>
                      <a:pt x="809661" y="2343407"/>
                      <a:pt x="809661" y="2331633"/>
                      <a:pt x="815524" y="2331633"/>
                    </a:cubicBezTo>
                    <a:cubicBezTo>
                      <a:pt x="815524" y="2325745"/>
                      <a:pt x="827250" y="2325745"/>
                      <a:pt x="821387" y="2319859"/>
                    </a:cubicBezTo>
                    <a:cubicBezTo>
                      <a:pt x="815524" y="2308085"/>
                      <a:pt x="803798" y="2313972"/>
                      <a:pt x="797934" y="2313972"/>
                    </a:cubicBezTo>
                    <a:cubicBezTo>
                      <a:pt x="774482" y="2319859"/>
                      <a:pt x="768619" y="2349293"/>
                      <a:pt x="768619" y="2366954"/>
                    </a:cubicBezTo>
                    <a:cubicBezTo>
                      <a:pt x="774482" y="2402275"/>
                      <a:pt x="803798" y="2431709"/>
                      <a:pt x="838976" y="2449370"/>
                    </a:cubicBezTo>
                    <a:cubicBezTo>
                      <a:pt x="838976" y="2449370"/>
                      <a:pt x="838976" y="2449370"/>
                      <a:pt x="833113" y="2449370"/>
                    </a:cubicBezTo>
                    <a:cubicBezTo>
                      <a:pt x="815524" y="2443483"/>
                      <a:pt x="797934" y="2443483"/>
                      <a:pt x="780345" y="2425823"/>
                    </a:cubicBezTo>
                    <a:cubicBezTo>
                      <a:pt x="762756" y="2408162"/>
                      <a:pt x="751029" y="2390501"/>
                      <a:pt x="745167" y="2361067"/>
                    </a:cubicBezTo>
                    <a:cubicBezTo>
                      <a:pt x="751029" y="2343407"/>
                      <a:pt x="756893" y="2319859"/>
                      <a:pt x="768619" y="2302198"/>
                    </a:cubicBezTo>
                    <a:cubicBezTo>
                      <a:pt x="786208" y="2288952"/>
                      <a:pt x="807095" y="2282330"/>
                      <a:pt x="826334" y="2284813"/>
                    </a:cubicBezTo>
                    <a:close/>
                    <a:moveTo>
                      <a:pt x="1082864" y="2278831"/>
                    </a:moveTo>
                    <a:cubicBezTo>
                      <a:pt x="1096049" y="2275896"/>
                      <a:pt x="1109234" y="2275896"/>
                      <a:pt x="1120954" y="2278831"/>
                    </a:cubicBezTo>
                    <a:cubicBezTo>
                      <a:pt x="1138534" y="2284703"/>
                      <a:pt x="1150254" y="2296445"/>
                      <a:pt x="1161974" y="2302317"/>
                    </a:cubicBezTo>
                    <a:cubicBezTo>
                      <a:pt x="1167834" y="2319931"/>
                      <a:pt x="1179554" y="2343415"/>
                      <a:pt x="1173694" y="2361029"/>
                    </a:cubicBezTo>
                    <a:cubicBezTo>
                      <a:pt x="1173694" y="2378644"/>
                      <a:pt x="1156114" y="2384515"/>
                      <a:pt x="1144394" y="2390386"/>
                    </a:cubicBezTo>
                    <a:cubicBezTo>
                      <a:pt x="1132674" y="2396258"/>
                      <a:pt x="1126814" y="2396258"/>
                      <a:pt x="1115094" y="2390386"/>
                    </a:cubicBezTo>
                    <a:cubicBezTo>
                      <a:pt x="1103374" y="2384515"/>
                      <a:pt x="1126814" y="2372772"/>
                      <a:pt x="1109234" y="2366901"/>
                    </a:cubicBezTo>
                    <a:cubicBezTo>
                      <a:pt x="1103374" y="2366901"/>
                      <a:pt x="1103374" y="2361029"/>
                      <a:pt x="1097514" y="2361029"/>
                    </a:cubicBezTo>
                    <a:cubicBezTo>
                      <a:pt x="1097514" y="2355158"/>
                      <a:pt x="1097514" y="2343415"/>
                      <a:pt x="1103374" y="2343415"/>
                    </a:cubicBezTo>
                    <a:cubicBezTo>
                      <a:pt x="1109234" y="2337544"/>
                      <a:pt x="1115094" y="2337544"/>
                      <a:pt x="1126814" y="2337544"/>
                    </a:cubicBezTo>
                    <a:cubicBezTo>
                      <a:pt x="1132674" y="2343415"/>
                      <a:pt x="1138534" y="2349287"/>
                      <a:pt x="1132674" y="2361029"/>
                    </a:cubicBezTo>
                    <a:cubicBezTo>
                      <a:pt x="1132674" y="2361029"/>
                      <a:pt x="1138534" y="2361029"/>
                      <a:pt x="1138534" y="2361029"/>
                    </a:cubicBezTo>
                    <a:cubicBezTo>
                      <a:pt x="1144394" y="2355158"/>
                      <a:pt x="1150254" y="2349287"/>
                      <a:pt x="1150254" y="2337544"/>
                    </a:cubicBezTo>
                    <a:cubicBezTo>
                      <a:pt x="1144394" y="2319931"/>
                      <a:pt x="1126814" y="2308188"/>
                      <a:pt x="1109234" y="2302317"/>
                    </a:cubicBezTo>
                    <a:cubicBezTo>
                      <a:pt x="1085794" y="2302317"/>
                      <a:pt x="1056493" y="2308188"/>
                      <a:pt x="1044773" y="2331673"/>
                    </a:cubicBezTo>
                    <a:cubicBezTo>
                      <a:pt x="1033053" y="2343415"/>
                      <a:pt x="1027194" y="2355158"/>
                      <a:pt x="1021333" y="2372772"/>
                    </a:cubicBezTo>
                    <a:cubicBezTo>
                      <a:pt x="1021333" y="2372772"/>
                      <a:pt x="1015473" y="2366901"/>
                      <a:pt x="1015473" y="2366901"/>
                    </a:cubicBezTo>
                    <a:cubicBezTo>
                      <a:pt x="1021333" y="2343415"/>
                      <a:pt x="1021333" y="2314059"/>
                      <a:pt x="1044773" y="2296445"/>
                    </a:cubicBezTo>
                    <a:cubicBezTo>
                      <a:pt x="1056493" y="2287638"/>
                      <a:pt x="1069678" y="2281767"/>
                      <a:pt x="1082864" y="2278831"/>
                    </a:cubicBezTo>
                    <a:close/>
                    <a:moveTo>
                      <a:pt x="1259318" y="2278669"/>
                    </a:moveTo>
                    <a:cubicBezTo>
                      <a:pt x="1268139" y="2281425"/>
                      <a:pt x="1276959" y="2292450"/>
                      <a:pt x="1285780" y="2296861"/>
                    </a:cubicBezTo>
                    <a:cubicBezTo>
                      <a:pt x="1285780" y="2308621"/>
                      <a:pt x="1297540" y="2314502"/>
                      <a:pt x="1291660" y="2326262"/>
                    </a:cubicBezTo>
                    <a:lnTo>
                      <a:pt x="1289254" y="2330007"/>
                    </a:lnTo>
                    <a:lnTo>
                      <a:pt x="1290190" y="2326262"/>
                    </a:lnTo>
                    <a:cubicBezTo>
                      <a:pt x="1290190" y="2320382"/>
                      <a:pt x="1288720" y="2314502"/>
                      <a:pt x="1285780" y="2308621"/>
                    </a:cubicBezTo>
                    <a:cubicBezTo>
                      <a:pt x="1279899" y="2302741"/>
                      <a:pt x="1279899" y="2296861"/>
                      <a:pt x="1274019" y="2290980"/>
                    </a:cubicBezTo>
                    <a:cubicBezTo>
                      <a:pt x="1268139" y="2285100"/>
                      <a:pt x="1262258" y="2285100"/>
                      <a:pt x="1250497" y="2279219"/>
                    </a:cubicBezTo>
                    <a:cubicBezTo>
                      <a:pt x="1253438" y="2277750"/>
                      <a:pt x="1256378" y="2277750"/>
                      <a:pt x="1259318" y="2278669"/>
                    </a:cubicBezTo>
                    <a:close/>
                    <a:moveTo>
                      <a:pt x="1129760" y="2268692"/>
                    </a:moveTo>
                    <a:cubicBezTo>
                      <a:pt x="1131421" y="2268692"/>
                      <a:pt x="1133080" y="2270114"/>
                      <a:pt x="1133080" y="2272960"/>
                    </a:cubicBezTo>
                    <a:cubicBezTo>
                      <a:pt x="1126441" y="2272960"/>
                      <a:pt x="1126441" y="2272960"/>
                      <a:pt x="1126441" y="2272960"/>
                    </a:cubicBezTo>
                    <a:cubicBezTo>
                      <a:pt x="1126441" y="2270114"/>
                      <a:pt x="1128101" y="2268692"/>
                      <a:pt x="1129760" y="2268692"/>
                    </a:cubicBezTo>
                    <a:close/>
                    <a:moveTo>
                      <a:pt x="1208956" y="2261579"/>
                    </a:moveTo>
                    <a:cubicBezTo>
                      <a:pt x="1214884" y="2261579"/>
                      <a:pt x="1220812" y="2261579"/>
                      <a:pt x="1226739" y="2267269"/>
                    </a:cubicBezTo>
                    <a:cubicBezTo>
                      <a:pt x="1232667" y="2267269"/>
                      <a:pt x="1232667" y="2272960"/>
                      <a:pt x="1232667" y="2278651"/>
                    </a:cubicBezTo>
                    <a:cubicBezTo>
                      <a:pt x="1232667" y="2278651"/>
                      <a:pt x="1232667" y="2272960"/>
                      <a:pt x="1226739" y="2272960"/>
                    </a:cubicBezTo>
                    <a:cubicBezTo>
                      <a:pt x="1220812" y="2267269"/>
                      <a:pt x="1220812" y="2261579"/>
                      <a:pt x="1208956" y="2261579"/>
                    </a:cubicBezTo>
                    <a:close/>
                    <a:moveTo>
                      <a:pt x="1173863" y="2261579"/>
                    </a:moveTo>
                    <a:cubicBezTo>
                      <a:pt x="1173863" y="2261579"/>
                      <a:pt x="1179554" y="2261579"/>
                      <a:pt x="1179554" y="2267269"/>
                    </a:cubicBezTo>
                    <a:cubicBezTo>
                      <a:pt x="1179554" y="2267269"/>
                      <a:pt x="1173863" y="2267269"/>
                      <a:pt x="1173863" y="2267269"/>
                    </a:cubicBezTo>
                    <a:cubicBezTo>
                      <a:pt x="1173863" y="2261579"/>
                      <a:pt x="1173863" y="2261579"/>
                      <a:pt x="1173863" y="2261579"/>
                    </a:cubicBezTo>
                    <a:close/>
                    <a:moveTo>
                      <a:pt x="1162293" y="2261579"/>
                    </a:moveTo>
                    <a:cubicBezTo>
                      <a:pt x="1162293" y="2261579"/>
                      <a:pt x="1168173" y="2261579"/>
                      <a:pt x="1168173" y="2261579"/>
                    </a:cubicBezTo>
                    <a:cubicBezTo>
                      <a:pt x="1168173" y="2273339"/>
                      <a:pt x="1174053" y="2273339"/>
                      <a:pt x="1179933" y="2279219"/>
                    </a:cubicBezTo>
                    <a:cubicBezTo>
                      <a:pt x="1185814" y="2279219"/>
                      <a:pt x="1179933" y="2273339"/>
                      <a:pt x="1185814" y="2273339"/>
                    </a:cubicBezTo>
                    <a:cubicBezTo>
                      <a:pt x="1191694" y="2261579"/>
                      <a:pt x="1203455" y="2261579"/>
                      <a:pt x="1209335" y="2267459"/>
                    </a:cubicBezTo>
                    <a:cubicBezTo>
                      <a:pt x="1215215" y="2267459"/>
                      <a:pt x="1221096" y="2267459"/>
                      <a:pt x="1221096" y="2267459"/>
                    </a:cubicBezTo>
                    <a:cubicBezTo>
                      <a:pt x="1226976" y="2273339"/>
                      <a:pt x="1226976" y="2285100"/>
                      <a:pt x="1232857" y="2285100"/>
                    </a:cubicBezTo>
                    <a:cubicBezTo>
                      <a:pt x="1250497" y="2279219"/>
                      <a:pt x="1262258" y="2290980"/>
                      <a:pt x="1274019" y="2302741"/>
                    </a:cubicBezTo>
                    <a:cubicBezTo>
                      <a:pt x="1279899" y="2308621"/>
                      <a:pt x="1285780" y="2320382"/>
                      <a:pt x="1279899" y="2332143"/>
                    </a:cubicBezTo>
                    <a:cubicBezTo>
                      <a:pt x="1279899" y="2338023"/>
                      <a:pt x="1268139" y="2343904"/>
                      <a:pt x="1279899" y="2349784"/>
                    </a:cubicBezTo>
                    <a:cubicBezTo>
                      <a:pt x="1279899" y="2349784"/>
                      <a:pt x="1285780" y="2349784"/>
                      <a:pt x="1285780" y="2349784"/>
                    </a:cubicBezTo>
                    <a:cubicBezTo>
                      <a:pt x="1291660" y="2349784"/>
                      <a:pt x="1285780" y="2343904"/>
                      <a:pt x="1285780" y="2343904"/>
                    </a:cubicBezTo>
                    <a:lnTo>
                      <a:pt x="1287602" y="2336614"/>
                    </a:lnTo>
                    <a:lnTo>
                      <a:pt x="1287617" y="2338574"/>
                    </a:lnTo>
                    <a:cubicBezTo>
                      <a:pt x="1290925" y="2350151"/>
                      <a:pt x="1310771" y="2360075"/>
                      <a:pt x="1297540" y="2373305"/>
                    </a:cubicBezTo>
                    <a:cubicBezTo>
                      <a:pt x="1297540" y="2367425"/>
                      <a:pt x="1297540" y="2355664"/>
                      <a:pt x="1291660" y="2355664"/>
                    </a:cubicBezTo>
                    <a:cubicBezTo>
                      <a:pt x="1285780" y="2373305"/>
                      <a:pt x="1285780" y="2373305"/>
                      <a:pt x="1285780" y="2373305"/>
                    </a:cubicBezTo>
                    <a:cubicBezTo>
                      <a:pt x="1274019" y="2396826"/>
                      <a:pt x="1274019" y="2396826"/>
                      <a:pt x="1274019" y="2396826"/>
                    </a:cubicBezTo>
                    <a:cubicBezTo>
                      <a:pt x="1274019" y="2396826"/>
                      <a:pt x="1274019" y="2396826"/>
                      <a:pt x="1279899" y="2402707"/>
                    </a:cubicBezTo>
                    <a:cubicBezTo>
                      <a:pt x="1279899" y="2402707"/>
                      <a:pt x="1279899" y="2396826"/>
                      <a:pt x="1279899" y="2396826"/>
                    </a:cubicBezTo>
                    <a:cubicBezTo>
                      <a:pt x="1285780" y="2402707"/>
                      <a:pt x="1291660" y="2408587"/>
                      <a:pt x="1285780" y="2414468"/>
                    </a:cubicBezTo>
                    <a:cubicBezTo>
                      <a:pt x="1285780" y="2414468"/>
                      <a:pt x="1285780" y="2402707"/>
                      <a:pt x="1279899" y="2408587"/>
                    </a:cubicBezTo>
                    <a:cubicBezTo>
                      <a:pt x="1279899" y="2420348"/>
                      <a:pt x="1279899" y="2426228"/>
                      <a:pt x="1268139" y="2432109"/>
                    </a:cubicBezTo>
                    <a:cubicBezTo>
                      <a:pt x="1262258" y="2432109"/>
                      <a:pt x="1256378" y="2437989"/>
                      <a:pt x="1256378" y="2432109"/>
                    </a:cubicBezTo>
                    <a:cubicBezTo>
                      <a:pt x="1250497" y="2426228"/>
                      <a:pt x="1250497" y="2420348"/>
                      <a:pt x="1244617" y="2408587"/>
                    </a:cubicBezTo>
                    <a:cubicBezTo>
                      <a:pt x="1250497" y="2402707"/>
                      <a:pt x="1256378" y="2396826"/>
                      <a:pt x="1262258" y="2385066"/>
                    </a:cubicBezTo>
                    <a:cubicBezTo>
                      <a:pt x="1262258" y="2379186"/>
                      <a:pt x="1256378" y="2367425"/>
                      <a:pt x="1250497" y="2361544"/>
                    </a:cubicBezTo>
                    <a:cubicBezTo>
                      <a:pt x="1256378" y="2349784"/>
                      <a:pt x="1256378" y="2332143"/>
                      <a:pt x="1244617" y="2320382"/>
                    </a:cubicBezTo>
                    <a:cubicBezTo>
                      <a:pt x="1238737" y="2308621"/>
                      <a:pt x="1226976" y="2308621"/>
                      <a:pt x="1215215" y="2308621"/>
                    </a:cubicBezTo>
                    <a:cubicBezTo>
                      <a:pt x="1209335" y="2296861"/>
                      <a:pt x="1197575" y="2290980"/>
                      <a:pt x="1185814" y="2290980"/>
                    </a:cubicBezTo>
                    <a:cubicBezTo>
                      <a:pt x="1179933" y="2296861"/>
                      <a:pt x="1174053" y="2296861"/>
                      <a:pt x="1168173" y="2302741"/>
                    </a:cubicBezTo>
                    <a:cubicBezTo>
                      <a:pt x="1162293" y="2296861"/>
                      <a:pt x="1162293" y="2290980"/>
                      <a:pt x="1150532" y="2285100"/>
                    </a:cubicBezTo>
                    <a:cubicBezTo>
                      <a:pt x="1138771" y="2279219"/>
                      <a:pt x="1138771" y="2279219"/>
                      <a:pt x="1138771" y="2279219"/>
                    </a:cubicBezTo>
                    <a:cubicBezTo>
                      <a:pt x="1144651" y="2273339"/>
                      <a:pt x="1156412" y="2267459"/>
                      <a:pt x="1162293" y="2261579"/>
                    </a:cubicBezTo>
                    <a:close/>
                    <a:moveTo>
                      <a:pt x="1133080" y="2254939"/>
                    </a:moveTo>
                    <a:cubicBezTo>
                      <a:pt x="1138771" y="2261579"/>
                      <a:pt x="1133080" y="2261579"/>
                      <a:pt x="1133080" y="2261579"/>
                    </a:cubicBezTo>
                    <a:cubicBezTo>
                      <a:pt x="1133080" y="2261579"/>
                      <a:pt x="1133080" y="2261579"/>
                      <a:pt x="1133080" y="2254939"/>
                    </a:cubicBezTo>
                    <a:close/>
                    <a:moveTo>
                      <a:pt x="1032651" y="2254939"/>
                    </a:moveTo>
                    <a:cubicBezTo>
                      <a:pt x="1038552" y="2260867"/>
                      <a:pt x="1056256" y="2260867"/>
                      <a:pt x="1056256" y="2278651"/>
                    </a:cubicBezTo>
                    <a:cubicBezTo>
                      <a:pt x="1050355" y="2266795"/>
                      <a:pt x="1038552" y="2260867"/>
                      <a:pt x="1020848" y="2260867"/>
                    </a:cubicBezTo>
                    <a:cubicBezTo>
                      <a:pt x="1014946" y="2260867"/>
                      <a:pt x="1009045" y="2266795"/>
                      <a:pt x="1003143" y="2266795"/>
                    </a:cubicBezTo>
                    <a:cubicBezTo>
                      <a:pt x="1009045" y="2260867"/>
                      <a:pt x="1020848" y="2254939"/>
                      <a:pt x="1032651" y="2254939"/>
                    </a:cubicBezTo>
                    <a:close/>
                    <a:moveTo>
                      <a:pt x="847717" y="2253659"/>
                    </a:moveTo>
                    <a:cubicBezTo>
                      <a:pt x="855127" y="2252189"/>
                      <a:pt x="862537" y="2252189"/>
                      <a:pt x="868464" y="2255129"/>
                    </a:cubicBezTo>
                    <a:cubicBezTo>
                      <a:pt x="862537" y="2255129"/>
                      <a:pt x="850681" y="2255129"/>
                      <a:pt x="838825" y="2261009"/>
                    </a:cubicBezTo>
                    <a:cubicBezTo>
                      <a:pt x="832898" y="2266890"/>
                      <a:pt x="832898" y="2278651"/>
                      <a:pt x="826970" y="2278651"/>
                    </a:cubicBezTo>
                    <a:cubicBezTo>
                      <a:pt x="821042" y="2272770"/>
                      <a:pt x="826970" y="2266890"/>
                      <a:pt x="826970" y="2261009"/>
                    </a:cubicBezTo>
                    <a:cubicBezTo>
                      <a:pt x="832898" y="2258069"/>
                      <a:pt x="840307" y="2255129"/>
                      <a:pt x="847717" y="2253659"/>
                    </a:cubicBezTo>
                    <a:close/>
                    <a:moveTo>
                      <a:pt x="486177" y="2253379"/>
                    </a:moveTo>
                    <a:lnTo>
                      <a:pt x="497345" y="2263529"/>
                    </a:lnTo>
                    <a:cubicBezTo>
                      <a:pt x="528327" y="2289097"/>
                      <a:pt x="560557" y="2313207"/>
                      <a:pt x="593930" y="2335754"/>
                    </a:cubicBezTo>
                    <a:lnTo>
                      <a:pt x="595058" y="2336439"/>
                    </a:lnTo>
                    <a:lnTo>
                      <a:pt x="592282" y="2331596"/>
                    </a:lnTo>
                    <a:close/>
                    <a:moveTo>
                      <a:pt x="930208" y="2235836"/>
                    </a:moveTo>
                    <a:cubicBezTo>
                      <a:pt x="939029" y="2236568"/>
                      <a:pt x="947849" y="2238032"/>
                      <a:pt x="956670" y="2238032"/>
                    </a:cubicBezTo>
                    <a:cubicBezTo>
                      <a:pt x="980191" y="2243888"/>
                      <a:pt x="997832" y="2261454"/>
                      <a:pt x="1003713" y="2284877"/>
                    </a:cubicBezTo>
                    <a:cubicBezTo>
                      <a:pt x="1009593" y="2296588"/>
                      <a:pt x="1009593" y="2308299"/>
                      <a:pt x="1015473" y="2314155"/>
                    </a:cubicBezTo>
                    <a:cubicBezTo>
                      <a:pt x="1015473" y="2331722"/>
                      <a:pt x="1003713" y="2349288"/>
                      <a:pt x="1003713" y="2366856"/>
                    </a:cubicBezTo>
                    <a:cubicBezTo>
                      <a:pt x="1003713" y="2366856"/>
                      <a:pt x="997832" y="2366856"/>
                      <a:pt x="991952" y="2366856"/>
                    </a:cubicBezTo>
                    <a:cubicBezTo>
                      <a:pt x="991952" y="2361000"/>
                      <a:pt x="997832" y="2355145"/>
                      <a:pt x="997832" y="2349288"/>
                    </a:cubicBezTo>
                    <a:cubicBezTo>
                      <a:pt x="997832" y="2314155"/>
                      <a:pt x="986071" y="2273166"/>
                      <a:pt x="950789" y="2255599"/>
                    </a:cubicBezTo>
                    <a:cubicBezTo>
                      <a:pt x="944909" y="2261454"/>
                      <a:pt x="944909" y="2255599"/>
                      <a:pt x="939029" y="2255599"/>
                    </a:cubicBezTo>
                    <a:cubicBezTo>
                      <a:pt x="927268" y="2255599"/>
                      <a:pt x="915507" y="2255599"/>
                      <a:pt x="903747" y="2261454"/>
                    </a:cubicBezTo>
                    <a:cubicBezTo>
                      <a:pt x="903747" y="2267310"/>
                      <a:pt x="897866" y="2273166"/>
                      <a:pt x="897866" y="2279021"/>
                    </a:cubicBezTo>
                    <a:cubicBezTo>
                      <a:pt x="903747" y="2284877"/>
                      <a:pt x="909627" y="2279021"/>
                      <a:pt x="915507" y="2279021"/>
                    </a:cubicBezTo>
                    <a:cubicBezTo>
                      <a:pt x="921387" y="2279021"/>
                      <a:pt x="927268" y="2279021"/>
                      <a:pt x="927268" y="2284877"/>
                    </a:cubicBezTo>
                    <a:cubicBezTo>
                      <a:pt x="933148" y="2290733"/>
                      <a:pt x="933148" y="2302444"/>
                      <a:pt x="933148" y="2308299"/>
                    </a:cubicBezTo>
                    <a:cubicBezTo>
                      <a:pt x="927268" y="2314155"/>
                      <a:pt x="921387" y="2320011"/>
                      <a:pt x="909627" y="2314155"/>
                    </a:cubicBezTo>
                    <a:cubicBezTo>
                      <a:pt x="909627" y="2320011"/>
                      <a:pt x="915507" y="2325866"/>
                      <a:pt x="909627" y="2331722"/>
                    </a:cubicBezTo>
                    <a:cubicBezTo>
                      <a:pt x="903747" y="2337577"/>
                      <a:pt x="897866" y="2337577"/>
                      <a:pt x="891986" y="2337577"/>
                    </a:cubicBezTo>
                    <a:cubicBezTo>
                      <a:pt x="874345" y="2325866"/>
                      <a:pt x="868464" y="2302444"/>
                      <a:pt x="868464" y="2290733"/>
                    </a:cubicBezTo>
                    <a:cubicBezTo>
                      <a:pt x="874345" y="2267310"/>
                      <a:pt x="886105" y="2249743"/>
                      <a:pt x="903747" y="2238032"/>
                    </a:cubicBezTo>
                    <a:cubicBezTo>
                      <a:pt x="912567" y="2235104"/>
                      <a:pt x="921387" y="2235104"/>
                      <a:pt x="930208" y="2235836"/>
                    </a:cubicBezTo>
                    <a:close/>
                    <a:moveTo>
                      <a:pt x="1120750" y="2225538"/>
                    </a:moveTo>
                    <a:cubicBezTo>
                      <a:pt x="1120750" y="2225538"/>
                      <a:pt x="1132764" y="2231703"/>
                      <a:pt x="1132764" y="2231703"/>
                    </a:cubicBezTo>
                    <a:cubicBezTo>
                      <a:pt x="1138771" y="2231703"/>
                      <a:pt x="1138771" y="2231703"/>
                      <a:pt x="1138771" y="2231703"/>
                    </a:cubicBezTo>
                    <a:cubicBezTo>
                      <a:pt x="1132764" y="2237868"/>
                      <a:pt x="1138771" y="2237868"/>
                      <a:pt x="1132764" y="2237868"/>
                    </a:cubicBezTo>
                    <a:cubicBezTo>
                      <a:pt x="1132764" y="2237868"/>
                      <a:pt x="1126757" y="2231703"/>
                      <a:pt x="1120750" y="2225538"/>
                    </a:cubicBezTo>
                    <a:close/>
                    <a:moveTo>
                      <a:pt x="1535458" y="2217831"/>
                    </a:moveTo>
                    <a:cubicBezTo>
                      <a:pt x="1538382" y="2218567"/>
                      <a:pt x="1541306" y="2220037"/>
                      <a:pt x="1544231" y="2220037"/>
                    </a:cubicBezTo>
                    <a:cubicBezTo>
                      <a:pt x="1550080" y="2225917"/>
                      <a:pt x="1550080" y="2225917"/>
                      <a:pt x="1550080" y="2225917"/>
                    </a:cubicBezTo>
                    <a:cubicBezTo>
                      <a:pt x="1550080" y="2231797"/>
                      <a:pt x="1555928" y="2237678"/>
                      <a:pt x="1561777" y="2237678"/>
                    </a:cubicBezTo>
                    <a:cubicBezTo>
                      <a:pt x="1573474" y="2243558"/>
                      <a:pt x="1579323" y="2237678"/>
                      <a:pt x="1585172" y="2237678"/>
                    </a:cubicBezTo>
                    <a:cubicBezTo>
                      <a:pt x="1596869" y="2255319"/>
                      <a:pt x="1596869" y="2255319"/>
                      <a:pt x="1596869" y="2255319"/>
                    </a:cubicBezTo>
                    <a:cubicBezTo>
                      <a:pt x="1596869" y="2261199"/>
                      <a:pt x="1591021" y="2261199"/>
                      <a:pt x="1591021" y="2261199"/>
                    </a:cubicBezTo>
                    <a:cubicBezTo>
                      <a:pt x="1585172" y="2261199"/>
                      <a:pt x="1579323" y="2261199"/>
                      <a:pt x="1573474" y="2255319"/>
                    </a:cubicBezTo>
                    <a:cubicBezTo>
                      <a:pt x="1567625" y="2255319"/>
                      <a:pt x="1567625" y="2267079"/>
                      <a:pt x="1555928" y="2267079"/>
                    </a:cubicBezTo>
                    <a:cubicBezTo>
                      <a:pt x="1555928" y="2267079"/>
                      <a:pt x="1550080" y="2272960"/>
                      <a:pt x="1544231" y="2267079"/>
                    </a:cubicBezTo>
                    <a:cubicBezTo>
                      <a:pt x="1538382" y="2261199"/>
                      <a:pt x="1538382" y="2255319"/>
                      <a:pt x="1538382" y="2249439"/>
                    </a:cubicBezTo>
                    <a:cubicBezTo>
                      <a:pt x="1544231" y="2249439"/>
                      <a:pt x="1544231" y="2249439"/>
                      <a:pt x="1544231" y="2243558"/>
                    </a:cubicBezTo>
                    <a:cubicBezTo>
                      <a:pt x="1538382" y="2243558"/>
                      <a:pt x="1532533" y="2237678"/>
                      <a:pt x="1526684" y="2231797"/>
                    </a:cubicBezTo>
                    <a:cubicBezTo>
                      <a:pt x="1526684" y="2231797"/>
                      <a:pt x="1526684" y="2225917"/>
                      <a:pt x="1526684" y="2220037"/>
                    </a:cubicBezTo>
                    <a:cubicBezTo>
                      <a:pt x="1529609" y="2217097"/>
                      <a:pt x="1532533" y="2217097"/>
                      <a:pt x="1535458" y="2217831"/>
                    </a:cubicBezTo>
                    <a:close/>
                    <a:moveTo>
                      <a:pt x="1514754" y="2214157"/>
                    </a:moveTo>
                    <a:cubicBezTo>
                      <a:pt x="1514754" y="2214157"/>
                      <a:pt x="1520645" y="2214157"/>
                      <a:pt x="1520645" y="2214157"/>
                    </a:cubicBezTo>
                    <a:cubicBezTo>
                      <a:pt x="1514754" y="2225944"/>
                      <a:pt x="1520645" y="2243626"/>
                      <a:pt x="1532425" y="2249520"/>
                    </a:cubicBezTo>
                    <a:cubicBezTo>
                      <a:pt x="1532425" y="2255414"/>
                      <a:pt x="1532425" y="2267202"/>
                      <a:pt x="1538316" y="2273096"/>
                    </a:cubicBezTo>
                    <a:cubicBezTo>
                      <a:pt x="1544206" y="2278989"/>
                      <a:pt x="1555986" y="2278989"/>
                      <a:pt x="1561877" y="2273096"/>
                    </a:cubicBezTo>
                    <a:cubicBezTo>
                      <a:pt x="1567767" y="2273096"/>
                      <a:pt x="1573658" y="2267202"/>
                      <a:pt x="1579548" y="2273096"/>
                    </a:cubicBezTo>
                    <a:cubicBezTo>
                      <a:pt x="1591328" y="2273096"/>
                      <a:pt x="1597219" y="2273096"/>
                      <a:pt x="1603109" y="2261307"/>
                    </a:cubicBezTo>
                    <a:cubicBezTo>
                      <a:pt x="1603109" y="2261307"/>
                      <a:pt x="1609000" y="2255414"/>
                      <a:pt x="1609000" y="2261307"/>
                    </a:cubicBezTo>
                    <a:cubicBezTo>
                      <a:pt x="1614890" y="2261307"/>
                      <a:pt x="1614890" y="2267202"/>
                      <a:pt x="1614890" y="2267202"/>
                    </a:cubicBezTo>
                    <a:cubicBezTo>
                      <a:pt x="1609000" y="2278989"/>
                      <a:pt x="1597219" y="2284883"/>
                      <a:pt x="1591328" y="2290778"/>
                    </a:cubicBezTo>
                    <a:cubicBezTo>
                      <a:pt x="1579548" y="2290778"/>
                      <a:pt x="1573658" y="2290778"/>
                      <a:pt x="1567767" y="2278989"/>
                    </a:cubicBezTo>
                    <a:cubicBezTo>
                      <a:pt x="1561877" y="2284883"/>
                      <a:pt x="1561877" y="2290778"/>
                      <a:pt x="1561877" y="2290778"/>
                    </a:cubicBezTo>
                    <a:cubicBezTo>
                      <a:pt x="1550096" y="2296671"/>
                      <a:pt x="1538316" y="2296671"/>
                      <a:pt x="1532425" y="2290778"/>
                    </a:cubicBezTo>
                    <a:cubicBezTo>
                      <a:pt x="1526535" y="2284883"/>
                      <a:pt x="1520645" y="2278989"/>
                      <a:pt x="1520645" y="2273096"/>
                    </a:cubicBezTo>
                    <a:cubicBezTo>
                      <a:pt x="1514754" y="2261307"/>
                      <a:pt x="1526535" y="2261307"/>
                      <a:pt x="1520645" y="2255414"/>
                    </a:cubicBezTo>
                    <a:cubicBezTo>
                      <a:pt x="1508864" y="2255414"/>
                      <a:pt x="1508864" y="2237732"/>
                      <a:pt x="1502973" y="2231838"/>
                    </a:cubicBezTo>
                    <a:cubicBezTo>
                      <a:pt x="1502973" y="2225944"/>
                      <a:pt x="1502973" y="2214157"/>
                      <a:pt x="1514754" y="2214157"/>
                    </a:cubicBezTo>
                    <a:close/>
                    <a:moveTo>
                      <a:pt x="1832051" y="2212869"/>
                    </a:moveTo>
                    <a:cubicBezTo>
                      <a:pt x="1836466" y="2212869"/>
                      <a:pt x="1840881" y="2214337"/>
                      <a:pt x="1843825" y="2220209"/>
                    </a:cubicBezTo>
                    <a:cubicBezTo>
                      <a:pt x="1855598" y="2231951"/>
                      <a:pt x="1861485" y="2255436"/>
                      <a:pt x="1855598" y="2273050"/>
                    </a:cubicBezTo>
                    <a:cubicBezTo>
                      <a:pt x="1843825" y="2308278"/>
                      <a:pt x="1808503" y="2320021"/>
                      <a:pt x="1773182" y="2331764"/>
                    </a:cubicBezTo>
                    <a:cubicBezTo>
                      <a:pt x="1737861" y="2331764"/>
                      <a:pt x="1702539" y="2320021"/>
                      <a:pt x="1690765" y="2284793"/>
                    </a:cubicBezTo>
                    <a:cubicBezTo>
                      <a:pt x="1690765" y="2284793"/>
                      <a:pt x="1690765" y="2278921"/>
                      <a:pt x="1696652" y="2278921"/>
                    </a:cubicBezTo>
                    <a:cubicBezTo>
                      <a:pt x="1708426" y="2284793"/>
                      <a:pt x="1714313" y="2296535"/>
                      <a:pt x="1720200" y="2296535"/>
                    </a:cubicBezTo>
                    <a:cubicBezTo>
                      <a:pt x="1743747" y="2314150"/>
                      <a:pt x="1779069" y="2314150"/>
                      <a:pt x="1802616" y="2302407"/>
                    </a:cubicBezTo>
                    <a:cubicBezTo>
                      <a:pt x="1814390" y="2290664"/>
                      <a:pt x="1820277" y="2284793"/>
                      <a:pt x="1826164" y="2273050"/>
                    </a:cubicBezTo>
                    <a:cubicBezTo>
                      <a:pt x="1826164" y="2261307"/>
                      <a:pt x="1826164" y="2249565"/>
                      <a:pt x="1820277" y="2249565"/>
                    </a:cubicBezTo>
                    <a:cubicBezTo>
                      <a:pt x="1814390" y="2255436"/>
                      <a:pt x="1814390" y="2267179"/>
                      <a:pt x="1808503" y="2267179"/>
                    </a:cubicBezTo>
                    <a:cubicBezTo>
                      <a:pt x="1802616" y="2267179"/>
                      <a:pt x="1796729" y="2273050"/>
                      <a:pt x="1790843" y="2267179"/>
                    </a:cubicBezTo>
                    <a:cubicBezTo>
                      <a:pt x="1784955" y="2261307"/>
                      <a:pt x="1779069" y="2255436"/>
                      <a:pt x="1779069" y="2249565"/>
                    </a:cubicBezTo>
                    <a:cubicBezTo>
                      <a:pt x="1784955" y="2237823"/>
                      <a:pt x="1796729" y="2237823"/>
                      <a:pt x="1802616" y="2231951"/>
                    </a:cubicBezTo>
                    <a:cubicBezTo>
                      <a:pt x="1802616" y="2220209"/>
                      <a:pt x="1808503" y="2214337"/>
                      <a:pt x="1820277" y="2214337"/>
                    </a:cubicBezTo>
                    <a:cubicBezTo>
                      <a:pt x="1823220" y="2214337"/>
                      <a:pt x="1827636" y="2212869"/>
                      <a:pt x="1832051" y="2212869"/>
                    </a:cubicBezTo>
                    <a:close/>
                    <a:moveTo>
                      <a:pt x="837593" y="2212114"/>
                    </a:moveTo>
                    <a:cubicBezTo>
                      <a:pt x="846413" y="2212843"/>
                      <a:pt x="853764" y="2217220"/>
                      <a:pt x="856704" y="2225975"/>
                    </a:cubicBezTo>
                    <a:cubicBezTo>
                      <a:pt x="862584" y="2225975"/>
                      <a:pt x="862584" y="2220139"/>
                      <a:pt x="868464" y="2220139"/>
                    </a:cubicBezTo>
                    <a:cubicBezTo>
                      <a:pt x="874345" y="2220139"/>
                      <a:pt x="886106" y="2214302"/>
                      <a:pt x="891986" y="2220139"/>
                    </a:cubicBezTo>
                    <a:cubicBezTo>
                      <a:pt x="891986" y="2225975"/>
                      <a:pt x="897867" y="2231812"/>
                      <a:pt x="897867" y="2231812"/>
                    </a:cubicBezTo>
                    <a:cubicBezTo>
                      <a:pt x="880225" y="2243485"/>
                      <a:pt x="880225" y="2243485"/>
                      <a:pt x="880225" y="2243485"/>
                    </a:cubicBezTo>
                    <a:cubicBezTo>
                      <a:pt x="862584" y="2237649"/>
                      <a:pt x="844943" y="2243485"/>
                      <a:pt x="833182" y="2249322"/>
                    </a:cubicBezTo>
                    <a:cubicBezTo>
                      <a:pt x="821422" y="2255159"/>
                      <a:pt x="821422" y="2266831"/>
                      <a:pt x="815542" y="2278505"/>
                    </a:cubicBezTo>
                    <a:cubicBezTo>
                      <a:pt x="803781" y="2278505"/>
                      <a:pt x="797900" y="2284341"/>
                      <a:pt x="792020" y="2278505"/>
                    </a:cubicBezTo>
                    <a:cubicBezTo>
                      <a:pt x="786140" y="2266831"/>
                      <a:pt x="780259" y="2260995"/>
                      <a:pt x="786140" y="2249322"/>
                    </a:cubicBezTo>
                    <a:cubicBezTo>
                      <a:pt x="792020" y="2237649"/>
                      <a:pt x="815542" y="2255159"/>
                      <a:pt x="809661" y="2237649"/>
                    </a:cubicBezTo>
                    <a:cubicBezTo>
                      <a:pt x="803781" y="2231812"/>
                      <a:pt x="809661" y="2225975"/>
                      <a:pt x="809661" y="2220139"/>
                    </a:cubicBezTo>
                    <a:cubicBezTo>
                      <a:pt x="818482" y="2214302"/>
                      <a:pt x="828772" y="2211384"/>
                      <a:pt x="837593" y="2212114"/>
                    </a:cubicBezTo>
                    <a:close/>
                    <a:moveTo>
                      <a:pt x="1050316" y="2202775"/>
                    </a:moveTo>
                    <a:cubicBezTo>
                      <a:pt x="1056156" y="2208612"/>
                      <a:pt x="1061997" y="2208612"/>
                      <a:pt x="1067837" y="2214448"/>
                    </a:cubicBezTo>
                    <a:cubicBezTo>
                      <a:pt x="1067837" y="2220285"/>
                      <a:pt x="1061997" y="2226122"/>
                      <a:pt x="1067837" y="2226122"/>
                    </a:cubicBezTo>
                    <a:cubicBezTo>
                      <a:pt x="1067837" y="2231958"/>
                      <a:pt x="1073678" y="2226122"/>
                      <a:pt x="1079518" y="2226122"/>
                    </a:cubicBezTo>
                    <a:cubicBezTo>
                      <a:pt x="1079518" y="2231958"/>
                      <a:pt x="1085358" y="2237794"/>
                      <a:pt x="1079518" y="2243631"/>
                    </a:cubicBezTo>
                    <a:cubicBezTo>
                      <a:pt x="1079518" y="2243631"/>
                      <a:pt x="1073678" y="2249468"/>
                      <a:pt x="1079518" y="2249468"/>
                    </a:cubicBezTo>
                    <a:cubicBezTo>
                      <a:pt x="1079518" y="2255304"/>
                      <a:pt x="1091199" y="2255304"/>
                      <a:pt x="1091199" y="2261141"/>
                    </a:cubicBezTo>
                    <a:cubicBezTo>
                      <a:pt x="1097040" y="2278651"/>
                      <a:pt x="1073678" y="2272814"/>
                      <a:pt x="1067837" y="2278651"/>
                    </a:cubicBezTo>
                    <a:cubicBezTo>
                      <a:pt x="1061997" y="2278651"/>
                      <a:pt x="1061997" y="2266977"/>
                      <a:pt x="1061997" y="2261141"/>
                    </a:cubicBezTo>
                    <a:cubicBezTo>
                      <a:pt x="1050316" y="2255304"/>
                      <a:pt x="1038635" y="2249468"/>
                      <a:pt x="1021114" y="2249468"/>
                    </a:cubicBezTo>
                    <a:cubicBezTo>
                      <a:pt x="1009433" y="2249468"/>
                      <a:pt x="1003593" y="2261141"/>
                      <a:pt x="997752" y="2255304"/>
                    </a:cubicBezTo>
                    <a:cubicBezTo>
                      <a:pt x="991911" y="2249468"/>
                      <a:pt x="986071" y="2243631"/>
                      <a:pt x="986071" y="2237794"/>
                    </a:cubicBezTo>
                    <a:cubicBezTo>
                      <a:pt x="991911" y="2231958"/>
                      <a:pt x="1003593" y="2237794"/>
                      <a:pt x="1009433" y="2231958"/>
                    </a:cubicBezTo>
                    <a:cubicBezTo>
                      <a:pt x="1003593" y="2226122"/>
                      <a:pt x="1003593" y="2220285"/>
                      <a:pt x="1009433" y="2214448"/>
                    </a:cubicBezTo>
                    <a:cubicBezTo>
                      <a:pt x="1015273" y="2214448"/>
                      <a:pt x="1021114" y="2208612"/>
                      <a:pt x="1026955" y="2214448"/>
                    </a:cubicBezTo>
                    <a:cubicBezTo>
                      <a:pt x="1038635" y="2214448"/>
                      <a:pt x="1038635" y="2202775"/>
                      <a:pt x="1050316" y="2202775"/>
                    </a:cubicBezTo>
                    <a:close/>
                    <a:moveTo>
                      <a:pt x="1573158" y="2196136"/>
                    </a:moveTo>
                    <a:cubicBezTo>
                      <a:pt x="1573158" y="2208149"/>
                      <a:pt x="1578849" y="2220163"/>
                      <a:pt x="1578849" y="2226170"/>
                    </a:cubicBezTo>
                    <a:cubicBezTo>
                      <a:pt x="1578849" y="2232177"/>
                      <a:pt x="1573158" y="2232177"/>
                      <a:pt x="1567468" y="2232177"/>
                    </a:cubicBezTo>
                    <a:cubicBezTo>
                      <a:pt x="1561777" y="2232177"/>
                      <a:pt x="1556086" y="2226170"/>
                      <a:pt x="1556086" y="2220163"/>
                    </a:cubicBezTo>
                    <a:cubicBezTo>
                      <a:pt x="1556086" y="2214156"/>
                      <a:pt x="1556086" y="2214156"/>
                      <a:pt x="1556086" y="2214156"/>
                    </a:cubicBezTo>
                    <a:cubicBezTo>
                      <a:pt x="1573158" y="2196136"/>
                      <a:pt x="1573158" y="2196136"/>
                      <a:pt x="1573158" y="2196136"/>
                    </a:cubicBezTo>
                    <a:close/>
                    <a:moveTo>
                      <a:pt x="1120750" y="2196136"/>
                    </a:moveTo>
                    <a:cubicBezTo>
                      <a:pt x="1126441" y="2196136"/>
                      <a:pt x="1126441" y="2202143"/>
                      <a:pt x="1126441" y="2208149"/>
                    </a:cubicBezTo>
                    <a:cubicBezTo>
                      <a:pt x="1126441" y="2208149"/>
                      <a:pt x="1126441" y="2208149"/>
                      <a:pt x="1126441" y="2214157"/>
                    </a:cubicBezTo>
                    <a:cubicBezTo>
                      <a:pt x="1120750" y="2208149"/>
                      <a:pt x="1120750" y="2202143"/>
                      <a:pt x="1120750" y="2196136"/>
                    </a:cubicBezTo>
                    <a:close/>
                    <a:moveTo>
                      <a:pt x="1894797" y="2194877"/>
                    </a:moveTo>
                    <a:cubicBezTo>
                      <a:pt x="1898882" y="2195985"/>
                      <a:pt x="1902150" y="2203742"/>
                      <a:pt x="1902150" y="2208174"/>
                    </a:cubicBezTo>
                    <a:cubicBezTo>
                      <a:pt x="1907959" y="2219993"/>
                      <a:pt x="1907959" y="2237722"/>
                      <a:pt x="1896341" y="2249541"/>
                    </a:cubicBezTo>
                    <a:cubicBezTo>
                      <a:pt x="1890532" y="2261359"/>
                      <a:pt x="1878913" y="2267269"/>
                      <a:pt x="1867295" y="2267269"/>
                    </a:cubicBezTo>
                    <a:cubicBezTo>
                      <a:pt x="1861485" y="2255450"/>
                      <a:pt x="1878913" y="2255450"/>
                      <a:pt x="1878913" y="2249541"/>
                    </a:cubicBezTo>
                    <a:cubicBezTo>
                      <a:pt x="1890532" y="2243631"/>
                      <a:pt x="1896341" y="2231812"/>
                      <a:pt x="1896341" y="2219993"/>
                    </a:cubicBezTo>
                    <a:cubicBezTo>
                      <a:pt x="1902150" y="2214083"/>
                      <a:pt x="1890532" y="2208174"/>
                      <a:pt x="1890532" y="2196354"/>
                    </a:cubicBezTo>
                    <a:cubicBezTo>
                      <a:pt x="1891984" y="2194877"/>
                      <a:pt x="1893436" y="2194508"/>
                      <a:pt x="1894797" y="2194877"/>
                    </a:cubicBezTo>
                    <a:close/>
                    <a:moveTo>
                      <a:pt x="1308542" y="2190635"/>
                    </a:moveTo>
                    <a:cubicBezTo>
                      <a:pt x="1326184" y="2184754"/>
                      <a:pt x="1314422" y="2208276"/>
                      <a:pt x="1320303" y="2214156"/>
                    </a:cubicBezTo>
                    <a:cubicBezTo>
                      <a:pt x="1326184" y="2220037"/>
                      <a:pt x="1337944" y="2231797"/>
                      <a:pt x="1349705" y="2231797"/>
                    </a:cubicBezTo>
                    <a:cubicBezTo>
                      <a:pt x="1355586" y="2231797"/>
                      <a:pt x="1349705" y="2237678"/>
                      <a:pt x="1355586" y="2243558"/>
                    </a:cubicBezTo>
                    <a:cubicBezTo>
                      <a:pt x="1367346" y="2249439"/>
                      <a:pt x="1373226" y="2255319"/>
                      <a:pt x="1384987" y="2261199"/>
                    </a:cubicBezTo>
                    <a:cubicBezTo>
                      <a:pt x="1384987" y="2261199"/>
                      <a:pt x="1390868" y="2255319"/>
                      <a:pt x="1396748" y="2261199"/>
                    </a:cubicBezTo>
                    <a:cubicBezTo>
                      <a:pt x="1396748" y="2261199"/>
                      <a:pt x="1390868" y="2267079"/>
                      <a:pt x="1390868" y="2267079"/>
                    </a:cubicBezTo>
                    <a:cubicBezTo>
                      <a:pt x="1373226" y="2272960"/>
                      <a:pt x="1361466" y="2267079"/>
                      <a:pt x="1355586" y="2261199"/>
                    </a:cubicBezTo>
                    <a:cubicBezTo>
                      <a:pt x="1349705" y="2255319"/>
                      <a:pt x="1343824" y="2243558"/>
                      <a:pt x="1343824" y="2237678"/>
                    </a:cubicBezTo>
                    <a:cubicBezTo>
                      <a:pt x="1337944" y="2231797"/>
                      <a:pt x="1332064" y="2237678"/>
                      <a:pt x="1332064" y="2231797"/>
                    </a:cubicBezTo>
                    <a:cubicBezTo>
                      <a:pt x="1314422" y="2225917"/>
                      <a:pt x="1308542" y="2208276"/>
                      <a:pt x="1308542" y="2190635"/>
                    </a:cubicBezTo>
                    <a:close/>
                    <a:moveTo>
                      <a:pt x="1326563" y="2190445"/>
                    </a:moveTo>
                    <a:cubicBezTo>
                      <a:pt x="1338260" y="2190445"/>
                      <a:pt x="1349958" y="2190445"/>
                      <a:pt x="1367504" y="2190445"/>
                    </a:cubicBezTo>
                    <a:cubicBezTo>
                      <a:pt x="1373353" y="2208086"/>
                      <a:pt x="1373353" y="2208086"/>
                      <a:pt x="1373353" y="2208086"/>
                    </a:cubicBezTo>
                    <a:cubicBezTo>
                      <a:pt x="1379201" y="2219847"/>
                      <a:pt x="1379201" y="2219847"/>
                      <a:pt x="1379201" y="2219847"/>
                    </a:cubicBezTo>
                    <a:cubicBezTo>
                      <a:pt x="1396748" y="2231607"/>
                      <a:pt x="1396748" y="2231607"/>
                      <a:pt x="1396748" y="2231607"/>
                    </a:cubicBezTo>
                    <a:cubicBezTo>
                      <a:pt x="1396748" y="2237488"/>
                      <a:pt x="1396748" y="2249249"/>
                      <a:pt x="1390899" y="2249249"/>
                    </a:cubicBezTo>
                    <a:cubicBezTo>
                      <a:pt x="1379201" y="2249249"/>
                      <a:pt x="1373353" y="2249249"/>
                      <a:pt x="1367504" y="2243368"/>
                    </a:cubicBezTo>
                    <a:cubicBezTo>
                      <a:pt x="1361656" y="2237488"/>
                      <a:pt x="1355807" y="2225727"/>
                      <a:pt x="1361656" y="2219847"/>
                    </a:cubicBezTo>
                    <a:cubicBezTo>
                      <a:pt x="1355807" y="2213967"/>
                      <a:pt x="1349958" y="2225727"/>
                      <a:pt x="1344109" y="2219847"/>
                    </a:cubicBezTo>
                    <a:cubicBezTo>
                      <a:pt x="1338260" y="2219847"/>
                      <a:pt x="1332412" y="2213967"/>
                      <a:pt x="1326563" y="2208086"/>
                    </a:cubicBezTo>
                    <a:cubicBezTo>
                      <a:pt x="1326563" y="2202206"/>
                      <a:pt x="1326563" y="2196325"/>
                      <a:pt x="1326563" y="2190445"/>
                    </a:cubicBezTo>
                    <a:close/>
                    <a:moveTo>
                      <a:pt x="1279356" y="2190445"/>
                    </a:moveTo>
                    <a:cubicBezTo>
                      <a:pt x="1285262" y="2190445"/>
                      <a:pt x="1291168" y="2190445"/>
                      <a:pt x="1297075" y="2190445"/>
                    </a:cubicBezTo>
                    <a:cubicBezTo>
                      <a:pt x="1302981" y="2208086"/>
                      <a:pt x="1308888" y="2231607"/>
                      <a:pt x="1320700" y="2237488"/>
                    </a:cubicBezTo>
                    <a:cubicBezTo>
                      <a:pt x="1338419" y="2243368"/>
                      <a:pt x="1338419" y="2243368"/>
                      <a:pt x="1338419" y="2243368"/>
                    </a:cubicBezTo>
                    <a:cubicBezTo>
                      <a:pt x="1344325" y="2261009"/>
                      <a:pt x="1356138" y="2272770"/>
                      <a:pt x="1373856" y="2278650"/>
                    </a:cubicBezTo>
                    <a:cubicBezTo>
                      <a:pt x="1391575" y="2278650"/>
                      <a:pt x="1391575" y="2278650"/>
                      <a:pt x="1391575" y="2278650"/>
                    </a:cubicBezTo>
                    <a:cubicBezTo>
                      <a:pt x="1391575" y="2284531"/>
                      <a:pt x="1403387" y="2302171"/>
                      <a:pt x="1391575" y="2308052"/>
                    </a:cubicBezTo>
                    <a:cubicBezTo>
                      <a:pt x="1385669" y="2308052"/>
                      <a:pt x="1373856" y="2308052"/>
                      <a:pt x="1367950" y="2302171"/>
                    </a:cubicBezTo>
                    <a:cubicBezTo>
                      <a:pt x="1362044" y="2302171"/>
                      <a:pt x="1362044" y="2290411"/>
                      <a:pt x="1356138" y="2290411"/>
                    </a:cubicBezTo>
                    <a:cubicBezTo>
                      <a:pt x="1344325" y="2296291"/>
                      <a:pt x="1338419" y="2302171"/>
                      <a:pt x="1326607" y="2290411"/>
                    </a:cubicBezTo>
                    <a:cubicBezTo>
                      <a:pt x="1320700" y="2284531"/>
                      <a:pt x="1308888" y="2272770"/>
                      <a:pt x="1308888" y="2261009"/>
                    </a:cubicBezTo>
                    <a:cubicBezTo>
                      <a:pt x="1302981" y="2255129"/>
                      <a:pt x="1308888" y="2249249"/>
                      <a:pt x="1308888" y="2243368"/>
                    </a:cubicBezTo>
                    <a:cubicBezTo>
                      <a:pt x="1297075" y="2237488"/>
                      <a:pt x="1285262" y="2237488"/>
                      <a:pt x="1285262" y="2225727"/>
                    </a:cubicBezTo>
                    <a:cubicBezTo>
                      <a:pt x="1279356" y="2219847"/>
                      <a:pt x="1273450" y="2208086"/>
                      <a:pt x="1273450" y="2196325"/>
                    </a:cubicBezTo>
                    <a:cubicBezTo>
                      <a:pt x="1279356" y="2196325"/>
                      <a:pt x="1273450" y="2190445"/>
                      <a:pt x="1279356" y="2190445"/>
                    </a:cubicBezTo>
                    <a:close/>
                    <a:moveTo>
                      <a:pt x="1449671" y="2179064"/>
                    </a:moveTo>
                    <a:cubicBezTo>
                      <a:pt x="1455551" y="2179064"/>
                      <a:pt x="1461432" y="2179064"/>
                      <a:pt x="1461432" y="2184944"/>
                    </a:cubicBezTo>
                    <a:cubicBezTo>
                      <a:pt x="1449671" y="2202585"/>
                      <a:pt x="1432030" y="2214346"/>
                      <a:pt x="1426150" y="2237867"/>
                    </a:cubicBezTo>
                    <a:cubicBezTo>
                      <a:pt x="1408508" y="2261389"/>
                      <a:pt x="1420269" y="2290790"/>
                      <a:pt x="1432030" y="2308432"/>
                    </a:cubicBezTo>
                    <a:cubicBezTo>
                      <a:pt x="1443791" y="2320192"/>
                      <a:pt x="1461432" y="2331953"/>
                      <a:pt x="1479073" y="2320192"/>
                    </a:cubicBezTo>
                    <a:cubicBezTo>
                      <a:pt x="1479073" y="2320192"/>
                      <a:pt x="1479073" y="2314312"/>
                      <a:pt x="1479073" y="2314312"/>
                    </a:cubicBezTo>
                    <a:cubicBezTo>
                      <a:pt x="1467312" y="2314312"/>
                      <a:pt x="1455551" y="2314312"/>
                      <a:pt x="1455551" y="2302551"/>
                    </a:cubicBezTo>
                    <a:cubicBezTo>
                      <a:pt x="1449671" y="2296671"/>
                      <a:pt x="1449671" y="2284910"/>
                      <a:pt x="1455551" y="2279029"/>
                    </a:cubicBezTo>
                    <a:cubicBezTo>
                      <a:pt x="1467312" y="2273149"/>
                      <a:pt x="1473193" y="2267269"/>
                      <a:pt x="1484953" y="2267269"/>
                    </a:cubicBezTo>
                    <a:cubicBezTo>
                      <a:pt x="1490833" y="2273149"/>
                      <a:pt x="1496714" y="2279029"/>
                      <a:pt x="1490833" y="2284910"/>
                    </a:cubicBezTo>
                    <a:cubicBezTo>
                      <a:pt x="1490833" y="2290790"/>
                      <a:pt x="1490833" y="2290790"/>
                      <a:pt x="1490833" y="2296671"/>
                    </a:cubicBezTo>
                    <a:cubicBezTo>
                      <a:pt x="1496714" y="2296671"/>
                      <a:pt x="1502594" y="2290790"/>
                      <a:pt x="1508475" y="2296671"/>
                    </a:cubicBezTo>
                    <a:cubicBezTo>
                      <a:pt x="1514355" y="2302551"/>
                      <a:pt x="1514355" y="2314312"/>
                      <a:pt x="1514355" y="2320192"/>
                    </a:cubicBezTo>
                    <a:cubicBezTo>
                      <a:pt x="1496714" y="2343714"/>
                      <a:pt x="1496714" y="2343714"/>
                      <a:pt x="1496714" y="2343714"/>
                    </a:cubicBezTo>
                    <a:cubicBezTo>
                      <a:pt x="1479073" y="2355474"/>
                      <a:pt x="1449671" y="2343714"/>
                      <a:pt x="1432030" y="2337833"/>
                    </a:cubicBezTo>
                    <a:cubicBezTo>
                      <a:pt x="1426150" y="2331953"/>
                      <a:pt x="1420269" y="2326072"/>
                      <a:pt x="1420269" y="2320192"/>
                    </a:cubicBezTo>
                    <a:cubicBezTo>
                      <a:pt x="1408508" y="2314312"/>
                      <a:pt x="1414389" y="2302551"/>
                      <a:pt x="1402628" y="2296671"/>
                    </a:cubicBezTo>
                    <a:cubicBezTo>
                      <a:pt x="1396748" y="2284910"/>
                      <a:pt x="1402628" y="2273149"/>
                      <a:pt x="1402628" y="2261389"/>
                    </a:cubicBezTo>
                    <a:cubicBezTo>
                      <a:pt x="1402628" y="2226107"/>
                      <a:pt x="1426150" y="2196705"/>
                      <a:pt x="1449671" y="2179064"/>
                    </a:cubicBezTo>
                    <a:close/>
                    <a:moveTo>
                      <a:pt x="1091349" y="2167682"/>
                    </a:moveTo>
                    <a:cubicBezTo>
                      <a:pt x="1097040" y="2167682"/>
                      <a:pt x="1097040" y="2179064"/>
                      <a:pt x="1097040" y="2184754"/>
                    </a:cubicBezTo>
                    <a:cubicBezTo>
                      <a:pt x="1097040" y="2184754"/>
                      <a:pt x="1097040" y="2179064"/>
                      <a:pt x="1091349" y="2173373"/>
                    </a:cubicBezTo>
                    <a:cubicBezTo>
                      <a:pt x="1091349" y="2173373"/>
                      <a:pt x="1091349" y="2167682"/>
                      <a:pt x="1091349" y="2167682"/>
                    </a:cubicBezTo>
                    <a:close/>
                    <a:moveTo>
                      <a:pt x="892176" y="2167682"/>
                    </a:moveTo>
                    <a:cubicBezTo>
                      <a:pt x="903557" y="2173373"/>
                      <a:pt x="909248" y="2179064"/>
                      <a:pt x="914938" y="2184754"/>
                    </a:cubicBezTo>
                    <a:cubicBezTo>
                      <a:pt x="914938" y="2190445"/>
                      <a:pt x="914938" y="2190445"/>
                      <a:pt x="914938" y="2196136"/>
                    </a:cubicBezTo>
                    <a:cubicBezTo>
                      <a:pt x="909248" y="2184754"/>
                      <a:pt x="903557" y="2179064"/>
                      <a:pt x="892176" y="2173373"/>
                    </a:cubicBezTo>
                    <a:cubicBezTo>
                      <a:pt x="892176" y="2167682"/>
                      <a:pt x="892176" y="2167682"/>
                      <a:pt x="892176" y="2167682"/>
                    </a:cubicBezTo>
                    <a:close/>
                    <a:moveTo>
                      <a:pt x="843663" y="2165368"/>
                    </a:moveTo>
                    <a:cubicBezTo>
                      <a:pt x="848073" y="2166196"/>
                      <a:pt x="852483" y="2172820"/>
                      <a:pt x="856894" y="2172820"/>
                    </a:cubicBezTo>
                    <a:cubicBezTo>
                      <a:pt x="856894" y="2178708"/>
                      <a:pt x="851013" y="2178708"/>
                      <a:pt x="856894" y="2184597"/>
                    </a:cubicBezTo>
                    <a:cubicBezTo>
                      <a:pt x="856894" y="2184597"/>
                      <a:pt x="856894" y="2184597"/>
                      <a:pt x="862774" y="2184597"/>
                    </a:cubicBezTo>
                    <a:cubicBezTo>
                      <a:pt x="862774" y="2172820"/>
                      <a:pt x="874534" y="2178708"/>
                      <a:pt x="880415" y="2172820"/>
                    </a:cubicBezTo>
                    <a:cubicBezTo>
                      <a:pt x="892176" y="2172820"/>
                      <a:pt x="898056" y="2178708"/>
                      <a:pt x="903937" y="2184597"/>
                    </a:cubicBezTo>
                    <a:cubicBezTo>
                      <a:pt x="909817" y="2190485"/>
                      <a:pt x="898056" y="2196373"/>
                      <a:pt x="909817" y="2202261"/>
                    </a:cubicBezTo>
                    <a:cubicBezTo>
                      <a:pt x="915697" y="2196373"/>
                      <a:pt x="927458" y="2202261"/>
                      <a:pt x="939219" y="2208150"/>
                    </a:cubicBezTo>
                    <a:cubicBezTo>
                      <a:pt x="950979" y="2208150"/>
                      <a:pt x="945099" y="2219926"/>
                      <a:pt x="950979" y="2225814"/>
                    </a:cubicBezTo>
                    <a:cubicBezTo>
                      <a:pt x="945099" y="2225814"/>
                      <a:pt x="939219" y="2225814"/>
                      <a:pt x="933338" y="2225814"/>
                    </a:cubicBezTo>
                    <a:cubicBezTo>
                      <a:pt x="927458" y="2225814"/>
                      <a:pt x="915697" y="2231703"/>
                      <a:pt x="903937" y="2231703"/>
                    </a:cubicBezTo>
                    <a:cubicBezTo>
                      <a:pt x="903937" y="2219926"/>
                      <a:pt x="898056" y="2214038"/>
                      <a:pt x="892176" y="2214038"/>
                    </a:cubicBezTo>
                    <a:cubicBezTo>
                      <a:pt x="880415" y="2202261"/>
                      <a:pt x="862774" y="2219926"/>
                      <a:pt x="851013" y="2208150"/>
                    </a:cubicBezTo>
                    <a:cubicBezTo>
                      <a:pt x="839252" y="2208150"/>
                      <a:pt x="827492" y="2202261"/>
                      <a:pt x="815731" y="2208150"/>
                    </a:cubicBezTo>
                    <a:cubicBezTo>
                      <a:pt x="803970" y="2214038"/>
                      <a:pt x="798090" y="2225814"/>
                      <a:pt x="798090" y="2237591"/>
                    </a:cubicBezTo>
                    <a:cubicBezTo>
                      <a:pt x="792210" y="2237591"/>
                      <a:pt x="786329" y="2243479"/>
                      <a:pt x="780449" y="2249368"/>
                    </a:cubicBezTo>
                    <a:cubicBezTo>
                      <a:pt x="774568" y="2261144"/>
                      <a:pt x="774568" y="2272921"/>
                      <a:pt x="780449" y="2278809"/>
                    </a:cubicBezTo>
                    <a:cubicBezTo>
                      <a:pt x="780449" y="2278809"/>
                      <a:pt x="786329" y="2284697"/>
                      <a:pt x="786329" y="2284697"/>
                    </a:cubicBezTo>
                    <a:cubicBezTo>
                      <a:pt x="774568" y="2290585"/>
                      <a:pt x="768688" y="2302362"/>
                      <a:pt x="756927" y="2302362"/>
                    </a:cubicBezTo>
                    <a:cubicBezTo>
                      <a:pt x="751047" y="2302362"/>
                      <a:pt x="751047" y="2290585"/>
                      <a:pt x="745167" y="2284697"/>
                    </a:cubicBezTo>
                    <a:cubicBezTo>
                      <a:pt x="745167" y="2272921"/>
                      <a:pt x="751047" y="2267032"/>
                      <a:pt x="751047" y="2261144"/>
                    </a:cubicBezTo>
                    <a:cubicBezTo>
                      <a:pt x="762807" y="2255256"/>
                      <a:pt x="762807" y="2255256"/>
                      <a:pt x="762807" y="2255256"/>
                    </a:cubicBezTo>
                    <a:cubicBezTo>
                      <a:pt x="762807" y="2249368"/>
                      <a:pt x="768688" y="2237591"/>
                      <a:pt x="756927" y="2231703"/>
                    </a:cubicBezTo>
                    <a:cubicBezTo>
                      <a:pt x="751047" y="2225814"/>
                      <a:pt x="756927" y="2219926"/>
                      <a:pt x="762807" y="2214038"/>
                    </a:cubicBezTo>
                    <a:cubicBezTo>
                      <a:pt x="768688" y="2196373"/>
                      <a:pt x="786329" y="2202261"/>
                      <a:pt x="798090" y="2202261"/>
                    </a:cubicBezTo>
                    <a:cubicBezTo>
                      <a:pt x="803970" y="2190485"/>
                      <a:pt x="809850" y="2178708"/>
                      <a:pt x="821611" y="2172820"/>
                    </a:cubicBezTo>
                    <a:cubicBezTo>
                      <a:pt x="827492" y="2172820"/>
                      <a:pt x="833372" y="2172820"/>
                      <a:pt x="845133" y="2172820"/>
                    </a:cubicBezTo>
                    <a:cubicBezTo>
                      <a:pt x="845133" y="2166932"/>
                      <a:pt x="839252" y="2166932"/>
                      <a:pt x="839252" y="2166932"/>
                    </a:cubicBezTo>
                    <a:cubicBezTo>
                      <a:pt x="840723" y="2165460"/>
                      <a:pt x="842192" y="2165092"/>
                      <a:pt x="843663" y="2165368"/>
                    </a:cubicBezTo>
                    <a:close/>
                    <a:moveTo>
                      <a:pt x="1021164" y="2161044"/>
                    </a:moveTo>
                    <a:cubicBezTo>
                      <a:pt x="1021164" y="2161044"/>
                      <a:pt x="1026855" y="2161044"/>
                      <a:pt x="1032545" y="2167683"/>
                    </a:cubicBezTo>
                    <a:cubicBezTo>
                      <a:pt x="1026855" y="2167683"/>
                      <a:pt x="1021164" y="2167683"/>
                      <a:pt x="1021164" y="2161044"/>
                    </a:cubicBezTo>
                    <a:close/>
                    <a:moveTo>
                      <a:pt x="1061314" y="2159028"/>
                    </a:moveTo>
                    <a:cubicBezTo>
                      <a:pt x="1070827" y="2159763"/>
                      <a:pt x="1079608" y="2164174"/>
                      <a:pt x="1085462" y="2172994"/>
                    </a:cubicBezTo>
                    <a:cubicBezTo>
                      <a:pt x="1091316" y="2178874"/>
                      <a:pt x="1085462" y="2190635"/>
                      <a:pt x="1097170" y="2196515"/>
                    </a:cubicBezTo>
                    <a:cubicBezTo>
                      <a:pt x="1103025" y="2190635"/>
                      <a:pt x="1108879" y="2196515"/>
                      <a:pt x="1114733" y="2202396"/>
                    </a:cubicBezTo>
                    <a:cubicBezTo>
                      <a:pt x="1120587" y="2214157"/>
                      <a:pt x="1114733" y="2220037"/>
                      <a:pt x="1108879" y="2225917"/>
                    </a:cubicBezTo>
                    <a:cubicBezTo>
                      <a:pt x="1114733" y="2231797"/>
                      <a:pt x="1126442" y="2231797"/>
                      <a:pt x="1126442" y="2237678"/>
                    </a:cubicBezTo>
                    <a:cubicBezTo>
                      <a:pt x="1126442" y="2249439"/>
                      <a:pt x="1120587" y="2255319"/>
                      <a:pt x="1126442" y="2267079"/>
                    </a:cubicBezTo>
                    <a:cubicBezTo>
                      <a:pt x="1120587" y="2267079"/>
                      <a:pt x="1120587" y="2272960"/>
                      <a:pt x="1114733" y="2272960"/>
                    </a:cubicBezTo>
                    <a:cubicBezTo>
                      <a:pt x="1103025" y="2267079"/>
                      <a:pt x="1103025" y="2267079"/>
                      <a:pt x="1103025" y="2267079"/>
                    </a:cubicBezTo>
                    <a:cubicBezTo>
                      <a:pt x="1103025" y="2261199"/>
                      <a:pt x="1097170" y="2249439"/>
                      <a:pt x="1091316" y="2243558"/>
                    </a:cubicBezTo>
                    <a:cubicBezTo>
                      <a:pt x="1091316" y="2237678"/>
                      <a:pt x="1091316" y="2231797"/>
                      <a:pt x="1085462" y="2225917"/>
                    </a:cubicBezTo>
                    <a:cubicBezTo>
                      <a:pt x="1085462" y="2225917"/>
                      <a:pt x="1079608" y="2220037"/>
                      <a:pt x="1073754" y="2220037"/>
                    </a:cubicBezTo>
                    <a:cubicBezTo>
                      <a:pt x="1073754" y="2208276"/>
                      <a:pt x="1067900" y="2202396"/>
                      <a:pt x="1056191" y="2196515"/>
                    </a:cubicBezTo>
                    <a:cubicBezTo>
                      <a:pt x="1050337" y="2196515"/>
                      <a:pt x="1038629" y="2202396"/>
                      <a:pt x="1032774" y="2202396"/>
                    </a:cubicBezTo>
                    <a:cubicBezTo>
                      <a:pt x="1021066" y="2202396"/>
                      <a:pt x="1009357" y="2202396"/>
                      <a:pt x="1003504" y="2208276"/>
                    </a:cubicBezTo>
                    <a:cubicBezTo>
                      <a:pt x="997649" y="2220037"/>
                      <a:pt x="997649" y="2231797"/>
                      <a:pt x="985941" y="2231797"/>
                    </a:cubicBezTo>
                    <a:cubicBezTo>
                      <a:pt x="985941" y="2243558"/>
                      <a:pt x="974232" y="2237678"/>
                      <a:pt x="968378" y="2231797"/>
                    </a:cubicBezTo>
                    <a:cubicBezTo>
                      <a:pt x="962524" y="2231797"/>
                      <a:pt x="956670" y="2225917"/>
                      <a:pt x="962524" y="2220037"/>
                    </a:cubicBezTo>
                    <a:cubicBezTo>
                      <a:pt x="968378" y="2214157"/>
                      <a:pt x="962524" y="2208276"/>
                      <a:pt x="968378" y="2202396"/>
                    </a:cubicBezTo>
                    <a:cubicBezTo>
                      <a:pt x="974232" y="2202396"/>
                      <a:pt x="974232" y="2190635"/>
                      <a:pt x="985941" y="2196515"/>
                    </a:cubicBezTo>
                    <a:cubicBezTo>
                      <a:pt x="991795" y="2196515"/>
                      <a:pt x="991795" y="2190635"/>
                      <a:pt x="991795" y="2184754"/>
                    </a:cubicBezTo>
                    <a:cubicBezTo>
                      <a:pt x="991795" y="2178874"/>
                      <a:pt x="991795" y="2172994"/>
                      <a:pt x="997649" y="2172994"/>
                    </a:cubicBezTo>
                    <a:cubicBezTo>
                      <a:pt x="997649" y="2167114"/>
                      <a:pt x="1003504" y="2167114"/>
                      <a:pt x="1015212" y="2167114"/>
                    </a:cubicBezTo>
                    <a:cubicBezTo>
                      <a:pt x="1021066" y="2167114"/>
                      <a:pt x="1032774" y="2178874"/>
                      <a:pt x="1032774" y="2167114"/>
                    </a:cubicBezTo>
                    <a:cubicBezTo>
                      <a:pt x="1041556" y="2161233"/>
                      <a:pt x="1051801" y="2158293"/>
                      <a:pt x="1061314" y="2159028"/>
                    </a:cubicBezTo>
                    <a:close/>
                    <a:moveTo>
                      <a:pt x="1731940" y="2148295"/>
                    </a:moveTo>
                    <a:cubicBezTo>
                      <a:pt x="1734512" y="2149205"/>
                      <a:pt x="1736718" y="2151390"/>
                      <a:pt x="1738187" y="2155759"/>
                    </a:cubicBezTo>
                    <a:cubicBezTo>
                      <a:pt x="1738187" y="2161586"/>
                      <a:pt x="1738187" y="2173238"/>
                      <a:pt x="1726427" y="2179064"/>
                    </a:cubicBezTo>
                    <a:cubicBezTo>
                      <a:pt x="1720546" y="2167412"/>
                      <a:pt x="1714666" y="2161586"/>
                      <a:pt x="1708785" y="2149933"/>
                    </a:cubicBezTo>
                    <a:cubicBezTo>
                      <a:pt x="1713196" y="2154303"/>
                      <a:pt x="1724221" y="2145564"/>
                      <a:pt x="1731940" y="2148295"/>
                    </a:cubicBezTo>
                    <a:close/>
                    <a:moveTo>
                      <a:pt x="1312401" y="2148142"/>
                    </a:moveTo>
                    <a:lnTo>
                      <a:pt x="1311862" y="2148951"/>
                    </a:lnTo>
                    <a:cubicBezTo>
                      <a:pt x="1310202" y="2149662"/>
                      <a:pt x="1308542" y="2149662"/>
                      <a:pt x="1308542" y="2149662"/>
                    </a:cubicBezTo>
                    <a:cubicBezTo>
                      <a:pt x="1308542" y="2149662"/>
                      <a:pt x="1308542" y="2149662"/>
                      <a:pt x="1308542" y="2148951"/>
                    </a:cubicBezTo>
                    <a:lnTo>
                      <a:pt x="1308542" y="2148337"/>
                    </a:lnTo>
                    <a:close/>
                    <a:moveTo>
                      <a:pt x="1937360" y="2143972"/>
                    </a:moveTo>
                    <a:cubicBezTo>
                      <a:pt x="1949375" y="2143972"/>
                      <a:pt x="1949375" y="2155827"/>
                      <a:pt x="1955381" y="2161755"/>
                    </a:cubicBezTo>
                    <a:cubicBezTo>
                      <a:pt x="1955381" y="2167683"/>
                      <a:pt x="1955381" y="2167683"/>
                      <a:pt x="1955381" y="2167683"/>
                    </a:cubicBezTo>
                    <a:cubicBezTo>
                      <a:pt x="1949375" y="2155827"/>
                      <a:pt x="1943368" y="2149900"/>
                      <a:pt x="1937360" y="2143972"/>
                    </a:cubicBezTo>
                    <a:close/>
                    <a:moveTo>
                      <a:pt x="1919685" y="2143972"/>
                    </a:moveTo>
                    <a:cubicBezTo>
                      <a:pt x="1931411" y="2143972"/>
                      <a:pt x="1943137" y="2155732"/>
                      <a:pt x="1949001" y="2167493"/>
                    </a:cubicBezTo>
                    <a:cubicBezTo>
                      <a:pt x="1949001" y="2173373"/>
                      <a:pt x="1949001" y="2179254"/>
                      <a:pt x="1949001" y="2185134"/>
                    </a:cubicBezTo>
                    <a:cubicBezTo>
                      <a:pt x="1949001" y="2191015"/>
                      <a:pt x="1949001" y="2191015"/>
                      <a:pt x="1954863" y="2191015"/>
                    </a:cubicBezTo>
                    <a:cubicBezTo>
                      <a:pt x="1966590" y="2208655"/>
                      <a:pt x="1966590" y="2208655"/>
                      <a:pt x="1966590" y="2208655"/>
                    </a:cubicBezTo>
                    <a:cubicBezTo>
                      <a:pt x="1966590" y="2214536"/>
                      <a:pt x="1972453" y="2220416"/>
                      <a:pt x="1966590" y="2226297"/>
                    </a:cubicBezTo>
                    <a:cubicBezTo>
                      <a:pt x="1972453" y="2238057"/>
                      <a:pt x="1972453" y="2249818"/>
                      <a:pt x="1972453" y="2255698"/>
                    </a:cubicBezTo>
                    <a:cubicBezTo>
                      <a:pt x="1972453" y="2261579"/>
                      <a:pt x="1972453" y="2267459"/>
                      <a:pt x="1972453" y="2267459"/>
                    </a:cubicBezTo>
                    <a:cubicBezTo>
                      <a:pt x="1966590" y="2261579"/>
                      <a:pt x="1966590" y="2261579"/>
                      <a:pt x="1966590" y="2261579"/>
                    </a:cubicBezTo>
                    <a:cubicBezTo>
                      <a:pt x="1966590" y="2249818"/>
                      <a:pt x="1966590" y="2238057"/>
                      <a:pt x="1960727" y="2232177"/>
                    </a:cubicBezTo>
                    <a:cubicBezTo>
                      <a:pt x="1960727" y="2232177"/>
                      <a:pt x="1954863" y="2232177"/>
                      <a:pt x="1954863" y="2232177"/>
                    </a:cubicBezTo>
                    <a:cubicBezTo>
                      <a:pt x="1954863" y="2238057"/>
                      <a:pt x="1960727" y="2238057"/>
                      <a:pt x="1960727" y="2243937"/>
                    </a:cubicBezTo>
                    <a:cubicBezTo>
                      <a:pt x="1966590" y="2249818"/>
                      <a:pt x="1960727" y="2261579"/>
                      <a:pt x="1960727" y="2267459"/>
                    </a:cubicBezTo>
                    <a:cubicBezTo>
                      <a:pt x="1960727" y="2285100"/>
                      <a:pt x="1937274" y="2279219"/>
                      <a:pt x="1931411" y="2290980"/>
                    </a:cubicBezTo>
                    <a:cubicBezTo>
                      <a:pt x="1931411" y="2296861"/>
                      <a:pt x="1931411" y="2302741"/>
                      <a:pt x="1925548" y="2308621"/>
                    </a:cubicBezTo>
                    <a:cubicBezTo>
                      <a:pt x="1919685" y="2308621"/>
                      <a:pt x="1907958" y="2320382"/>
                      <a:pt x="1896232" y="2314502"/>
                    </a:cubicBezTo>
                    <a:cubicBezTo>
                      <a:pt x="1896232" y="2308621"/>
                      <a:pt x="1884506" y="2308621"/>
                      <a:pt x="1878643" y="2308621"/>
                    </a:cubicBezTo>
                    <a:cubicBezTo>
                      <a:pt x="1878643" y="2314502"/>
                      <a:pt x="1866917" y="2320382"/>
                      <a:pt x="1861054" y="2320382"/>
                    </a:cubicBezTo>
                    <a:cubicBezTo>
                      <a:pt x="1855191" y="2320382"/>
                      <a:pt x="1849328" y="2314502"/>
                      <a:pt x="1843464" y="2308621"/>
                    </a:cubicBezTo>
                    <a:cubicBezTo>
                      <a:pt x="1843464" y="2290980"/>
                      <a:pt x="1878643" y="2314502"/>
                      <a:pt x="1878643" y="2290980"/>
                    </a:cubicBezTo>
                    <a:cubicBezTo>
                      <a:pt x="1872780" y="2290980"/>
                      <a:pt x="1855191" y="2296861"/>
                      <a:pt x="1855191" y="2285100"/>
                    </a:cubicBezTo>
                    <a:cubicBezTo>
                      <a:pt x="1855191" y="2273339"/>
                      <a:pt x="1866917" y="2273339"/>
                      <a:pt x="1872780" y="2273339"/>
                    </a:cubicBezTo>
                    <a:cubicBezTo>
                      <a:pt x="1884506" y="2273339"/>
                      <a:pt x="1896232" y="2261579"/>
                      <a:pt x="1902096" y="2261579"/>
                    </a:cubicBezTo>
                    <a:cubicBezTo>
                      <a:pt x="1919685" y="2243937"/>
                      <a:pt x="1919685" y="2220416"/>
                      <a:pt x="1907958" y="2196895"/>
                    </a:cubicBezTo>
                    <a:cubicBezTo>
                      <a:pt x="1907958" y="2191015"/>
                      <a:pt x="1896232" y="2185134"/>
                      <a:pt x="1902096" y="2179254"/>
                    </a:cubicBezTo>
                    <a:cubicBezTo>
                      <a:pt x="1907958" y="2179254"/>
                      <a:pt x="1907958" y="2167493"/>
                      <a:pt x="1913822" y="2167493"/>
                    </a:cubicBezTo>
                    <a:cubicBezTo>
                      <a:pt x="1919685" y="2167493"/>
                      <a:pt x="1919685" y="2173373"/>
                      <a:pt x="1919685" y="2179254"/>
                    </a:cubicBezTo>
                    <a:cubicBezTo>
                      <a:pt x="1925548" y="2185134"/>
                      <a:pt x="1919685" y="2191015"/>
                      <a:pt x="1919685" y="2191015"/>
                    </a:cubicBezTo>
                    <a:cubicBezTo>
                      <a:pt x="1925548" y="2196895"/>
                      <a:pt x="1937274" y="2196895"/>
                      <a:pt x="1937274" y="2202775"/>
                    </a:cubicBezTo>
                    <a:cubicBezTo>
                      <a:pt x="1937274" y="2208655"/>
                      <a:pt x="1937274" y="2214536"/>
                      <a:pt x="1937274" y="2220416"/>
                    </a:cubicBezTo>
                    <a:cubicBezTo>
                      <a:pt x="1931411" y="2226297"/>
                      <a:pt x="1931411" y="2226297"/>
                      <a:pt x="1931411" y="2226297"/>
                    </a:cubicBezTo>
                    <a:cubicBezTo>
                      <a:pt x="1937274" y="2232177"/>
                      <a:pt x="1943137" y="2238057"/>
                      <a:pt x="1943137" y="2249818"/>
                    </a:cubicBezTo>
                    <a:cubicBezTo>
                      <a:pt x="1943137" y="2255698"/>
                      <a:pt x="1937274" y="2261579"/>
                      <a:pt x="1931411" y="2267459"/>
                    </a:cubicBezTo>
                    <a:cubicBezTo>
                      <a:pt x="1925548" y="2273339"/>
                      <a:pt x="1913822" y="2261579"/>
                      <a:pt x="1913822" y="2273339"/>
                    </a:cubicBezTo>
                    <a:cubicBezTo>
                      <a:pt x="1913822" y="2279219"/>
                      <a:pt x="1907958" y="2285100"/>
                      <a:pt x="1902096" y="2290980"/>
                    </a:cubicBezTo>
                    <a:cubicBezTo>
                      <a:pt x="1890369" y="2290980"/>
                      <a:pt x="1884506" y="2285100"/>
                      <a:pt x="1878643" y="2279219"/>
                    </a:cubicBezTo>
                    <a:cubicBezTo>
                      <a:pt x="1878643" y="2279219"/>
                      <a:pt x="1878643" y="2285100"/>
                      <a:pt x="1878643" y="2285100"/>
                    </a:cubicBezTo>
                    <a:cubicBezTo>
                      <a:pt x="1878643" y="2296861"/>
                      <a:pt x="1890369" y="2296861"/>
                      <a:pt x="1896232" y="2296861"/>
                    </a:cubicBezTo>
                    <a:cubicBezTo>
                      <a:pt x="1907958" y="2296861"/>
                      <a:pt x="1919685" y="2290980"/>
                      <a:pt x="1919685" y="2279219"/>
                    </a:cubicBezTo>
                    <a:cubicBezTo>
                      <a:pt x="1931411" y="2273339"/>
                      <a:pt x="1943137" y="2267459"/>
                      <a:pt x="1949001" y="2255698"/>
                    </a:cubicBezTo>
                    <a:cubicBezTo>
                      <a:pt x="1949001" y="2243937"/>
                      <a:pt x="1949001" y="2232177"/>
                      <a:pt x="1943137" y="2226297"/>
                    </a:cubicBezTo>
                    <a:cubicBezTo>
                      <a:pt x="1949001" y="2220416"/>
                      <a:pt x="1949001" y="2208655"/>
                      <a:pt x="1943137" y="2196895"/>
                    </a:cubicBezTo>
                    <a:cubicBezTo>
                      <a:pt x="1943137" y="2191015"/>
                      <a:pt x="1931411" y="2191015"/>
                      <a:pt x="1931411" y="2185134"/>
                    </a:cubicBezTo>
                    <a:cubicBezTo>
                      <a:pt x="1931411" y="2173373"/>
                      <a:pt x="1925548" y="2167493"/>
                      <a:pt x="1919685" y="2161612"/>
                    </a:cubicBezTo>
                    <a:cubicBezTo>
                      <a:pt x="1913822" y="2161612"/>
                      <a:pt x="1913822" y="2155732"/>
                      <a:pt x="1913822" y="2149852"/>
                    </a:cubicBezTo>
                    <a:cubicBezTo>
                      <a:pt x="1919685" y="2149852"/>
                      <a:pt x="1913822" y="2143972"/>
                      <a:pt x="1919685" y="2143972"/>
                    </a:cubicBezTo>
                    <a:close/>
                    <a:moveTo>
                      <a:pt x="1649899" y="2143972"/>
                    </a:moveTo>
                    <a:cubicBezTo>
                      <a:pt x="1661610" y="2143972"/>
                      <a:pt x="1673322" y="2143972"/>
                      <a:pt x="1685033" y="2149820"/>
                    </a:cubicBezTo>
                    <a:cubicBezTo>
                      <a:pt x="1702600" y="2155669"/>
                      <a:pt x="1714311" y="2167366"/>
                      <a:pt x="1714311" y="2184913"/>
                    </a:cubicBezTo>
                    <a:cubicBezTo>
                      <a:pt x="1720167" y="2208308"/>
                      <a:pt x="1708456" y="2220005"/>
                      <a:pt x="1696744" y="2231703"/>
                    </a:cubicBezTo>
                    <a:cubicBezTo>
                      <a:pt x="1702600" y="2243400"/>
                      <a:pt x="1708456" y="2255098"/>
                      <a:pt x="1696744" y="2266795"/>
                    </a:cubicBezTo>
                    <a:cubicBezTo>
                      <a:pt x="1690889" y="2278492"/>
                      <a:pt x="1679178" y="2278492"/>
                      <a:pt x="1667466" y="2284341"/>
                    </a:cubicBezTo>
                    <a:cubicBezTo>
                      <a:pt x="1655755" y="2284341"/>
                      <a:pt x="1649899" y="2278492"/>
                      <a:pt x="1644044" y="2272644"/>
                    </a:cubicBezTo>
                    <a:cubicBezTo>
                      <a:pt x="1638188" y="2266795"/>
                      <a:pt x="1638188" y="2255098"/>
                      <a:pt x="1638188" y="2249249"/>
                    </a:cubicBezTo>
                    <a:cubicBezTo>
                      <a:pt x="1626477" y="2249249"/>
                      <a:pt x="1614766" y="2255098"/>
                      <a:pt x="1608910" y="2249249"/>
                    </a:cubicBezTo>
                    <a:cubicBezTo>
                      <a:pt x="1591343" y="2237551"/>
                      <a:pt x="1585488" y="2220005"/>
                      <a:pt x="1585488" y="2202459"/>
                    </a:cubicBezTo>
                    <a:cubicBezTo>
                      <a:pt x="1585488" y="2184913"/>
                      <a:pt x="1591343" y="2167366"/>
                      <a:pt x="1603055" y="2155669"/>
                    </a:cubicBezTo>
                    <a:cubicBezTo>
                      <a:pt x="1614766" y="2161518"/>
                      <a:pt x="1620622" y="2167366"/>
                      <a:pt x="1632333" y="2161518"/>
                    </a:cubicBezTo>
                    <a:cubicBezTo>
                      <a:pt x="1638188" y="2155669"/>
                      <a:pt x="1644044" y="2149820"/>
                      <a:pt x="1649899" y="2143972"/>
                    </a:cubicBezTo>
                    <a:close/>
                    <a:moveTo>
                      <a:pt x="1591006" y="2143972"/>
                    </a:moveTo>
                    <a:cubicBezTo>
                      <a:pt x="1596869" y="2143972"/>
                      <a:pt x="1596869" y="2143972"/>
                      <a:pt x="1596869" y="2149820"/>
                    </a:cubicBezTo>
                    <a:cubicBezTo>
                      <a:pt x="1591006" y="2161518"/>
                      <a:pt x="1579280" y="2179064"/>
                      <a:pt x="1567554" y="2190761"/>
                    </a:cubicBezTo>
                    <a:cubicBezTo>
                      <a:pt x="1555828" y="2202459"/>
                      <a:pt x="1544101" y="2214157"/>
                      <a:pt x="1526512" y="2208308"/>
                    </a:cubicBezTo>
                    <a:cubicBezTo>
                      <a:pt x="1520649" y="2208308"/>
                      <a:pt x="1508923" y="2202459"/>
                      <a:pt x="1508923" y="2190761"/>
                    </a:cubicBezTo>
                    <a:cubicBezTo>
                      <a:pt x="1503059" y="2184913"/>
                      <a:pt x="1503059" y="2196610"/>
                      <a:pt x="1497196" y="2196610"/>
                    </a:cubicBezTo>
                    <a:cubicBezTo>
                      <a:pt x="1485470" y="2196610"/>
                      <a:pt x="1479607" y="2190761"/>
                      <a:pt x="1479607" y="2190761"/>
                    </a:cubicBezTo>
                    <a:cubicBezTo>
                      <a:pt x="1473744" y="2184913"/>
                      <a:pt x="1467881" y="2184913"/>
                      <a:pt x="1473744" y="2179064"/>
                    </a:cubicBezTo>
                    <a:cubicBezTo>
                      <a:pt x="1508923" y="2167366"/>
                      <a:pt x="1508923" y="2167366"/>
                      <a:pt x="1508923" y="2167366"/>
                    </a:cubicBezTo>
                    <a:cubicBezTo>
                      <a:pt x="1520649" y="2179064"/>
                      <a:pt x="1538238" y="2173215"/>
                      <a:pt x="1549964" y="2167366"/>
                    </a:cubicBezTo>
                    <a:cubicBezTo>
                      <a:pt x="1544101" y="2173215"/>
                      <a:pt x="1538238" y="2179064"/>
                      <a:pt x="1532375" y="2184913"/>
                    </a:cubicBezTo>
                    <a:cubicBezTo>
                      <a:pt x="1532375" y="2190761"/>
                      <a:pt x="1538238" y="2196610"/>
                      <a:pt x="1544101" y="2196610"/>
                    </a:cubicBezTo>
                    <a:cubicBezTo>
                      <a:pt x="1555828" y="2196610"/>
                      <a:pt x="1567554" y="2179064"/>
                      <a:pt x="1579280" y="2173215"/>
                    </a:cubicBezTo>
                    <a:cubicBezTo>
                      <a:pt x="1579280" y="2167366"/>
                      <a:pt x="1585143" y="2161518"/>
                      <a:pt x="1579280" y="2161518"/>
                    </a:cubicBezTo>
                    <a:cubicBezTo>
                      <a:pt x="1567554" y="2161518"/>
                      <a:pt x="1561690" y="2167366"/>
                      <a:pt x="1555828" y="2167366"/>
                    </a:cubicBezTo>
                    <a:cubicBezTo>
                      <a:pt x="1561690" y="2155669"/>
                      <a:pt x="1579280" y="2149820"/>
                      <a:pt x="1591006" y="2143972"/>
                    </a:cubicBezTo>
                    <a:close/>
                    <a:moveTo>
                      <a:pt x="1749569" y="2131642"/>
                    </a:moveTo>
                    <a:cubicBezTo>
                      <a:pt x="1755449" y="2131642"/>
                      <a:pt x="1755449" y="2137536"/>
                      <a:pt x="1761329" y="2137536"/>
                    </a:cubicBezTo>
                    <a:cubicBezTo>
                      <a:pt x="1761329" y="2149323"/>
                      <a:pt x="1749569" y="2155217"/>
                      <a:pt x="1755449" y="2161111"/>
                    </a:cubicBezTo>
                    <a:cubicBezTo>
                      <a:pt x="1767209" y="2155217"/>
                      <a:pt x="1773090" y="2155217"/>
                      <a:pt x="1773090" y="2167005"/>
                    </a:cubicBezTo>
                    <a:cubicBezTo>
                      <a:pt x="1778970" y="2172899"/>
                      <a:pt x="1778970" y="2178793"/>
                      <a:pt x="1767209" y="2184687"/>
                    </a:cubicBezTo>
                    <a:cubicBezTo>
                      <a:pt x="1767209" y="2190581"/>
                      <a:pt x="1755449" y="2184687"/>
                      <a:pt x="1749569" y="2190581"/>
                    </a:cubicBezTo>
                    <a:cubicBezTo>
                      <a:pt x="1755449" y="2196475"/>
                      <a:pt x="1749569" y="2208263"/>
                      <a:pt x="1743688" y="2208263"/>
                    </a:cubicBezTo>
                    <a:cubicBezTo>
                      <a:pt x="1737808" y="2214157"/>
                      <a:pt x="1731927" y="2208263"/>
                      <a:pt x="1726047" y="2208263"/>
                    </a:cubicBezTo>
                    <a:cubicBezTo>
                      <a:pt x="1720167" y="2202368"/>
                      <a:pt x="1726047" y="2196475"/>
                      <a:pt x="1726047" y="2190581"/>
                    </a:cubicBezTo>
                    <a:cubicBezTo>
                      <a:pt x="1731927" y="2184687"/>
                      <a:pt x="1737808" y="2178793"/>
                      <a:pt x="1743688" y="2167005"/>
                    </a:cubicBezTo>
                    <a:cubicBezTo>
                      <a:pt x="1743688" y="2161111"/>
                      <a:pt x="1743688" y="2149323"/>
                      <a:pt x="1737808" y="2143429"/>
                    </a:cubicBezTo>
                    <a:cubicBezTo>
                      <a:pt x="1737808" y="2137536"/>
                      <a:pt x="1743688" y="2131642"/>
                      <a:pt x="1749569" y="2131642"/>
                    </a:cubicBezTo>
                    <a:close/>
                    <a:moveTo>
                      <a:pt x="668343" y="2125951"/>
                    </a:moveTo>
                    <a:cubicBezTo>
                      <a:pt x="674034" y="2132116"/>
                      <a:pt x="674034" y="2138281"/>
                      <a:pt x="674034" y="2138281"/>
                    </a:cubicBezTo>
                    <a:cubicBezTo>
                      <a:pt x="668343" y="2138281"/>
                      <a:pt x="668343" y="2132116"/>
                      <a:pt x="668343" y="2125951"/>
                    </a:cubicBezTo>
                    <a:close/>
                    <a:moveTo>
                      <a:pt x="1761628" y="2114570"/>
                    </a:moveTo>
                    <a:cubicBezTo>
                      <a:pt x="1767521" y="2114570"/>
                      <a:pt x="1773415" y="2120450"/>
                      <a:pt x="1773415" y="2126330"/>
                    </a:cubicBezTo>
                    <a:cubicBezTo>
                      <a:pt x="1779309" y="2132210"/>
                      <a:pt x="1767521" y="2143971"/>
                      <a:pt x="1773415" y="2143971"/>
                    </a:cubicBezTo>
                    <a:cubicBezTo>
                      <a:pt x="1785203" y="2149852"/>
                      <a:pt x="1791097" y="2161612"/>
                      <a:pt x="1796991" y="2167493"/>
                    </a:cubicBezTo>
                    <a:cubicBezTo>
                      <a:pt x="1796991" y="2179253"/>
                      <a:pt x="1796991" y="2191014"/>
                      <a:pt x="1791097" y="2196895"/>
                    </a:cubicBezTo>
                    <a:cubicBezTo>
                      <a:pt x="1785203" y="2202775"/>
                      <a:pt x="1773415" y="2208655"/>
                      <a:pt x="1767521" y="2208655"/>
                    </a:cubicBezTo>
                    <a:cubicBezTo>
                      <a:pt x="1767521" y="2220416"/>
                      <a:pt x="1749840" y="2226296"/>
                      <a:pt x="1738052" y="2232177"/>
                    </a:cubicBezTo>
                    <a:cubicBezTo>
                      <a:pt x="1738052" y="2232177"/>
                      <a:pt x="1726264" y="2232177"/>
                      <a:pt x="1726264" y="2226296"/>
                    </a:cubicBezTo>
                    <a:cubicBezTo>
                      <a:pt x="1720370" y="2226296"/>
                      <a:pt x="1714476" y="2220416"/>
                      <a:pt x="1720370" y="2214535"/>
                    </a:cubicBezTo>
                    <a:cubicBezTo>
                      <a:pt x="1726264" y="2214535"/>
                      <a:pt x="1738052" y="2220416"/>
                      <a:pt x="1743946" y="2220416"/>
                    </a:cubicBezTo>
                    <a:cubicBezTo>
                      <a:pt x="1749840" y="2214535"/>
                      <a:pt x="1761628" y="2208655"/>
                      <a:pt x="1761628" y="2196895"/>
                    </a:cubicBezTo>
                    <a:cubicBezTo>
                      <a:pt x="1773415" y="2196895"/>
                      <a:pt x="1779309" y="2185134"/>
                      <a:pt x="1785203" y="2179253"/>
                    </a:cubicBezTo>
                    <a:cubicBezTo>
                      <a:pt x="1785203" y="2167493"/>
                      <a:pt x="1785203" y="2161612"/>
                      <a:pt x="1779309" y="2155732"/>
                    </a:cubicBezTo>
                    <a:cubicBezTo>
                      <a:pt x="1767521" y="2149852"/>
                      <a:pt x="1767521" y="2149852"/>
                      <a:pt x="1767521" y="2149852"/>
                    </a:cubicBezTo>
                    <a:cubicBezTo>
                      <a:pt x="1767521" y="2138091"/>
                      <a:pt x="1761628" y="2126330"/>
                      <a:pt x="1755734" y="2120450"/>
                    </a:cubicBezTo>
                    <a:cubicBezTo>
                      <a:pt x="1755734" y="2120450"/>
                      <a:pt x="1755734" y="2114570"/>
                      <a:pt x="1761628" y="2114570"/>
                    </a:cubicBezTo>
                    <a:close/>
                    <a:moveTo>
                      <a:pt x="513045" y="2110341"/>
                    </a:moveTo>
                    <a:cubicBezTo>
                      <a:pt x="515973" y="2110341"/>
                      <a:pt x="518901" y="2111804"/>
                      <a:pt x="521829" y="2114727"/>
                    </a:cubicBezTo>
                    <a:cubicBezTo>
                      <a:pt x="533540" y="2132274"/>
                      <a:pt x="551107" y="2155668"/>
                      <a:pt x="574529" y="2149820"/>
                    </a:cubicBezTo>
                    <a:cubicBezTo>
                      <a:pt x="592096" y="2149820"/>
                      <a:pt x="609663" y="2143971"/>
                      <a:pt x="621374" y="2126425"/>
                    </a:cubicBezTo>
                    <a:cubicBezTo>
                      <a:pt x="627230" y="2132274"/>
                      <a:pt x="633086" y="2126425"/>
                      <a:pt x="638941" y="2132274"/>
                    </a:cubicBezTo>
                    <a:cubicBezTo>
                      <a:pt x="638941" y="2138123"/>
                      <a:pt x="633086" y="2143971"/>
                      <a:pt x="627230" y="2143971"/>
                    </a:cubicBezTo>
                    <a:cubicBezTo>
                      <a:pt x="621374" y="2143971"/>
                      <a:pt x="615518" y="2143971"/>
                      <a:pt x="615518" y="2149820"/>
                    </a:cubicBezTo>
                    <a:cubicBezTo>
                      <a:pt x="615518" y="2155668"/>
                      <a:pt x="621374" y="2161517"/>
                      <a:pt x="615518" y="2167366"/>
                    </a:cubicBezTo>
                    <a:cubicBezTo>
                      <a:pt x="609663" y="2167366"/>
                      <a:pt x="603807" y="2167366"/>
                      <a:pt x="597952" y="2167366"/>
                    </a:cubicBezTo>
                    <a:cubicBezTo>
                      <a:pt x="592096" y="2167366"/>
                      <a:pt x="586240" y="2161517"/>
                      <a:pt x="580385" y="2161517"/>
                    </a:cubicBezTo>
                    <a:cubicBezTo>
                      <a:pt x="580385" y="2167366"/>
                      <a:pt x="574529" y="2179064"/>
                      <a:pt x="562818" y="2179064"/>
                    </a:cubicBezTo>
                    <a:cubicBezTo>
                      <a:pt x="556963" y="2179064"/>
                      <a:pt x="551107" y="2173215"/>
                      <a:pt x="551107" y="2167366"/>
                    </a:cubicBezTo>
                    <a:cubicBezTo>
                      <a:pt x="545251" y="2167366"/>
                      <a:pt x="551107" y="2155668"/>
                      <a:pt x="545251" y="2155668"/>
                    </a:cubicBezTo>
                    <a:cubicBezTo>
                      <a:pt x="539395" y="2161517"/>
                      <a:pt x="533540" y="2155668"/>
                      <a:pt x="527684" y="2155668"/>
                    </a:cubicBezTo>
                    <a:cubicBezTo>
                      <a:pt x="521829" y="2155668"/>
                      <a:pt x="521829" y="2149820"/>
                      <a:pt x="521829" y="2138123"/>
                    </a:cubicBezTo>
                    <a:cubicBezTo>
                      <a:pt x="521829" y="2138123"/>
                      <a:pt x="527684" y="2132274"/>
                      <a:pt x="515973" y="2126425"/>
                    </a:cubicBezTo>
                    <a:cubicBezTo>
                      <a:pt x="510118" y="2132274"/>
                      <a:pt x="504262" y="2126425"/>
                      <a:pt x="504262" y="2120576"/>
                    </a:cubicBezTo>
                    <a:cubicBezTo>
                      <a:pt x="504262" y="2120576"/>
                      <a:pt x="504262" y="2114727"/>
                      <a:pt x="504262" y="2114727"/>
                    </a:cubicBezTo>
                    <a:cubicBezTo>
                      <a:pt x="507190" y="2111804"/>
                      <a:pt x="510118" y="2110341"/>
                      <a:pt x="513045" y="2110341"/>
                    </a:cubicBezTo>
                    <a:close/>
                    <a:moveTo>
                      <a:pt x="541416" y="2107550"/>
                    </a:moveTo>
                    <a:cubicBezTo>
                      <a:pt x="548256" y="2110065"/>
                      <a:pt x="552633" y="2120125"/>
                      <a:pt x="557010" y="2120125"/>
                    </a:cubicBezTo>
                    <a:cubicBezTo>
                      <a:pt x="562847" y="2132049"/>
                      <a:pt x="574520" y="2132049"/>
                      <a:pt x="586193" y="2132049"/>
                    </a:cubicBezTo>
                    <a:cubicBezTo>
                      <a:pt x="592030" y="2132049"/>
                      <a:pt x="603703" y="2108202"/>
                      <a:pt x="609540" y="2126087"/>
                    </a:cubicBezTo>
                    <a:cubicBezTo>
                      <a:pt x="609540" y="2132049"/>
                      <a:pt x="597866" y="2138010"/>
                      <a:pt x="592030" y="2143972"/>
                    </a:cubicBezTo>
                    <a:cubicBezTo>
                      <a:pt x="574520" y="2143972"/>
                      <a:pt x="557010" y="2143972"/>
                      <a:pt x="545337" y="2132049"/>
                    </a:cubicBezTo>
                    <a:cubicBezTo>
                      <a:pt x="545337" y="2126087"/>
                      <a:pt x="533664" y="2120125"/>
                      <a:pt x="533664" y="2108202"/>
                    </a:cubicBezTo>
                    <a:cubicBezTo>
                      <a:pt x="536582" y="2106712"/>
                      <a:pt x="539136" y="2106712"/>
                      <a:pt x="541416" y="2107550"/>
                    </a:cubicBezTo>
                    <a:close/>
                    <a:moveTo>
                      <a:pt x="480723" y="2102240"/>
                    </a:moveTo>
                    <a:cubicBezTo>
                      <a:pt x="486587" y="2102240"/>
                      <a:pt x="492450" y="2108154"/>
                      <a:pt x="498313" y="2108154"/>
                    </a:cubicBezTo>
                    <a:cubicBezTo>
                      <a:pt x="498313" y="2114068"/>
                      <a:pt x="492450" y="2119981"/>
                      <a:pt x="498313" y="2125895"/>
                    </a:cubicBezTo>
                    <a:cubicBezTo>
                      <a:pt x="498313" y="2131809"/>
                      <a:pt x="510039" y="2131809"/>
                      <a:pt x="510039" y="2137723"/>
                    </a:cubicBezTo>
                    <a:cubicBezTo>
                      <a:pt x="510039" y="2149551"/>
                      <a:pt x="515902" y="2155465"/>
                      <a:pt x="521765" y="2161378"/>
                    </a:cubicBezTo>
                    <a:cubicBezTo>
                      <a:pt x="527628" y="2167292"/>
                      <a:pt x="533491" y="2167292"/>
                      <a:pt x="539355" y="2167292"/>
                    </a:cubicBezTo>
                    <a:cubicBezTo>
                      <a:pt x="539355" y="2173206"/>
                      <a:pt x="551081" y="2179120"/>
                      <a:pt x="556944" y="2185033"/>
                    </a:cubicBezTo>
                    <a:cubicBezTo>
                      <a:pt x="568670" y="2185033"/>
                      <a:pt x="580396" y="2179120"/>
                      <a:pt x="586260" y="2173206"/>
                    </a:cubicBezTo>
                    <a:cubicBezTo>
                      <a:pt x="597986" y="2179120"/>
                      <a:pt x="603849" y="2179120"/>
                      <a:pt x="615575" y="2173206"/>
                    </a:cubicBezTo>
                    <a:cubicBezTo>
                      <a:pt x="621438" y="2167292"/>
                      <a:pt x="627301" y="2161378"/>
                      <a:pt x="627301" y="2155465"/>
                    </a:cubicBezTo>
                    <a:cubicBezTo>
                      <a:pt x="633164" y="2149551"/>
                      <a:pt x="644890" y="2149551"/>
                      <a:pt x="644890" y="2137723"/>
                    </a:cubicBezTo>
                    <a:cubicBezTo>
                      <a:pt x="644890" y="2125895"/>
                      <a:pt x="656616" y="2125895"/>
                      <a:pt x="662480" y="2125895"/>
                    </a:cubicBezTo>
                    <a:cubicBezTo>
                      <a:pt x="662480" y="2137723"/>
                      <a:pt x="668343" y="2143637"/>
                      <a:pt x="662480" y="2149551"/>
                    </a:cubicBezTo>
                    <a:cubicBezTo>
                      <a:pt x="656616" y="2161378"/>
                      <a:pt x="644890" y="2161378"/>
                      <a:pt x="633164" y="2161378"/>
                    </a:cubicBezTo>
                    <a:cubicBezTo>
                      <a:pt x="627301" y="2167292"/>
                      <a:pt x="633164" y="2179120"/>
                      <a:pt x="627301" y="2185033"/>
                    </a:cubicBezTo>
                    <a:cubicBezTo>
                      <a:pt x="615575" y="2185033"/>
                      <a:pt x="609712" y="2190948"/>
                      <a:pt x="597986" y="2185033"/>
                    </a:cubicBezTo>
                    <a:cubicBezTo>
                      <a:pt x="586260" y="2179120"/>
                      <a:pt x="586260" y="2196861"/>
                      <a:pt x="574534" y="2196861"/>
                    </a:cubicBezTo>
                    <a:cubicBezTo>
                      <a:pt x="574534" y="2202775"/>
                      <a:pt x="562807" y="2196861"/>
                      <a:pt x="556944" y="2196861"/>
                    </a:cubicBezTo>
                    <a:cubicBezTo>
                      <a:pt x="545218" y="2196861"/>
                      <a:pt x="539355" y="2185033"/>
                      <a:pt x="533491" y="2179120"/>
                    </a:cubicBezTo>
                    <a:cubicBezTo>
                      <a:pt x="521765" y="2173206"/>
                      <a:pt x="515902" y="2173206"/>
                      <a:pt x="504176" y="2173206"/>
                    </a:cubicBezTo>
                    <a:cubicBezTo>
                      <a:pt x="498313" y="2161378"/>
                      <a:pt x="492450" y="2149551"/>
                      <a:pt x="498313" y="2143637"/>
                    </a:cubicBezTo>
                    <a:cubicBezTo>
                      <a:pt x="504176" y="2125895"/>
                      <a:pt x="486587" y="2131809"/>
                      <a:pt x="480723" y="2119981"/>
                    </a:cubicBezTo>
                    <a:cubicBezTo>
                      <a:pt x="480723" y="2114068"/>
                      <a:pt x="474861" y="2102240"/>
                      <a:pt x="480723" y="2102240"/>
                    </a:cubicBezTo>
                    <a:close/>
                    <a:moveTo>
                      <a:pt x="1943051" y="2085168"/>
                    </a:moveTo>
                    <a:cubicBezTo>
                      <a:pt x="1943051" y="2085168"/>
                      <a:pt x="1943051" y="2090859"/>
                      <a:pt x="1943051" y="2090859"/>
                    </a:cubicBezTo>
                    <a:cubicBezTo>
                      <a:pt x="1943051" y="2096550"/>
                      <a:pt x="1943051" y="2096550"/>
                      <a:pt x="1943051" y="2096550"/>
                    </a:cubicBezTo>
                    <a:cubicBezTo>
                      <a:pt x="1937360" y="2096550"/>
                      <a:pt x="1937360" y="2090859"/>
                      <a:pt x="1943051" y="2085168"/>
                    </a:cubicBezTo>
                    <a:close/>
                    <a:moveTo>
                      <a:pt x="1761537" y="2067148"/>
                    </a:moveTo>
                    <a:cubicBezTo>
                      <a:pt x="1767408" y="2067148"/>
                      <a:pt x="1773279" y="2067148"/>
                      <a:pt x="1773279" y="2073057"/>
                    </a:cubicBezTo>
                    <a:cubicBezTo>
                      <a:pt x="1773279" y="2078967"/>
                      <a:pt x="1767408" y="2090785"/>
                      <a:pt x="1761537" y="2090785"/>
                    </a:cubicBezTo>
                    <a:cubicBezTo>
                      <a:pt x="1755666" y="2090785"/>
                      <a:pt x="1749795" y="2090785"/>
                      <a:pt x="1749795" y="2096695"/>
                    </a:cubicBezTo>
                    <a:cubicBezTo>
                      <a:pt x="1755666" y="2108514"/>
                      <a:pt x="1743923" y="2120333"/>
                      <a:pt x="1738052" y="2132153"/>
                    </a:cubicBezTo>
                    <a:cubicBezTo>
                      <a:pt x="1720438" y="2138062"/>
                      <a:pt x="1708695" y="2143972"/>
                      <a:pt x="1691081" y="2143972"/>
                    </a:cubicBezTo>
                    <a:cubicBezTo>
                      <a:pt x="1679338" y="2138062"/>
                      <a:pt x="1667596" y="2138062"/>
                      <a:pt x="1655854" y="2132153"/>
                    </a:cubicBezTo>
                    <a:cubicBezTo>
                      <a:pt x="1649982" y="2132153"/>
                      <a:pt x="1649982" y="2126243"/>
                      <a:pt x="1649982" y="2126243"/>
                    </a:cubicBezTo>
                    <a:cubicBezTo>
                      <a:pt x="1661725" y="2120333"/>
                      <a:pt x="1667596" y="2114424"/>
                      <a:pt x="1679338" y="2114424"/>
                    </a:cubicBezTo>
                    <a:cubicBezTo>
                      <a:pt x="1685210" y="2114424"/>
                      <a:pt x="1691081" y="2114424"/>
                      <a:pt x="1696952" y="2108514"/>
                    </a:cubicBezTo>
                    <a:cubicBezTo>
                      <a:pt x="1696952" y="2114424"/>
                      <a:pt x="1696952" y="2114424"/>
                      <a:pt x="1696952" y="2114424"/>
                    </a:cubicBezTo>
                    <a:cubicBezTo>
                      <a:pt x="1696952" y="2120333"/>
                      <a:pt x="1691081" y="2114424"/>
                      <a:pt x="1685210" y="2120333"/>
                    </a:cubicBezTo>
                    <a:cubicBezTo>
                      <a:pt x="1679338" y="2120333"/>
                      <a:pt x="1673467" y="2120333"/>
                      <a:pt x="1673467" y="2126243"/>
                    </a:cubicBezTo>
                    <a:cubicBezTo>
                      <a:pt x="1667596" y="2138062"/>
                      <a:pt x="1685210" y="2132153"/>
                      <a:pt x="1685210" y="2138062"/>
                    </a:cubicBezTo>
                    <a:cubicBezTo>
                      <a:pt x="1702824" y="2138062"/>
                      <a:pt x="1720438" y="2138062"/>
                      <a:pt x="1726309" y="2120333"/>
                    </a:cubicBezTo>
                    <a:cubicBezTo>
                      <a:pt x="1726309" y="2114424"/>
                      <a:pt x="1720438" y="2114424"/>
                      <a:pt x="1714566" y="2108514"/>
                    </a:cubicBezTo>
                    <a:cubicBezTo>
                      <a:pt x="1720438" y="2102605"/>
                      <a:pt x="1738052" y="2096695"/>
                      <a:pt x="1738052" y="2084876"/>
                    </a:cubicBezTo>
                    <a:cubicBezTo>
                      <a:pt x="1749795" y="2078967"/>
                      <a:pt x="1755666" y="2073057"/>
                      <a:pt x="1761537" y="2067148"/>
                    </a:cubicBezTo>
                    <a:close/>
                    <a:moveTo>
                      <a:pt x="837436" y="2064423"/>
                    </a:moveTo>
                    <a:cubicBezTo>
                      <a:pt x="839269" y="2063870"/>
                      <a:pt x="841469" y="2064607"/>
                      <a:pt x="844402" y="2067554"/>
                    </a:cubicBezTo>
                    <a:cubicBezTo>
                      <a:pt x="844402" y="2067554"/>
                      <a:pt x="850269" y="2067554"/>
                      <a:pt x="850269" y="2073448"/>
                    </a:cubicBezTo>
                    <a:cubicBezTo>
                      <a:pt x="850269" y="2079342"/>
                      <a:pt x="856135" y="2085236"/>
                      <a:pt x="850269" y="2091130"/>
                    </a:cubicBezTo>
                    <a:cubicBezTo>
                      <a:pt x="844402" y="2097023"/>
                      <a:pt x="832670" y="2108812"/>
                      <a:pt x="826803" y="2108812"/>
                    </a:cubicBezTo>
                    <a:cubicBezTo>
                      <a:pt x="820937" y="2102917"/>
                      <a:pt x="815071" y="2108812"/>
                      <a:pt x="803338" y="2108812"/>
                    </a:cubicBezTo>
                    <a:cubicBezTo>
                      <a:pt x="797472" y="2108812"/>
                      <a:pt x="803338" y="2114705"/>
                      <a:pt x="803338" y="2120599"/>
                    </a:cubicBezTo>
                    <a:cubicBezTo>
                      <a:pt x="791606" y="2126493"/>
                      <a:pt x="785739" y="2138281"/>
                      <a:pt x="774007" y="2138281"/>
                    </a:cubicBezTo>
                    <a:cubicBezTo>
                      <a:pt x="762274" y="2138281"/>
                      <a:pt x="750541" y="2132387"/>
                      <a:pt x="744675" y="2126493"/>
                    </a:cubicBezTo>
                    <a:cubicBezTo>
                      <a:pt x="744675" y="2114705"/>
                      <a:pt x="732942" y="2126493"/>
                      <a:pt x="732942" y="2126493"/>
                    </a:cubicBezTo>
                    <a:cubicBezTo>
                      <a:pt x="715343" y="2126493"/>
                      <a:pt x="703611" y="2120599"/>
                      <a:pt x="697745" y="2114705"/>
                    </a:cubicBezTo>
                    <a:cubicBezTo>
                      <a:pt x="697745" y="2102917"/>
                      <a:pt x="709477" y="2102917"/>
                      <a:pt x="709477" y="2097023"/>
                    </a:cubicBezTo>
                    <a:cubicBezTo>
                      <a:pt x="715343" y="2097023"/>
                      <a:pt x="715343" y="2091130"/>
                      <a:pt x="721210" y="2091130"/>
                    </a:cubicBezTo>
                    <a:cubicBezTo>
                      <a:pt x="727076" y="2097023"/>
                      <a:pt x="738809" y="2102917"/>
                      <a:pt x="750541" y="2102917"/>
                    </a:cubicBezTo>
                    <a:cubicBezTo>
                      <a:pt x="762274" y="2102917"/>
                      <a:pt x="768140" y="2091130"/>
                      <a:pt x="779873" y="2091130"/>
                    </a:cubicBezTo>
                    <a:cubicBezTo>
                      <a:pt x="797472" y="2097023"/>
                      <a:pt x="809204" y="2091130"/>
                      <a:pt x="820937" y="2079342"/>
                    </a:cubicBezTo>
                    <a:cubicBezTo>
                      <a:pt x="829736" y="2079342"/>
                      <a:pt x="831936" y="2066081"/>
                      <a:pt x="837436" y="2064423"/>
                    </a:cubicBezTo>
                    <a:close/>
                    <a:moveTo>
                      <a:pt x="819868" y="2055237"/>
                    </a:moveTo>
                    <a:cubicBezTo>
                      <a:pt x="821607" y="2054423"/>
                      <a:pt x="823804" y="2054423"/>
                      <a:pt x="826733" y="2055871"/>
                    </a:cubicBezTo>
                    <a:cubicBezTo>
                      <a:pt x="826733" y="2061668"/>
                      <a:pt x="826733" y="2067464"/>
                      <a:pt x="820876" y="2073260"/>
                    </a:cubicBezTo>
                    <a:cubicBezTo>
                      <a:pt x="815017" y="2079056"/>
                      <a:pt x="803301" y="2084852"/>
                      <a:pt x="791585" y="2084852"/>
                    </a:cubicBezTo>
                    <a:cubicBezTo>
                      <a:pt x="779869" y="2079056"/>
                      <a:pt x="779869" y="2079056"/>
                      <a:pt x="779869" y="2079056"/>
                    </a:cubicBezTo>
                    <a:cubicBezTo>
                      <a:pt x="768153" y="2090648"/>
                      <a:pt x="750578" y="2102240"/>
                      <a:pt x="733005" y="2090648"/>
                    </a:cubicBezTo>
                    <a:cubicBezTo>
                      <a:pt x="733005" y="2090648"/>
                      <a:pt x="727147" y="2084852"/>
                      <a:pt x="727147" y="2079056"/>
                    </a:cubicBezTo>
                    <a:cubicBezTo>
                      <a:pt x="727147" y="2073260"/>
                      <a:pt x="733005" y="2084852"/>
                      <a:pt x="738863" y="2084852"/>
                    </a:cubicBezTo>
                    <a:cubicBezTo>
                      <a:pt x="750578" y="2090648"/>
                      <a:pt x="762295" y="2084852"/>
                      <a:pt x="774011" y="2073260"/>
                    </a:cubicBezTo>
                    <a:cubicBezTo>
                      <a:pt x="785727" y="2079056"/>
                      <a:pt x="797443" y="2073260"/>
                      <a:pt x="809159" y="2067464"/>
                    </a:cubicBezTo>
                    <a:cubicBezTo>
                      <a:pt x="813553" y="2067464"/>
                      <a:pt x="814651" y="2057683"/>
                      <a:pt x="819868" y="2055237"/>
                    </a:cubicBezTo>
                    <a:close/>
                    <a:moveTo>
                      <a:pt x="1811341" y="2053005"/>
                    </a:moveTo>
                    <a:cubicBezTo>
                      <a:pt x="1824516" y="2053005"/>
                      <a:pt x="1837691" y="2055935"/>
                      <a:pt x="1849402" y="2061796"/>
                    </a:cubicBezTo>
                    <a:cubicBezTo>
                      <a:pt x="1884536" y="2073516"/>
                      <a:pt x="1907958" y="2108676"/>
                      <a:pt x="1907958" y="2143836"/>
                    </a:cubicBezTo>
                    <a:cubicBezTo>
                      <a:pt x="1907958" y="2167276"/>
                      <a:pt x="1896247" y="2184856"/>
                      <a:pt x="1884536" y="2196576"/>
                    </a:cubicBezTo>
                    <a:cubicBezTo>
                      <a:pt x="1872825" y="2202436"/>
                      <a:pt x="1861114" y="2214157"/>
                      <a:pt x="1849402" y="2208296"/>
                    </a:cubicBezTo>
                    <a:cubicBezTo>
                      <a:pt x="1837691" y="2208296"/>
                      <a:pt x="1825980" y="2202436"/>
                      <a:pt x="1825980" y="2190716"/>
                    </a:cubicBezTo>
                    <a:cubicBezTo>
                      <a:pt x="1820125" y="2184856"/>
                      <a:pt x="1825980" y="2178996"/>
                      <a:pt x="1831836" y="2173136"/>
                    </a:cubicBezTo>
                    <a:cubicBezTo>
                      <a:pt x="1825980" y="2167276"/>
                      <a:pt x="1825980" y="2155556"/>
                      <a:pt x="1825980" y="2149696"/>
                    </a:cubicBezTo>
                    <a:cubicBezTo>
                      <a:pt x="1831836" y="2137976"/>
                      <a:pt x="1843547" y="2132116"/>
                      <a:pt x="1855258" y="2132116"/>
                    </a:cubicBezTo>
                    <a:cubicBezTo>
                      <a:pt x="1861114" y="2132116"/>
                      <a:pt x="1866970" y="2137976"/>
                      <a:pt x="1866970" y="2149696"/>
                    </a:cubicBezTo>
                    <a:cubicBezTo>
                      <a:pt x="1872825" y="2155556"/>
                      <a:pt x="1861114" y="2167276"/>
                      <a:pt x="1861114" y="2173136"/>
                    </a:cubicBezTo>
                    <a:cubicBezTo>
                      <a:pt x="1872825" y="2178996"/>
                      <a:pt x="1872825" y="2167276"/>
                      <a:pt x="1884536" y="2161416"/>
                    </a:cubicBezTo>
                    <a:cubicBezTo>
                      <a:pt x="1884536" y="2149696"/>
                      <a:pt x="1890392" y="2132116"/>
                      <a:pt x="1884536" y="2120396"/>
                    </a:cubicBezTo>
                    <a:cubicBezTo>
                      <a:pt x="1884536" y="2114536"/>
                      <a:pt x="1884536" y="2114536"/>
                      <a:pt x="1884536" y="2114536"/>
                    </a:cubicBezTo>
                    <a:cubicBezTo>
                      <a:pt x="1872825" y="2091096"/>
                      <a:pt x="1837691" y="2073516"/>
                      <a:pt x="1814269" y="2067655"/>
                    </a:cubicBezTo>
                    <a:cubicBezTo>
                      <a:pt x="1802558" y="2067655"/>
                      <a:pt x="1790847" y="2067655"/>
                      <a:pt x="1779135" y="2067655"/>
                    </a:cubicBezTo>
                    <a:cubicBezTo>
                      <a:pt x="1779135" y="2067655"/>
                      <a:pt x="1773279" y="2067655"/>
                      <a:pt x="1773279" y="2061796"/>
                    </a:cubicBezTo>
                    <a:cubicBezTo>
                      <a:pt x="1784991" y="2055935"/>
                      <a:pt x="1798166" y="2053005"/>
                      <a:pt x="1811341" y="2053005"/>
                    </a:cubicBezTo>
                    <a:close/>
                    <a:moveTo>
                      <a:pt x="779988" y="2026365"/>
                    </a:moveTo>
                    <a:cubicBezTo>
                      <a:pt x="785883" y="2026365"/>
                      <a:pt x="791776" y="2038167"/>
                      <a:pt x="797670" y="2038167"/>
                    </a:cubicBezTo>
                    <a:cubicBezTo>
                      <a:pt x="803564" y="2038167"/>
                      <a:pt x="809458" y="2044069"/>
                      <a:pt x="815352" y="2049970"/>
                    </a:cubicBezTo>
                    <a:cubicBezTo>
                      <a:pt x="809458" y="2061773"/>
                      <a:pt x="803564" y="2061773"/>
                      <a:pt x="797670" y="2067675"/>
                    </a:cubicBezTo>
                    <a:cubicBezTo>
                      <a:pt x="785883" y="2067675"/>
                      <a:pt x="779988" y="2067675"/>
                      <a:pt x="774094" y="2061773"/>
                    </a:cubicBezTo>
                    <a:cubicBezTo>
                      <a:pt x="768201" y="2061773"/>
                      <a:pt x="768201" y="2067675"/>
                      <a:pt x="762307" y="2073576"/>
                    </a:cubicBezTo>
                    <a:cubicBezTo>
                      <a:pt x="756413" y="2079478"/>
                      <a:pt x="750519" y="2079478"/>
                      <a:pt x="744625" y="2079478"/>
                    </a:cubicBezTo>
                    <a:cubicBezTo>
                      <a:pt x="738731" y="2079478"/>
                      <a:pt x="732837" y="2073576"/>
                      <a:pt x="732837" y="2067675"/>
                    </a:cubicBezTo>
                    <a:cubicBezTo>
                      <a:pt x="732837" y="2044069"/>
                      <a:pt x="732837" y="2044069"/>
                      <a:pt x="732837" y="2044069"/>
                    </a:cubicBezTo>
                    <a:cubicBezTo>
                      <a:pt x="750519" y="2044069"/>
                      <a:pt x="768201" y="2044069"/>
                      <a:pt x="779988" y="2026365"/>
                    </a:cubicBezTo>
                    <a:close/>
                    <a:moveTo>
                      <a:pt x="2084369" y="2008344"/>
                    </a:moveTo>
                    <a:cubicBezTo>
                      <a:pt x="2084369" y="2008344"/>
                      <a:pt x="2090060" y="2008344"/>
                      <a:pt x="2090060" y="2014246"/>
                    </a:cubicBezTo>
                    <a:cubicBezTo>
                      <a:pt x="2084369" y="2020147"/>
                      <a:pt x="2084369" y="2026048"/>
                      <a:pt x="2084369" y="2031950"/>
                    </a:cubicBezTo>
                    <a:cubicBezTo>
                      <a:pt x="2084369" y="2037851"/>
                      <a:pt x="2084369" y="2049654"/>
                      <a:pt x="2090060" y="2055555"/>
                    </a:cubicBezTo>
                    <a:cubicBezTo>
                      <a:pt x="2090060" y="2055555"/>
                      <a:pt x="2090060" y="2055555"/>
                      <a:pt x="2090060" y="2061457"/>
                    </a:cubicBezTo>
                    <a:cubicBezTo>
                      <a:pt x="2084369" y="2061457"/>
                      <a:pt x="2078678" y="2049654"/>
                      <a:pt x="2078678" y="2049654"/>
                    </a:cubicBezTo>
                    <a:cubicBezTo>
                      <a:pt x="2072988" y="2031950"/>
                      <a:pt x="2072988" y="2020147"/>
                      <a:pt x="2084369" y="2008344"/>
                    </a:cubicBezTo>
                    <a:close/>
                    <a:moveTo>
                      <a:pt x="2254682" y="2002653"/>
                    </a:moveTo>
                    <a:cubicBezTo>
                      <a:pt x="2266606" y="2002653"/>
                      <a:pt x="2272568" y="2008533"/>
                      <a:pt x="2284491" y="2008533"/>
                    </a:cubicBezTo>
                    <a:cubicBezTo>
                      <a:pt x="2284491" y="2014414"/>
                      <a:pt x="2272568" y="2020295"/>
                      <a:pt x="2272568" y="2026175"/>
                    </a:cubicBezTo>
                    <a:cubicBezTo>
                      <a:pt x="2266606" y="2032055"/>
                      <a:pt x="2260644" y="2032055"/>
                      <a:pt x="2254682" y="2032055"/>
                    </a:cubicBezTo>
                    <a:cubicBezTo>
                      <a:pt x="2242759" y="2032055"/>
                      <a:pt x="2242759" y="2020295"/>
                      <a:pt x="2242759" y="2014414"/>
                    </a:cubicBezTo>
                    <a:cubicBezTo>
                      <a:pt x="2242759" y="2008533"/>
                      <a:pt x="2248721" y="2002653"/>
                      <a:pt x="2254682" y="2002653"/>
                    </a:cubicBezTo>
                    <a:close/>
                    <a:moveTo>
                      <a:pt x="251299" y="1990700"/>
                    </a:moveTo>
                    <a:lnTo>
                      <a:pt x="255049" y="1996873"/>
                    </a:lnTo>
                    <a:lnTo>
                      <a:pt x="256103" y="1998282"/>
                    </a:lnTo>
                    <a:close/>
                    <a:moveTo>
                      <a:pt x="2061080" y="1978943"/>
                    </a:moveTo>
                    <a:cubicBezTo>
                      <a:pt x="2061080" y="1978943"/>
                      <a:pt x="2066876" y="1978943"/>
                      <a:pt x="2066876" y="1978943"/>
                    </a:cubicBezTo>
                    <a:cubicBezTo>
                      <a:pt x="2072672" y="1984833"/>
                      <a:pt x="2078468" y="1996613"/>
                      <a:pt x="2078468" y="2002504"/>
                    </a:cubicBezTo>
                    <a:cubicBezTo>
                      <a:pt x="2066876" y="2014284"/>
                      <a:pt x="2066876" y="2037846"/>
                      <a:pt x="2072672" y="2055517"/>
                    </a:cubicBezTo>
                    <a:cubicBezTo>
                      <a:pt x="2084264" y="2067298"/>
                      <a:pt x="2084264" y="2067298"/>
                      <a:pt x="2084264" y="2067298"/>
                    </a:cubicBezTo>
                    <a:cubicBezTo>
                      <a:pt x="2084264" y="2079078"/>
                      <a:pt x="2090060" y="2090859"/>
                      <a:pt x="2078468" y="2090859"/>
                    </a:cubicBezTo>
                    <a:cubicBezTo>
                      <a:pt x="2066876" y="2090859"/>
                      <a:pt x="2061080" y="2090859"/>
                      <a:pt x="2055284" y="2084969"/>
                    </a:cubicBezTo>
                    <a:cubicBezTo>
                      <a:pt x="2055284" y="2079078"/>
                      <a:pt x="2055284" y="2067298"/>
                      <a:pt x="2055284" y="2061407"/>
                    </a:cubicBezTo>
                    <a:cubicBezTo>
                      <a:pt x="2049488" y="2055517"/>
                      <a:pt x="2049488" y="2061407"/>
                      <a:pt x="2043692" y="2061407"/>
                    </a:cubicBezTo>
                    <a:cubicBezTo>
                      <a:pt x="2037895" y="2055517"/>
                      <a:pt x="2037895" y="2043736"/>
                      <a:pt x="2037895" y="2031956"/>
                    </a:cubicBezTo>
                    <a:cubicBezTo>
                      <a:pt x="2037895" y="2026065"/>
                      <a:pt x="2043692" y="2014284"/>
                      <a:pt x="2049488" y="2014284"/>
                    </a:cubicBezTo>
                    <a:cubicBezTo>
                      <a:pt x="2055284" y="2008394"/>
                      <a:pt x="2049488" y="2008394"/>
                      <a:pt x="2049488" y="2002504"/>
                    </a:cubicBezTo>
                    <a:cubicBezTo>
                      <a:pt x="2049488" y="1990723"/>
                      <a:pt x="2055284" y="1984833"/>
                      <a:pt x="2061080" y="1978943"/>
                    </a:cubicBezTo>
                    <a:close/>
                    <a:moveTo>
                      <a:pt x="1890650" y="1978943"/>
                    </a:moveTo>
                    <a:cubicBezTo>
                      <a:pt x="1896459" y="1978943"/>
                      <a:pt x="1902268" y="1990679"/>
                      <a:pt x="1902268" y="1990679"/>
                    </a:cubicBezTo>
                    <a:cubicBezTo>
                      <a:pt x="1902268" y="2002417"/>
                      <a:pt x="1902268" y="2008285"/>
                      <a:pt x="1902268" y="2014154"/>
                    </a:cubicBezTo>
                    <a:cubicBezTo>
                      <a:pt x="1896459" y="2020022"/>
                      <a:pt x="1884841" y="2020022"/>
                      <a:pt x="1890650" y="2025890"/>
                    </a:cubicBezTo>
                    <a:cubicBezTo>
                      <a:pt x="1896459" y="2031759"/>
                      <a:pt x="1896459" y="2043496"/>
                      <a:pt x="1902268" y="2049365"/>
                    </a:cubicBezTo>
                    <a:cubicBezTo>
                      <a:pt x="1896459" y="2061101"/>
                      <a:pt x="1890650" y="2066970"/>
                      <a:pt x="1884841" y="2072839"/>
                    </a:cubicBezTo>
                    <a:cubicBezTo>
                      <a:pt x="1873222" y="2066970"/>
                      <a:pt x="1867413" y="2061101"/>
                      <a:pt x="1861604" y="2055233"/>
                    </a:cubicBezTo>
                    <a:cubicBezTo>
                      <a:pt x="1867413" y="2043496"/>
                      <a:pt x="1867413" y="2025890"/>
                      <a:pt x="1861604" y="2014154"/>
                    </a:cubicBezTo>
                    <a:cubicBezTo>
                      <a:pt x="1861604" y="2008285"/>
                      <a:pt x="1855794" y="2008285"/>
                      <a:pt x="1861604" y="2002417"/>
                    </a:cubicBezTo>
                    <a:cubicBezTo>
                      <a:pt x="1867413" y="1996548"/>
                      <a:pt x="1879031" y="1984811"/>
                      <a:pt x="1890650" y="1978943"/>
                    </a:cubicBezTo>
                    <a:close/>
                    <a:moveTo>
                      <a:pt x="2242158" y="1978397"/>
                    </a:moveTo>
                    <a:cubicBezTo>
                      <a:pt x="2247315" y="1980602"/>
                      <a:pt x="2251736" y="1985013"/>
                      <a:pt x="2254683" y="1990893"/>
                    </a:cubicBezTo>
                    <a:cubicBezTo>
                      <a:pt x="2248789" y="1996773"/>
                      <a:pt x="2237001" y="1996773"/>
                      <a:pt x="2237001" y="2008534"/>
                    </a:cubicBezTo>
                    <a:cubicBezTo>
                      <a:pt x="2237001" y="2014414"/>
                      <a:pt x="2237001" y="2026175"/>
                      <a:pt x="2242895" y="2037936"/>
                    </a:cubicBezTo>
                    <a:cubicBezTo>
                      <a:pt x="2248789" y="2037936"/>
                      <a:pt x="2254683" y="2043816"/>
                      <a:pt x="2260577" y="2043816"/>
                    </a:cubicBezTo>
                    <a:cubicBezTo>
                      <a:pt x="2266471" y="2043816"/>
                      <a:pt x="2266471" y="2049697"/>
                      <a:pt x="2260577" y="2049697"/>
                    </a:cubicBezTo>
                    <a:cubicBezTo>
                      <a:pt x="2260577" y="2061457"/>
                      <a:pt x="2242895" y="2061457"/>
                      <a:pt x="2237001" y="2061457"/>
                    </a:cubicBezTo>
                    <a:cubicBezTo>
                      <a:pt x="2231107" y="2061457"/>
                      <a:pt x="2225213" y="2055577"/>
                      <a:pt x="2219320" y="2049697"/>
                    </a:cubicBezTo>
                    <a:cubicBezTo>
                      <a:pt x="2219320" y="2049697"/>
                      <a:pt x="2225213" y="2043816"/>
                      <a:pt x="2219320" y="2043816"/>
                    </a:cubicBezTo>
                    <a:cubicBezTo>
                      <a:pt x="2219320" y="2037936"/>
                      <a:pt x="2213425" y="2049697"/>
                      <a:pt x="2207531" y="2043816"/>
                    </a:cubicBezTo>
                    <a:cubicBezTo>
                      <a:pt x="2201638" y="2043816"/>
                      <a:pt x="2195744" y="2043816"/>
                      <a:pt x="2189850" y="2037936"/>
                    </a:cubicBezTo>
                    <a:cubicBezTo>
                      <a:pt x="2183956" y="2032055"/>
                      <a:pt x="2189850" y="2026175"/>
                      <a:pt x="2189850" y="2020295"/>
                    </a:cubicBezTo>
                    <a:cubicBezTo>
                      <a:pt x="2189850" y="2014414"/>
                      <a:pt x="2195744" y="2008534"/>
                      <a:pt x="2201638" y="2002653"/>
                    </a:cubicBezTo>
                    <a:cubicBezTo>
                      <a:pt x="2207531" y="2002653"/>
                      <a:pt x="2213425" y="2008534"/>
                      <a:pt x="2213425" y="2002653"/>
                    </a:cubicBezTo>
                    <a:cubicBezTo>
                      <a:pt x="2213425" y="1990893"/>
                      <a:pt x="2213425" y="1985013"/>
                      <a:pt x="2225213" y="1979132"/>
                    </a:cubicBezTo>
                    <a:cubicBezTo>
                      <a:pt x="2231107" y="1976192"/>
                      <a:pt x="2237001" y="1976192"/>
                      <a:pt x="2242158" y="1978397"/>
                    </a:cubicBezTo>
                    <a:close/>
                    <a:moveTo>
                      <a:pt x="1955381" y="1973252"/>
                    </a:moveTo>
                    <a:lnTo>
                      <a:pt x="1956329" y="1973252"/>
                    </a:lnTo>
                    <a:lnTo>
                      <a:pt x="1956329" y="1974201"/>
                    </a:lnTo>
                    <a:lnTo>
                      <a:pt x="1955381" y="1974201"/>
                    </a:lnTo>
                    <a:close/>
                    <a:moveTo>
                      <a:pt x="697745" y="1973252"/>
                    </a:moveTo>
                    <a:cubicBezTo>
                      <a:pt x="709505" y="1973252"/>
                      <a:pt x="709505" y="1985013"/>
                      <a:pt x="715386" y="1985013"/>
                    </a:cubicBezTo>
                    <a:cubicBezTo>
                      <a:pt x="721266" y="2002653"/>
                      <a:pt x="727147" y="2014414"/>
                      <a:pt x="727147" y="2032055"/>
                    </a:cubicBezTo>
                    <a:cubicBezTo>
                      <a:pt x="727147" y="2049697"/>
                      <a:pt x="721266" y="2067338"/>
                      <a:pt x="715386" y="2084979"/>
                    </a:cubicBezTo>
                    <a:cubicBezTo>
                      <a:pt x="697745" y="2108500"/>
                      <a:pt x="662462" y="2120261"/>
                      <a:pt x="633060" y="2120261"/>
                    </a:cubicBezTo>
                    <a:cubicBezTo>
                      <a:pt x="615420" y="2120261"/>
                      <a:pt x="591898" y="2108500"/>
                      <a:pt x="586018" y="2084979"/>
                    </a:cubicBezTo>
                    <a:cubicBezTo>
                      <a:pt x="580138" y="2079098"/>
                      <a:pt x="586018" y="2067338"/>
                      <a:pt x="591898" y="2055577"/>
                    </a:cubicBezTo>
                    <a:cubicBezTo>
                      <a:pt x="597778" y="2055577"/>
                      <a:pt x="603659" y="2043816"/>
                      <a:pt x="609539" y="2049697"/>
                    </a:cubicBezTo>
                    <a:cubicBezTo>
                      <a:pt x="615420" y="2049697"/>
                      <a:pt x="621300" y="2049697"/>
                      <a:pt x="621300" y="2043816"/>
                    </a:cubicBezTo>
                    <a:cubicBezTo>
                      <a:pt x="627180" y="2037936"/>
                      <a:pt x="633060" y="2037936"/>
                      <a:pt x="638941" y="2043816"/>
                    </a:cubicBezTo>
                    <a:cubicBezTo>
                      <a:pt x="644821" y="2043816"/>
                      <a:pt x="656582" y="2049697"/>
                      <a:pt x="656582" y="2061457"/>
                    </a:cubicBezTo>
                    <a:cubicBezTo>
                      <a:pt x="656582" y="2067338"/>
                      <a:pt x="650702" y="2073218"/>
                      <a:pt x="650702" y="2079098"/>
                    </a:cubicBezTo>
                    <a:cubicBezTo>
                      <a:pt x="644821" y="2079098"/>
                      <a:pt x="638941" y="2084979"/>
                      <a:pt x="638941" y="2079098"/>
                    </a:cubicBezTo>
                    <a:cubicBezTo>
                      <a:pt x="638941" y="2079098"/>
                      <a:pt x="638941" y="2079098"/>
                      <a:pt x="633060" y="2079098"/>
                    </a:cubicBezTo>
                    <a:cubicBezTo>
                      <a:pt x="627180" y="2079098"/>
                      <a:pt x="621300" y="2079098"/>
                      <a:pt x="621300" y="2084979"/>
                    </a:cubicBezTo>
                    <a:cubicBezTo>
                      <a:pt x="627180" y="2096740"/>
                      <a:pt x="638941" y="2096740"/>
                      <a:pt x="644821" y="2096740"/>
                    </a:cubicBezTo>
                    <a:cubicBezTo>
                      <a:pt x="668343" y="2096740"/>
                      <a:pt x="691865" y="2079098"/>
                      <a:pt x="703625" y="2055577"/>
                    </a:cubicBezTo>
                    <a:cubicBezTo>
                      <a:pt x="715386" y="2032055"/>
                      <a:pt x="715386" y="2002653"/>
                      <a:pt x="697745" y="1979132"/>
                    </a:cubicBezTo>
                    <a:cubicBezTo>
                      <a:pt x="697745" y="1979132"/>
                      <a:pt x="697745" y="1973252"/>
                      <a:pt x="697745" y="1973252"/>
                    </a:cubicBezTo>
                    <a:close/>
                    <a:moveTo>
                      <a:pt x="1902742" y="1967561"/>
                    </a:moveTo>
                    <a:cubicBezTo>
                      <a:pt x="1914440" y="1973452"/>
                      <a:pt x="1914440" y="1991123"/>
                      <a:pt x="1920289" y="1997013"/>
                    </a:cubicBezTo>
                    <a:cubicBezTo>
                      <a:pt x="1920289" y="2008793"/>
                      <a:pt x="1914440" y="2020574"/>
                      <a:pt x="1908591" y="2020574"/>
                    </a:cubicBezTo>
                    <a:cubicBezTo>
                      <a:pt x="1914440" y="2038245"/>
                      <a:pt x="1914440" y="2055916"/>
                      <a:pt x="1908591" y="2067697"/>
                    </a:cubicBezTo>
                    <a:cubicBezTo>
                      <a:pt x="1902742" y="2073587"/>
                      <a:pt x="1896894" y="2079478"/>
                      <a:pt x="1891045" y="2079478"/>
                    </a:cubicBezTo>
                    <a:cubicBezTo>
                      <a:pt x="1885196" y="2073587"/>
                      <a:pt x="1902742" y="2073587"/>
                      <a:pt x="1902742" y="2067697"/>
                    </a:cubicBezTo>
                    <a:cubicBezTo>
                      <a:pt x="1908591" y="2050026"/>
                      <a:pt x="1908591" y="2038245"/>
                      <a:pt x="1896894" y="2026465"/>
                    </a:cubicBezTo>
                    <a:cubicBezTo>
                      <a:pt x="1908591" y="2020574"/>
                      <a:pt x="1914440" y="2002903"/>
                      <a:pt x="1908591" y="1997013"/>
                    </a:cubicBezTo>
                    <a:cubicBezTo>
                      <a:pt x="1908591" y="1985232"/>
                      <a:pt x="1902742" y="1979342"/>
                      <a:pt x="1896894" y="1973452"/>
                    </a:cubicBezTo>
                    <a:cubicBezTo>
                      <a:pt x="1896894" y="1973452"/>
                      <a:pt x="1902742" y="1967561"/>
                      <a:pt x="1902742" y="1967561"/>
                    </a:cubicBezTo>
                    <a:close/>
                    <a:moveTo>
                      <a:pt x="533806" y="1961871"/>
                    </a:moveTo>
                    <a:cubicBezTo>
                      <a:pt x="545472" y="1961871"/>
                      <a:pt x="539639" y="1973597"/>
                      <a:pt x="545472" y="1979460"/>
                    </a:cubicBezTo>
                    <a:cubicBezTo>
                      <a:pt x="551305" y="1985323"/>
                      <a:pt x="557138" y="1991186"/>
                      <a:pt x="562971" y="1991186"/>
                    </a:cubicBezTo>
                    <a:cubicBezTo>
                      <a:pt x="568804" y="1997049"/>
                      <a:pt x="574637" y="2002912"/>
                      <a:pt x="580470" y="2002912"/>
                    </a:cubicBezTo>
                    <a:cubicBezTo>
                      <a:pt x="592135" y="2008775"/>
                      <a:pt x="603802" y="2002912"/>
                      <a:pt x="609635" y="1991186"/>
                    </a:cubicBezTo>
                    <a:cubicBezTo>
                      <a:pt x="609635" y="1985323"/>
                      <a:pt x="615467" y="1991186"/>
                      <a:pt x="621300" y="1991186"/>
                    </a:cubicBezTo>
                    <a:cubicBezTo>
                      <a:pt x="627133" y="1985323"/>
                      <a:pt x="632966" y="1979460"/>
                      <a:pt x="632966" y="1973597"/>
                    </a:cubicBezTo>
                    <a:cubicBezTo>
                      <a:pt x="632966" y="1967733"/>
                      <a:pt x="632966" y="1961871"/>
                      <a:pt x="644632" y="1961871"/>
                    </a:cubicBezTo>
                    <a:cubicBezTo>
                      <a:pt x="644632" y="1961871"/>
                      <a:pt x="644632" y="1973597"/>
                      <a:pt x="644632" y="1973597"/>
                    </a:cubicBezTo>
                    <a:cubicBezTo>
                      <a:pt x="644632" y="1979460"/>
                      <a:pt x="644632" y="1985323"/>
                      <a:pt x="644632" y="1991186"/>
                    </a:cubicBezTo>
                    <a:cubicBezTo>
                      <a:pt x="632966" y="2002912"/>
                      <a:pt x="627133" y="2002912"/>
                      <a:pt x="615467" y="2002912"/>
                    </a:cubicBezTo>
                    <a:cubicBezTo>
                      <a:pt x="609635" y="2002912"/>
                      <a:pt x="615467" y="2008775"/>
                      <a:pt x="615467" y="2008775"/>
                    </a:cubicBezTo>
                    <a:cubicBezTo>
                      <a:pt x="609635" y="2020501"/>
                      <a:pt x="597969" y="2026365"/>
                      <a:pt x="586303" y="2026365"/>
                    </a:cubicBezTo>
                    <a:cubicBezTo>
                      <a:pt x="574637" y="2026365"/>
                      <a:pt x="568804" y="2014638"/>
                      <a:pt x="562971" y="2008775"/>
                    </a:cubicBezTo>
                    <a:cubicBezTo>
                      <a:pt x="557138" y="2002912"/>
                      <a:pt x="562971" y="1997049"/>
                      <a:pt x="551305" y="1991186"/>
                    </a:cubicBezTo>
                    <a:cubicBezTo>
                      <a:pt x="545472" y="1997049"/>
                      <a:pt x="539639" y="1991186"/>
                      <a:pt x="533806" y="1985323"/>
                    </a:cubicBezTo>
                    <a:cubicBezTo>
                      <a:pt x="533806" y="1979460"/>
                      <a:pt x="527973" y="1979460"/>
                      <a:pt x="527973" y="1973597"/>
                    </a:cubicBezTo>
                    <a:cubicBezTo>
                      <a:pt x="533806" y="1967733"/>
                      <a:pt x="533806" y="1961871"/>
                      <a:pt x="533806" y="1961871"/>
                    </a:cubicBezTo>
                    <a:close/>
                    <a:moveTo>
                      <a:pt x="568465" y="1955231"/>
                    </a:moveTo>
                    <a:cubicBezTo>
                      <a:pt x="574374" y="1961193"/>
                      <a:pt x="580284" y="1967154"/>
                      <a:pt x="592103" y="1967154"/>
                    </a:cubicBezTo>
                    <a:cubicBezTo>
                      <a:pt x="598013" y="1967154"/>
                      <a:pt x="609832" y="1961193"/>
                      <a:pt x="615741" y="1955231"/>
                    </a:cubicBezTo>
                    <a:cubicBezTo>
                      <a:pt x="621650" y="1955231"/>
                      <a:pt x="621650" y="1961193"/>
                      <a:pt x="627560" y="1961193"/>
                    </a:cubicBezTo>
                    <a:cubicBezTo>
                      <a:pt x="627560" y="1967154"/>
                      <a:pt x="627560" y="1979078"/>
                      <a:pt x="621650" y="1979078"/>
                    </a:cubicBezTo>
                    <a:cubicBezTo>
                      <a:pt x="615741" y="1985040"/>
                      <a:pt x="603922" y="1967154"/>
                      <a:pt x="598013" y="1985040"/>
                    </a:cubicBezTo>
                    <a:cubicBezTo>
                      <a:pt x="603922" y="1991001"/>
                      <a:pt x="598013" y="1991001"/>
                      <a:pt x="592103" y="1996963"/>
                    </a:cubicBezTo>
                    <a:cubicBezTo>
                      <a:pt x="586193" y="1996963"/>
                      <a:pt x="580284" y="1996963"/>
                      <a:pt x="574374" y="1991001"/>
                    </a:cubicBezTo>
                    <a:cubicBezTo>
                      <a:pt x="574374" y="1985040"/>
                      <a:pt x="574374" y="1979078"/>
                      <a:pt x="568465" y="1979078"/>
                    </a:cubicBezTo>
                    <a:cubicBezTo>
                      <a:pt x="568465" y="1979078"/>
                      <a:pt x="556645" y="1979078"/>
                      <a:pt x="556645" y="1979078"/>
                    </a:cubicBezTo>
                    <a:cubicBezTo>
                      <a:pt x="550736" y="1973116"/>
                      <a:pt x="550736" y="1967154"/>
                      <a:pt x="550736" y="1961193"/>
                    </a:cubicBezTo>
                    <a:cubicBezTo>
                      <a:pt x="556645" y="1961193"/>
                      <a:pt x="562555" y="1955231"/>
                      <a:pt x="568465" y="1955231"/>
                    </a:cubicBezTo>
                    <a:close/>
                    <a:moveTo>
                      <a:pt x="380361" y="1955231"/>
                    </a:moveTo>
                    <a:cubicBezTo>
                      <a:pt x="380361" y="1955231"/>
                      <a:pt x="386224" y="1955231"/>
                      <a:pt x="386224" y="1961141"/>
                    </a:cubicBezTo>
                    <a:cubicBezTo>
                      <a:pt x="380361" y="1972960"/>
                      <a:pt x="386224" y="1984779"/>
                      <a:pt x="392087" y="1990688"/>
                    </a:cubicBezTo>
                    <a:cubicBezTo>
                      <a:pt x="403814" y="2002508"/>
                      <a:pt x="415540" y="2008417"/>
                      <a:pt x="427266" y="2014327"/>
                    </a:cubicBezTo>
                    <a:cubicBezTo>
                      <a:pt x="433129" y="2014327"/>
                      <a:pt x="433129" y="2020236"/>
                      <a:pt x="427266" y="2020236"/>
                    </a:cubicBezTo>
                    <a:cubicBezTo>
                      <a:pt x="409676" y="2032055"/>
                      <a:pt x="392087" y="2014327"/>
                      <a:pt x="374498" y="2002508"/>
                    </a:cubicBezTo>
                    <a:cubicBezTo>
                      <a:pt x="368635" y="1990688"/>
                      <a:pt x="368635" y="1978869"/>
                      <a:pt x="368635" y="1967050"/>
                    </a:cubicBezTo>
                    <a:cubicBezTo>
                      <a:pt x="368635" y="1961141"/>
                      <a:pt x="368635" y="1955231"/>
                      <a:pt x="380361" y="1955231"/>
                    </a:cubicBezTo>
                    <a:close/>
                    <a:moveTo>
                      <a:pt x="461575" y="1952466"/>
                    </a:moveTo>
                    <a:cubicBezTo>
                      <a:pt x="463411" y="1951916"/>
                      <a:pt x="465613" y="1952649"/>
                      <a:pt x="468550" y="1955583"/>
                    </a:cubicBezTo>
                    <a:cubicBezTo>
                      <a:pt x="456803" y="1979048"/>
                      <a:pt x="445058" y="2020112"/>
                      <a:pt x="462677" y="2043577"/>
                    </a:cubicBezTo>
                    <a:cubicBezTo>
                      <a:pt x="480296" y="2067042"/>
                      <a:pt x="503788" y="2078775"/>
                      <a:pt x="533153" y="2072909"/>
                    </a:cubicBezTo>
                    <a:cubicBezTo>
                      <a:pt x="533153" y="2072909"/>
                      <a:pt x="539027" y="2072909"/>
                      <a:pt x="544900" y="2067042"/>
                    </a:cubicBezTo>
                    <a:cubicBezTo>
                      <a:pt x="539027" y="2055310"/>
                      <a:pt x="527280" y="2067042"/>
                      <a:pt x="521408" y="2061176"/>
                    </a:cubicBezTo>
                    <a:cubicBezTo>
                      <a:pt x="515534" y="2055310"/>
                      <a:pt x="509661" y="2049443"/>
                      <a:pt x="509661" y="2037711"/>
                    </a:cubicBezTo>
                    <a:cubicBezTo>
                      <a:pt x="509661" y="2037711"/>
                      <a:pt x="515534" y="2031845"/>
                      <a:pt x="521408" y="2025978"/>
                    </a:cubicBezTo>
                    <a:cubicBezTo>
                      <a:pt x="521408" y="2025978"/>
                      <a:pt x="533153" y="2025978"/>
                      <a:pt x="539027" y="2025978"/>
                    </a:cubicBezTo>
                    <a:cubicBezTo>
                      <a:pt x="539027" y="2031845"/>
                      <a:pt x="544900" y="2037711"/>
                      <a:pt x="550773" y="2037711"/>
                    </a:cubicBezTo>
                    <a:cubicBezTo>
                      <a:pt x="556646" y="2031845"/>
                      <a:pt x="562519" y="2037711"/>
                      <a:pt x="568392" y="2037711"/>
                    </a:cubicBezTo>
                    <a:cubicBezTo>
                      <a:pt x="574265" y="2043577"/>
                      <a:pt x="574265" y="2055310"/>
                      <a:pt x="580138" y="2061176"/>
                    </a:cubicBezTo>
                    <a:cubicBezTo>
                      <a:pt x="574265" y="2067042"/>
                      <a:pt x="574265" y="2078775"/>
                      <a:pt x="568392" y="2090508"/>
                    </a:cubicBezTo>
                    <a:cubicBezTo>
                      <a:pt x="556646" y="2096374"/>
                      <a:pt x="544900" y="2102240"/>
                      <a:pt x="533153" y="2102240"/>
                    </a:cubicBezTo>
                    <a:cubicBezTo>
                      <a:pt x="515534" y="2102240"/>
                      <a:pt x="497915" y="2102240"/>
                      <a:pt x="486169" y="2090508"/>
                    </a:cubicBezTo>
                    <a:cubicBezTo>
                      <a:pt x="480296" y="2084641"/>
                      <a:pt x="468550" y="2078775"/>
                      <a:pt x="462677" y="2067042"/>
                    </a:cubicBezTo>
                    <a:cubicBezTo>
                      <a:pt x="439184" y="2043577"/>
                      <a:pt x="427438" y="2002513"/>
                      <a:pt x="445058" y="1967315"/>
                    </a:cubicBezTo>
                    <a:cubicBezTo>
                      <a:pt x="453867" y="1967315"/>
                      <a:pt x="456070" y="1954116"/>
                      <a:pt x="461575" y="1952466"/>
                    </a:cubicBezTo>
                    <a:close/>
                    <a:moveTo>
                      <a:pt x="1923845" y="1948269"/>
                    </a:moveTo>
                    <a:cubicBezTo>
                      <a:pt x="1926125" y="1947901"/>
                      <a:pt x="1928678" y="1948269"/>
                      <a:pt x="1931597" y="1949742"/>
                    </a:cubicBezTo>
                    <a:cubicBezTo>
                      <a:pt x="1943270" y="1961525"/>
                      <a:pt x="1954943" y="1979201"/>
                      <a:pt x="1949106" y="2002768"/>
                    </a:cubicBezTo>
                    <a:cubicBezTo>
                      <a:pt x="1943270" y="2002768"/>
                      <a:pt x="1943270" y="2008660"/>
                      <a:pt x="1943270" y="2008660"/>
                    </a:cubicBezTo>
                    <a:cubicBezTo>
                      <a:pt x="1943270" y="2014552"/>
                      <a:pt x="1949106" y="2014552"/>
                      <a:pt x="1949106" y="2014552"/>
                    </a:cubicBezTo>
                    <a:cubicBezTo>
                      <a:pt x="1949106" y="2008660"/>
                      <a:pt x="1949106" y="2002768"/>
                      <a:pt x="1949106" y="2002768"/>
                    </a:cubicBezTo>
                    <a:cubicBezTo>
                      <a:pt x="1960780" y="2014552"/>
                      <a:pt x="1966616" y="2026336"/>
                      <a:pt x="1972453" y="2038120"/>
                    </a:cubicBezTo>
                    <a:cubicBezTo>
                      <a:pt x="1966616" y="2044012"/>
                      <a:pt x="1972453" y="2049903"/>
                      <a:pt x="1966616" y="2049903"/>
                    </a:cubicBezTo>
                    <a:lnTo>
                      <a:pt x="1964964" y="2049347"/>
                    </a:lnTo>
                    <a:lnTo>
                      <a:pt x="1966616" y="2044012"/>
                    </a:lnTo>
                    <a:cubicBezTo>
                      <a:pt x="1966616" y="2046957"/>
                      <a:pt x="1965157" y="2048430"/>
                      <a:pt x="1964428" y="2049167"/>
                    </a:cubicBezTo>
                    <a:lnTo>
                      <a:pt x="1964964" y="2049347"/>
                    </a:lnTo>
                    <a:lnTo>
                      <a:pt x="1962968" y="2055795"/>
                    </a:lnTo>
                    <a:cubicBezTo>
                      <a:pt x="1960780" y="2060214"/>
                      <a:pt x="1957861" y="2064633"/>
                      <a:pt x="1954943" y="2067579"/>
                    </a:cubicBezTo>
                    <a:cubicBezTo>
                      <a:pt x="1949106" y="2073470"/>
                      <a:pt x="1937433" y="2067579"/>
                      <a:pt x="1937433" y="2073470"/>
                    </a:cubicBezTo>
                    <a:cubicBezTo>
                      <a:pt x="1937433" y="2079362"/>
                      <a:pt x="1937433" y="2085254"/>
                      <a:pt x="1937433" y="2091146"/>
                    </a:cubicBezTo>
                    <a:cubicBezTo>
                      <a:pt x="1937433" y="2097038"/>
                      <a:pt x="1931597" y="2102930"/>
                      <a:pt x="1931597" y="2108822"/>
                    </a:cubicBezTo>
                    <a:cubicBezTo>
                      <a:pt x="1925760" y="2114714"/>
                      <a:pt x="1919923" y="2114714"/>
                      <a:pt x="1919923" y="2120605"/>
                    </a:cubicBezTo>
                    <a:cubicBezTo>
                      <a:pt x="1914087" y="2120605"/>
                      <a:pt x="1914087" y="2132389"/>
                      <a:pt x="1919923" y="2132389"/>
                    </a:cubicBezTo>
                    <a:cubicBezTo>
                      <a:pt x="1925760" y="2138281"/>
                      <a:pt x="1931597" y="2138281"/>
                      <a:pt x="1937433" y="2138281"/>
                    </a:cubicBezTo>
                    <a:cubicBezTo>
                      <a:pt x="1931597" y="2138281"/>
                      <a:pt x="1919923" y="2138281"/>
                      <a:pt x="1914087" y="2138281"/>
                    </a:cubicBezTo>
                    <a:cubicBezTo>
                      <a:pt x="1914087" y="2132389"/>
                      <a:pt x="1914087" y="2120605"/>
                      <a:pt x="1914087" y="2114714"/>
                    </a:cubicBezTo>
                    <a:cubicBezTo>
                      <a:pt x="1908251" y="2108822"/>
                      <a:pt x="1902414" y="2097038"/>
                      <a:pt x="1896577" y="2091146"/>
                    </a:cubicBezTo>
                    <a:cubicBezTo>
                      <a:pt x="1896577" y="2085254"/>
                      <a:pt x="1902414" y="2079362"/>
                      <a:pt x="1908251" y="2079362"/>
                    </a:cubicBezTo>
                    <a:cubicBezTo>
                      <a:pt x="1919923" y="2067579"/>
                      <a:pt x="1925760" y="2049903"/>
                      <a:pt x="1919923" y="2032228"/>
                    </a:cubicBezTo>
                    <a:cubicBezTo>
                      <a:pt x="1914087" y="2020444"/>
                      <a:pt x="1925760" y="2014552"/>
                      <a:pt x="1925760" y="2008660"/>
                    </a:cubicBezTo>
                    <a:cubicBezTo>
                      <a:pt x="1925760" y="1990985"/>
                      <a:pt x="1919923" y="1973309"/>
                      <a:pt x="1908251" y="1961525"/>
                    </a:cubicBezTo>
                    <a:cubicBezTo>
                      <a:pt x="1912628" y="1957107"/>
                      <a:pt x="1917006" y="1949373"/>
                      <a:pt x="1923845" y="1948269"/>
                    </a:cubicBezTo>
                    <a:close/>
                    <a:moveTo>
                      <a:pt x="1931670" y="1943850"/>
                    </a:moveTo>
                    <a:cubicBezTo>
                      <a:pt x="1943684" y="1943850"/>
                      <a:pt x="1949691" y="1949857"/>
                      <a:pt x="1949691" y="1955863"/>
                    </a:cubicBezTo>
                    <a:cubicBezTo>
                      <a:pt x="1949691" y="1961871"/>
                      <a:pt x="1949691" y="1961871"/>
                      <a:pt x="1949691" y="1961871"/>
                    </a:cubicBezTo>
                    <a:cubicBezTo>
                      <a:pt x="1943684" y="1955863"/>
                      <a:pt x="1937677" y="1949857"/>
                      <a:pt x="1931670" y="1943850"/>
                    </a:cubicBezTo>
                    <a:close/>
                    <a:moveTo>
                      <a:pt x="2072305" y="1933937"/>
                    </a:moveTo>
                    <a:cubicBezTo>
                      <a:pt x="2076001" y="1933937"/>
                      <a:pt x="2078958" y="1935406"/>
                      <a:pt x="2078958" y="1938343"/>
                    </a:cubicBezTo>
                    <a:cubicBezTo>
                      <a:pt x="2073044" y="1950094"/>
                      <a:pt x="2073044" y="1961844"/>
                      <a:pt x="2073044" y="1967719"/>
                    </a:cubicBezTo>
                    <a:cubicBezTo>
                      <a:pt x="2061216" y="1973594"/>
                      <a:pt x="2049389" y="1973594"/>
                      <a:pt x="2043474" y="1985344"/>
                    </a:cubicBezTo>
                    <a:cubicBezTo>
                      <a:pt x="2043474" y="1997094"/>
                      <a:pt x="2043474" y="2002969"/>
                      <a:pt x="2043474" y="2008845"/>
                    </a:cubicBezTo>
                    <a:cubicBezTo>
                      <a:pt x="2037561" y="2014719"/>
                      <a:pt x="2031647" y="2020595"/>
                      <a:pt x="2031647" y="2026470"/>
                    </a:cubicBezTo>
                    <a:cubicBezTo>
                      <a:pt x="2025733" y="2038220"/>
                      <a:pt x="2025733" y="2055845"/>
                      <a:pt x="2037561" y="2061720"/>
                    </a:cubicBezTo>
                    <a:cubicBezTo>
                      <a:pt x="2049389" y="2067596"/>
                      <a:pt x="2043474" y="2079346"/>
                      <a:pt x="2049389" y="2091096"/>
                    </a:cubicBezTo>
                    <a:cubicBezTo>
                      <a:pt x="2061216" y="2096971"/>
                      <a:pt x="2067130" y="2102846"/>
                      <a:pt x="2078958" y="2096971"/>
                    </a:cubicBezTo>
                    <a:cubicBezTo>
                      <a:pt x="2090785" y="2102846"/>
                      <a:pt x="2084871" y="2114596"/>
                      <a:pt x="2090785" y="2126347"/>
                    </a:cubicBezTo>
                    <a:cubicBezTo>
                      <a:pt x="2096699" y="2126347"/>
                      <a:pt x="2096699" y="2132221"/>
                      <a:pt x="2096699" y="2132221"/>
                    </a:cubicBezTo>
                    <a:cubicBezTo>
                      <a:pt x="2084871" y="2143972"/>
                      <a:pt x="2073044" y="2132221"/>
                      <a:pt x="2061216" y="2126347"/>
                    </a:cubicBezTo>
                    <a:cubicBezTo>
                      <a:pt x="2061216" y="2120471"/>
                      <a:pt x="2055303" y="2114596"/>
                      <a:pt x="2049389" y="2108721"/>
                    </a:cubicBezTo>
                    <a:cubicBezTo>
                      <a:pt x="2049389" y="2102846"/>
                      <a:pt x="2049389" y="2108721"/>
                      <a:pt x="2043474" y="2108721"/>
                    </a:cubicBezTo>
                    <a:cubicBezTo>
                      <a:pt x="2037561" y="2108721"/>
                      <a:pt x="2031647" y="2108721"/>
                      <a:pt x="2025733" y="2102846"/>
                    </a:cubicBezTo>
                    <a:cubicBezTo>
                      <a:pt x="2019819" y="2096971"/>
                      <a:pt x="2013906" y="2091096"/>
                      <a:pt x="2013906" y="2079346"/>
                    </a:cubicBezTo>
                    <a:cubicBezTo>
                      <a:pt x="2013906" y="2073470"/>
                      <a:pt x="2019819" y="2067596"/>
                      <a:pt x="2013906" y="2061720"/>
                    </a:cubicBezTo>
                    <a:cubicBezTo>
                      <a:pt x="2007992" y="2055845"/>
                      <a:pt x="2002078" y="2044095"/>
                      <a:pt x="2002078" y="2032345"/>
                    </a:cubicBezTo>
                    <a:cubicBezTo>
                      <a:pt x="1996164" y="2026470"/>
                      <a:pt x="1996164" y="2014719"/>
                      <a:pt x="2002078" y="2008845"/>
                    </a:cubicBezTo>
                    <a:cubicBezTo>
                      <a:pt x="2002078" y="2002969"/>
                      <a:pt x="2013906" y="2002969"/>
                      <a:pt x="2013906" y="2002969"/>
                    </a:cubicBezTo>
                    <a:cubicBezTo>
                      <a:pt x="2013906" y="1991220"/>
                      <a:pt x="2013906" y="1973594"/>
                      <a:pt x="2019819" y="1967719"/>
                    </a:cubicBezTo>
                    <a:cubicBezTo>
                      <a:pt x="2025733" y="1961844"/>
                      <a:pt x="2031647" y="1961844"/>
                      <a:pt x="2037561" y="1961844"/>
                    </a:cubicBezTo>
                    <a:cubicBezTo>
                      <a:pt x="2043474" y="1961844"/>
                      <a:pt x="2043474" y="1967719"/>
                      <a:pt x="2049389" y="1961844"/>
                    </a:cubicBezTo>
                    <a:cubicBezTo>
                      <a:pt x="2049389" y="1961844"/>
                      <a:pt x="2049389" y="1955969"/>
                      <a:pt x="2049389" y="1955969"/>
                    </a:cubicBezTo>
                    <a:cubicBezTo>
                      <a:pt x="2049389" y="1950094"/>
                      <a:pt x="2055303" y="1938343"/>
                      <a:pt x="2061216" y="1938343"/>
                    </a:cubicBezTo>
                    <a:cubicBezTo>
                      <a:pt x="2064173" y="1935406"/>
                      <a:pt x="2068608" y="1933937"/>
                      <a:pt x="2072305" y="1933937"/>
                    </a:cubicBezTo>
                    <a:close/>
                    <a:moveTo>
                      <a:pt x="345323" y="1932469"/>
                    </a:moveTo>
                    <a:cubicBezTo>
                      <a:pt x="351213" y="1944195"/>
                      <a:pt x="362994" y="1944195"/>
                      <a:pt x="362994" y="1950058"/>
                    </a:cubicBezTo>
                    <a:cubicBezTo>
                      <a:pt x="357104" y="1967647"/>
                      <a:pt x="362994" y="1991099"/>
                      <a:pt x="374774" y="2008689"/>
                    </a:cubicBezTo>
                    <a:cubicBezTo>
                      <a:pt x="386555" y="2026278"/>
                      <a:pt x="410116" y="2038004"/>
                      <a:pt x="427787" y="2032141"/>
                    </a:cubicBezTo>
                    <a:cubicBezTo>
                      <a:pt x="433678" y="2032141"/>
                      <a:pt x="433678" y="2032141"/>
                      <a:pt x="433678" y="2032141"/>
                    </a:cubicBezTo>
                    <a:cubicBezTo>
                      <a:pt x="433678" y="2038004"/>
                      <a:pt x="445459" y="2049730"/>
                      <a:pt x="439568" y="2055594"/>
                    </a:cubicBezTo>
                    <a:cubicBezTo>
                      <a:pt x="433678" y="2061457"/>
                      <a:pt x="421897" y="2061457"/>
                      <a:pt x="416007" y="2061457"/>
                    </a:cubicBezTo>
                    <a:cubicBezTo>
                      <a:pt x="404226" y="2061457"/>
                      <a:pt x="398336" y="2049730"/>
                      <a:pt x="392446" y="2038004"/>
                    </a:cubicBezTo>
                    <a:cubicBezTo>
                      <a:pt x="386555" y="2038004"/>
                      <a:pt x="380665" y="2049730"/>
                      <a:pt x="368884" y="2043868"/>
                    </a:cubicBezTo>
                    <a:cubicBezTo>
                      <a:pt x="357104" y="2043868"/>
                      <a:pt x="351213" y="2032141"/>
                      <a:pt x="339432" y="2026278"/>
                    </a:cubicBezTo>
                    <a:cubicBezTo>
                      <a:pt x="333542" y="2014552"/>
                      <a:pt x="333542" y="1996963"/>
                      <a:pt x="339432" y="1985236"/>
                    </a:cubicBezTo>
                    <a:cubicBezTo>
                      <a:pt x="345323" y="1985236"/>
                      <a:pt x="351213" y="1979373"/>
                      <a:pt x="345323" y="1979373"/>
                    </a:cubicBezTo>
                    <a:cubicBezTo>
                      <a:pt x="339432" y="1973510"/>
                      <a:pt x="333542" y="1967647"/>
                      <a:pt x="333542" y="1961784"/>
                    </a:cubicBezTo>
                    <a:cubicBezTo>
                      <a:pt x="333542" y="1950058"/>
                      <a:pt x="333542" y="1938331"/>
                      <a:pt x="345323" y="1932469"/>
                    </a:cubicBezTo>
                    <a:close/>
                    <a:moveTo>
                      <a:pt x="597842" y="1920139"/>
                    </a:moveTo>
                    <a:cubicBezTo>
                      <a:pt x="597842" y="1920139"/>
                      <a:pt x="597842" y="1926100"/>
                      <a:pt x="597842" y="1932062"/>
                    </a:cubicBezTo>
                    <a:cubicBezTo>
                      <a:pt x="597842" y="1938024"/>
                      <a:pt x="609540" y="1949947"/>
                      <a:pt x="603691" y="1955909"/>
                    </a:cubicBezTo>
                    <a:cubicBezTo>
                      <a:pt x="597842" y="1961871"/>
                      <a:pt x="586144" y="1961871"/>
                      <a:pt x="580295" y="1961871"/>
                    </a:cubicBezTo>
                    <a:cubicBezTo>
                      <a:pt x="580295" y="1955909"/>
                      <a:pt x="574447" y="1955909"/>
                      <a:pt x="574447" y="1949947"/>
                    </a:cubicBezTo>
                    <a:cubicBezTo>
                      <a:pt x="580295" y="1938024"/>
                      <a:pt x="591993" y="1932062"/>
                      <a:pt x="597842" y="1920139"/>
                    </a:cubicBezTo>
                    <a:close/>
                    <a:moveTo>
                      <a:pt x="2255510" y="1907454"/>
                    </a:moveTo>
                    <a:cubicBezTo>
                      <a:pt x="2260674" y="1905992"/>
                      <a:pt x="2266576" y="1905992"/>
                      <a:pt x="2272477" y="1908916"/>
                    </a:cubicBezTo>
                    <a:cubicBezTo>
                      <a:pt x="2278379" y="1914765"/>
                      <a:pt x="2278379" y="1920613"/>
                      <a:pt x="2284280" y="1926462"/>
                    </a:cubicBezTo>
                    <a:cubicBezTo>
                      <a:pt x="2290181" y="1932311"/>
                      <a:pt x="2290181" y="1920613"/>
                      <a:pt x="2296083" y="1920613"/>
                    </a:cubicBezTo>
                    <a:cubicBezTo>
                      <a:pt x="2307886" y="1914765"/>
                      <a:pt x="2313787" y="1920613"/>
                      <a:pt x="2319689" y="1920613"/>
                    </a:cubicBezTo>
                    <a:cubicBezTo>
                      <a:pt x="2337393" y="1932311"/>
                      <a:pt x="2343294" y="1949857"/>
                      <a:pt x="2343294" y="1967403"/>
                    </a:cubicBezTo>
                    <a:cubicBezTo>
                      <a:pt x="2337393" y="1973252"/>
                      <a:pt x="2331492" y="1973252"/>
                      <a:pt x="2325590" y="1984949"/>
                    </a:cubicBezTo>
                    <a:cubicBezTo>
                      <a:pt x="2325590" y="1990798"/>
                      <a:pt x="2325590" y="2002496"/>
                      <a:pt x="2319689" y="2002496"/>
                    </a:cubicBezTo>
                    <a:cubicBezTo>
                      <a:pt x="2296083" y="2008345"/>
                      <a:pt x="2272477" y="2008345"/>
                      <a:pt x="2260674" y="1990798"/>
                    </a:cubicBezTo>
                    <a:cubicBezTo>
                      <a:pt x="2248872" y="1979101"/>
                      <a:pt x="2260674" y="1967403"/>
                      <a:pt x="2248872" y="1961555"/>
                    </a:cubicBezTo>
                    <a:cubicBezTo>
                      <a:pt x="2242970" y="1955706"/>
                      <a:pt x="2237069" y="1949857"/>
                      <a:pt x="2237069" y="1938159"/>
                    </a:cubicBezTo>
                    <a:cubicBezTo>
                      <a:pt x="2237069" y="1926462"/>
                      <a:pt x="2237069" y="1920613"/>
                      <a:pt x="2242970" y="1914765"/>
                    </a:cubicBezTo>
                    <a:cubicBezTo>
                      <a:pt x="2245921" y="1911840"/>
                      <a:pt x="2250347" y="1908916"/>
                      <a:pt x="2255510" y="1907454"/>
                    </a:cubicBezTo>
                    <a:close/>
                    <a:moveTo>
                      <a:pt x="315818" y="1896428"/>
                    </a:moveTo>
                    <a:cubicBezTo>
                      <a:pt x="315818" y="1908188"/>
                      <a:pt x="345309" y="1925829"/>
                      <a:pt x="327614" y="1937590"/>
                    </a:cubicBezTo>
                    <a:cubicBezTo>
                      <a:pt x="327614" y="1949351"/>
                      <a:pt x="321716" y="1961111"/>
                      <a:pt x="327614" y="1966992"/>
                    </a:cubicBezTo>
                    <a:cubicBezTo>
                      <a:pt x="339411" y="1978753"/>
                      <a:pt x="339411" y="1978753"/>
                      <a:pt x="339411" y="1978753"/>
                    </a:cubicBezTo>
                    <a:cubicBezTo>
                      <a:pt x="327614" y="1990513"/>
                      <a:pt x="327614" y="2008155"/>
                      <a:pt x="333512" y="2019915"/>
                    </a:cubicBezTo>
                    <a:cubicBezTo>
                      <a:pt x="339411" y="2037556"/>
                      <a:pt x="357105" y="2055197"/>
                      <a:pt x="374799" y="2049317"/>
                    </a:cubicBezTo>
                    <a:cubicBezTo>
                      <a:pt x="380698" y="2049317"/>
                      <a:pt x="386596" y="2049317"/>
                      <a:pt x="392494" y="2049317"/>
                    </a:cubicBezTo>
                    <a:cubicBezTo>
                      <a:pt x="398392" y="2061078"/>
                      <a:pt x="410188" y="2072838"/>
                      <a:pt x="421985" y="2072838"/>
                    </a:cubicBezTo>
                    <a:cubicBezTo>
                      <a:pt x="427883" y="2078719"/>
                      <a:pt x="427883" y="2066958"/>
                      <a:pt x="433781" y="2066958"/>
                    </a:cubicBezTo>
                    <a:cubicBezTo>
                      <a:pt x="439679" y="2066958"/>
                      <a:pt x="439679" y="2061078"/>
                      <a:pt x="445577" y="2061078"/>
                    </a:cubicBezTo>
                    <a:cubicBezTo>
                      <a:pt x="469170" y="2090480"/>
                      <a:pt x="469170" y="2090480"/>
                      <a:pt x="469170" y="2090480"/>
                    </a:cubicBezTo>
                    <a:cubicBezTo>
                      <a:pt x="463271" y="2096360"/>
                      <a:pt x="457373" y="2096360"/>
                      <a:pt x="451475" y="2102240"/>
                    </a:cubicBezTo>
                    <a:cubicBezTo>
                      <a:pt x="433781" y="2102240"/>
                      <a:pt x="427883" y="2078719"/>
                      <a:pt x="416086" y="2090480"/>
                    </a:cubicBezTo>
                    <a:cubicBezTo>
                      <a:pt x="416086" y="2102240"/>
                      <a:pt x="404290" y="2102240"/>
                      <a:pt x="398392" y="2102240"/>
                    </a:cubicBezTo>
                    <a:cubicBezTo>
                      <a:pt x="386596" y="2102240"/>
                      <a:pt x="380698" y="2096360"/>
                      <a:pt x="374799" y="2090480"/>
                    </a:cubicBezTo>
                    <a:cubicBezTo>
                      <a:pt x="363003" y="2072838"/>
                      <a:pt x="363003" y="2072838"/>
                      <a:pt x="363003" y="2072838"/>
                    </a:cubicBezTo>
                    <a:cubicBezTo>
                      <a:pt x="357105" y="2078719"/>
                      <a:pt x="339411" y="2078719"/>
                      <a:pt x="327614" y="2072838"/>
                    </a:cubicBezTo>
                    <a:cubicBezTo>
                      <a:pt x="315818" y="2061078"/>
                      <a:pt x="309920" y="2049317"/>
                      <a:pt x="304022" y="2031676"/>
                    </a:cubicBezTo>
                    <a:cubicBezTo>
                      <a:pt x="298124" y="2019915"/>
                      <a:pt x="315818" y="2014035"/>
                      <a:pt x="309920" y="2008155"/>
                    </a:cubicBezTo>
                    <a:cubicBezTo>
                      <a:pt x="298124" y="2002274"/>
                      <a:pt x="286327" y="1996394"/>
                      <a:pt x="286327" y="1984633"/>
                    </a:cubicBezTo>
                    <a:cubicBezTo>
                      <a:pt x="280429" y="1972872"/>
                      <a:pt x="280429" y="1961111"/>
                      <a:pt x="292225" y="1949351"/>
                    </a:cubicBezTo>
                    <a:cubicBezTo>
                      <a:pt x="292225" y="1943471"/>
                      <a:pt x="304022" y="1949351"/>
                      <a:pt x="298124" y="1937590"/>
                    </a:cubicBezTo>
                    <a:cubicBezTo>
                      <a:pt x="298124" y="1931710"/>
                      <a:pt x="298124" y="1925829"/>
                      <a:pt x="292225" y="1919949"/>
                    </a:cubicBezTo>
                    <a:cubicBezTo>
                      <a:pt x="298124" y="1908188"/>
                      <a:pt x="298124" y="1896428"/>
                      <a:pt x="315818" y="1896428"/>
                    </a:cubicBezTo>
                    <a:close/>
                    <a:moveTo>
                      <a:pt x="2143383" y="1895889"/>
                    </a:moveTo>
                    <a:cubicBezTo>
                      <a:pt x="2155116" y="1893681"/>
                      <a:pt x="2166848" y="1893681"/>
                      <a:pt x="2178581" y="1896625"/>
                    </a:cubicBezTo>
                    <a:cubicBezTo>
                      <a:pt x="2196180" y="1896625"/>
                      <a:pt x="2213779" y="1908402"/>
                      <a:pt x="2225512" y="1920179"/>
                    </a:cubicBezTo>
                    <a:cubicBezTo>
                      <a:pt x="2231378" y="1920179"/>
                      <a:pt x="2231378" y="1926066"/>
                      <a:pt x="2225512" y="1926066"/>
                    </a:cubicBezTo>
                    <a:cubicBezTo>
                      <a:pt x="2219645" y="1926066"/>
                      <a:pt x="2219645" y="1920179"/>
                      <a:pt x="2213779" y="1920179"/>
                    </a:cubicBezTo>
                    <a:cubicBezTo>
                      <a:pt x="2190314" y="1908402"/>
                      <a:pt x="2166848" y="1908402"/>
                      <a:pt x="2143383" y="1914290"/>
                    </a:cubicBezTo>
                    <a:cubicBezTo>
                      <a:pt x="2125784" y="1926066"/>
                      <a:pt x="2108185" y="1937843"/>
                      <a:pt x="2102319" y="1955508"/>
                    </a:cubicBezTo>
                    <a:cubicBezTo>
                      <a:pt x="2102319" y="1967285"/>
                      <a:pt x="2096453" y="1973172"/>
                      <a:pt x="2102319" y="1984949"/>
                    </a:cubicBezTo>
                    <a:cubicBezTo>
                      <a:pt x="2108185" y="1990838"/>
                      <a:pt x="2114052" y="1990838"/>
                      <a:pt x="2119918" y="1990838"/>
                    </a:cubicBezTo>
                    <a:cubicBezTo>
                      <a:pt x="2125784" y="1984949"/>
                      <a:pt x="2114052" y="1979061"/>
                      <a:pt x="2119918" y="1973172"/>
                    </a:cubicBezTo>
                    <a:cubicBezTo>
                      <a:pt x="2125784" y="1967285"/>
                      <a:pt x="2125784" y="1961396"/>
                      <a:pt x="2131651" y="1961396"/>
                    </a:cubicBezTo>
                    <a:cubicBezTo>
                      <a:pt x="2137517" y="1961396"/>
                      <a:pt x="2143383" y="1961396"/>
                      <a:pt x="2149250" y="1967285"/>
                    </a:cubicBezTo>
                    <a:cubicBezTo>
                      <a:pt x="2155116" y="1973172"/>
                      <a:pt x="2155116" y="1979061"/>
                      <a:pt x="2155116" y="1979061"/>
                    </a:cubicBezTo>
                    <a:cubicBezTo>
                      <a:pt x="2155116" y="1984949"/>
                      <a:pt x="2149250" y="1984949"/>
                      <a:pt x="2155116" y="1990838"/>
                    </a:cubicBezTo>
                    <a:cubicBezTo>
                      <a:pt x="2160982" y="1990838"/>
                      <a:pt x="2160982" y="1996726"/>
                      <a:pt x="2166848" y="2002614"/>
                    </a:cubicBezTo>
                    <a:cubicBezTo>
                      <a:pt x="2166848" y="2008502"/>
                      <a:pt x="2166848" y="2014391"/>
                      <a:pt x="2160982" y="2020279"/>
                    </a:cubicBezTo>
                    <a:cubicBezTo>
                      <a:pt x="2149250" y="2032055"/>
                      <a:pt x="2131651" y="2032055"/>
                      <a:pt x="2119918" y="2026167"/>
                    </a:cubicBezTo>
                    <a:cubicBezTo>
                      <a:pt x="2102319" y="2026167"/>
                      <a:pt x="2096453" y="2008502"/>
                      <a:pt x="2090587" y="2002614"/>
                    </a:cubicBezTo>
                    <a:cubicBezTo>
                      <a:pt x="2078854" y="1984949"/>
                      <a:pt x="2072988" y="1961396"/>
                      <a:pt x="2084720" y="1937843"/>
                    </a:cubicBezTo>
                    <a:cubicBezTo>
                      <a:pt x="2090587" y="1931955"/>
                      <a:pt x="2102319" y="1920179"/>
                      <a:pt x="2108185" y="1908402"/>
                    </a:cubicBezTo>
                    <a:cubicBezTo>
                      <a:pt x="2119918" y="1902513"/>
                      <a:pt x="2131651" y="1898097"/>
                      <a:pt x="2143383" y="1895889"/>
                    </a:cubicBezTo>
                    <a:close/>
                    <a:moveTo>
                      <a:pt x="2340330" y="1883766"/>
                    </a:moveTo>
                    <a:cubicBezTo>
                      <a:pt x="2343294" y="1885236"/>
                      <a:pt x="2346258" y="1888176"/>
                      <a:pt x="2349222" y="1891116"/>
                    </a:cubicBezTo>
                    <a:cubicBezTo>
                      <a:pt x="2367005" y="1902877"/>
                      <a:pt x="2337366" y="1920518"/>
                      <a:pt x="2343294" y="1938159"/>
                    </a:cubicBezTo>
                    <a:cubicBezTo>
                      <a:pt x="2337366" y="1926399"/>
                      <a:pt x="2319583" y="1914638"/>
                      <a:pt x="2319583" y="1896997"/>
                    </a:cubicBezTo>
                    <a:cubicBezTo>
                      <a:pt x="2319583" y="1891116"/>
                      <a:pt x="2325511" y="1885236"/>
                      <a:pt x="2331439" y="1885236"/>
                    </a:cubicBezTo>
                    <a:cubicBezTo>
                      <a:pt x="2334402" y="1882296"/>
                      <a:pt x="2337366" y="1882296"/>
                      <a:pt x="2340330" y="1883766"/>
                    </a:cubicBezTo>
                    <a:close/>
                    <a:moveTo>
                      <a:pt x="604016" y="1873665"/>
                    </a:moveTo>
                    <a:cubicBezTo>
                      <a:pt x="609874" y="1873665"/>
                      <a:pt x="615732" y="1885402"/>
                      <a:pt x="621590" y="1885402"/>
                    </a:cubicBezTo>
                    <a:cubicBezTo>
                      <a:pt x="627449" y="1903007"/>
                      <a:pt x="633307" y="1920613"/>
                      <a:pt x="645022" y="1926482"/>
                    </a:cubicBezTo>
                    <a:cubicBezTo>
                      <a:pt x="650880" y="1938218"/>
                      <a:pt x="662597" y="1932350"/>
                      <a:pt x="668455" y="1938218"/>
                    </a:cubicBezTo>
                    <a:cubicBezTo>
                      <a:pt x="680171" y="1949956"/>
                      <a:pt x="686029" y="1955824"/>
                      <a:pt x="697745" y="1967561"/>
                    </a:cubicBezTo>
                    <a:cubicBezTo>
                      <a:pt x="697745" y="1967561"/>
                      <a:pt x="691887" y="1967561"/>
                      <a:pt x="686029" y="1967561"/>
                    </a:cubicBezTo>
                    <a:cubicBezTo>
                      <a:pt x="674313" y="1967561"/>
                      <a:pt x="662597" y="1961693"/>
                      <a:pt x="662597" y="1949956"/>
                    </a:cubicBezTo>
                    <a:cubicBezTo>
                      <a:pt x="656739" y="1944087"/>
                      <a:pt x="650880" y="1955824"/>
                      <a:pt x="645022" y="1955824"/>
                    </a:cubicBezTo>
                    <a:cubicBezTo>
                      <a:pt x="633307" y="1955824"/>
                      <a:pt x="615732" y="1949956"/>
                      <a:pt x="609874" y="1938218"/>
                    </a:cubicBezTo>
                    <a:cubicBezTo>
                      <a:pt x="604016" y="1926482"/>
                      <a:pt x="604016" y="1908876"/>
                      <a:pt x="598158" y="1891271"/>
                    </a:cubicBezTo>
                    <a:cubicBezTo>
                      <a:pt x="604016" y="1885402"/>
                      <a:pt x="598158" y="1879533"/>
                      <a:pt x="604016" y="1873665"/>
                    </a:cubicBezTo>
                    <a:close/>
                    <a:moveTo>
                      <a:pt x="281244" y="1856477"/>
                    </a:moveTo>
                    <a:lnTo>
                      <a:pt x="287578" y="1863201"/>
                    </a:lnTo>
                    <a:cubicBezTo>
                      <a:pt x="292704" y="1866138"/>
                      <a:pt x="298562" y="1867607"/>
                      <a:pt x="304420" y="1867607"/>
                    </a:cubicBezTo>
                    <a:cubicBezTo>
                      <a:pt x="310278" y="1867607"/>
                      <a:pt x="310278" y="1873482"/>
                      <a:pt x="310278" y="1879356"/>
                    </a:cubicBezTo>
                    <a:cubicBezTo>
                      <a:pt x="304420" y="1879356"/>
                      <a:pt x="298562" y="1873482"/>
                      <a:pt x="292704" y="1873482"/>
                    </a:cubicBezTo>
                    <a:cubicBezTo>
                      <a:pt x="289775" y="1870544"/>
                      <a:pt x="286846" y="1867607"/>
                      <a:pt x="284649" y="1864670"/>
                    </a:cubicBezTo>
                    <a:close/>
                    <a:moveTo>
                      <a:pt x="280662" y="1855859"/>
                    </a:moveTo>
                    <a:lnTo>
                      <a:pt x="280987" y="1855859"/>
                    </a:lnTo>
                    <a:lnTo>
                      <a:pt x="281244" y="1856477"/>
                    </a:lnTo>
                    <a:close/>
                    <a:moveTo>
                      <a:pt x="2160922" y="1837624"/>
                    </a:moveTo>
                    <a:cubicBezTo>
                      <a:pt x="2166748" y="1837624"/>
                      <a:pt x="2172574" y="1837624"/>
                      <a:pt x="2172574" y="1843552"/>
                    </a:cubicBezTo>
                    <a:cubicBezTo>
                      <a:pt x="2166748" y="1849480"/>
                      <a:pt x="2160922" y="1843552"/>
                      <a:pt x="2149270" y="1849480"/>
                    </a:cubicBezTo>
                    <a:cubicBezTo>
                      <a:pt x="2137617" y="1849480"/>
                      <a:pt x="2137617" y="1867263"/>
                      <a:pt x="2137617" y="1879119"/>
                    </a:cubicBezTo>
                    <a:cubicBezTo>
                      <a:pt x="2137617" y="1879119"/>
                      <a:pt x="2143444" y="1885046"/>
                      <a:pt x="2143444" y="1885046"/>
                    </a:cubicBezTo>
                    <a:cubicBezTo>
                      <a:pt x="2137617" y="1885046"/>
                      <a:pt x="2137617" y="1879119"/>
                      <a:pt x="2131791" y="1879119"/>
                    </a:cubicBezTo>
                    <a:cubicBezTo>
                      <a:pt x="2137617" y="1867263"/>
                      <a:pt x="2131791" y="1855407"/>
                      <a:pt x="2143444" y="1849480"/>
                    </a:cubicBezTo>
                    <a:cubicBezTo>
                      <a:pt x="2143444" y="1843552"/>
                      <a:pt x="2149270" y="1837624"/>
                      <a:pt x="2160922" y="1837624"/>
                    </a:cubicBezTo>
                    <a:close/>
                    <a:moveTo>
                      <a:pt x="2325545" y="1830663"/>
                    </a:moveTo>
                    <a:cubicBezTo>
                      <a:pt x="2329965" y="1830663"/>
                      <a:pt x="2334386" y="1832137"/>
                      <a:pt x="2337333" y="1838031"/>
                    </a:cubicBezTo>
                    <a:cubicBezTo>
                      <a:pt x="2343227" y="1843924"/>
                      <a:pt x="2337333" y="1849819"/>
                      <a:pt x="2343227" y="1855712"/>
                    </a:cubicBezTo>
                    <a:cubicBezTo>
                      <a:pt x="2349121" y="1849819"/>
                      <a:pt x="2355015" y="1855712"/>
                      <a:pt x="2360909" y="1855712"/>
                    </a:cubicBezTo>
                    <a:cubicBezTo>
                      <a:pt x="2366802" y="1861606"/>
                      <a:pt x="2372696" y="1873394"/>
                      <a:pt x="2366802" y="1885182"/>
                    </a:cubicBezTo>
                    <a:cubicBezTo>
                      <a:pt x="2366802" y="1891076"/>
                      <a:pt x="2366802" y="1896970"/>
                      <a:pt x="2360909" y="1896970"/>
                    </a:cubicBezTo>
                    <a:cubicBezTo>
                      <a:pt x="2355015" y="1891076"/>
                      <a:pt x="2349121" y="1879288"/>
                      <a:pt x="2337333" y="1879288"/>
                    </a:cubicBezTo>
                    <a:cubicBezTo>
                      <a:pt x="2331439" y="1873394"/>
                      <a:pt x="2325545" y="1879288"/>
                      <a:pt x="2319651" y="1879288"/>
                    </a:cubicBezTo>
                    <a:cubicBezTo>
                      <a:pt x="2313757" y="1885182"/>
                      <a:pt x="2313757" y="1896970"/>
                      <a:pt x="2307863" y="1908758"/>
                    </a:cubicBezTo>
                    <a:cubicBezTo>
                      <a:pt x="2307863" y="1908758"/>
                      <a:pt x="2301970" y="1908758"/>
                      <a:pt x="2296075" y="1902864"/>
                    </a:cubicBezTo>
                    <a:cubicBezTo>
                      <a:pt x="2290181" y="1896970"/>
                      <a:pt x="2290181" y="1885182"/>
                      <a:pt x="2290181" y="1879288"/>
                    </a:cubicBezTo>
                    <a:cubicBezTo>
                      <a:pt x="2290181" y="1867500"/>
                      <a:pt x="2296075" y="1867500"/>
                      <a:pt x="2301970" y="1861606"/>
                    </a:cubicBezTo>
                    <a:cubicBezTo>
                      <a:pt x="2296075" y="1861606"/>
                      <a:pt x="2296075" y="1849819"/>
                      <a:pt x="2296075" y="1843924"/>
                    </a:cubicBezTo>
                    <a:cubicBezTo>
                      <a:pt x="2301970" y="1838031"/>
                      <a:pt x="2307863" y="1832137"/>
                      <a:pt x="2313757" y="1832137"/>
                    </a:cubicBezTo>
                    <a:cubicBezTo>
                      <a:pt x="2316704" y="1832137"/>
                      <a:pt x="2321125" y="1830663"/>
                      <a:pt x="2325545" y="1830663"/>
                    </a:cubicBezTo>
                    <a:close/>
                    <a:moveTo>
                      <a:pt x="513712" y="1829175"/>
                    </a:moveTo>
                    <a:cubicBezTo>
                      <a:pt x="527697" y="1827708"/>
                      <a:pt x="542417" y="1829174"/>
                      <a:pt x="557138" y="1832106"/>
                    </a:cubicBezTo>
                    <a:cubicBezTo>
                      <a:pt x="557138" y="1849695"/>
                      <a:pt x="557138" y="1867284"/>
                      <a:pt x="568915" y="1873148"/>
                    </a:cubicBezTo>
                    <a:cubicBezTo>
                      <a:pt x="574803" y="1873148"/>
                      <a:pt x="580691" y="1873148"/>
                      <a:pt x="586579" y="1879010"/>
                    </a:cubicBezTo>
                    <a:cubicBezTo>
                      <a:pt x="592468" y="1896600"/>
                      <a:pt x="592468" y="1925916"/>
                      <a:pt x="574803" y="1937642"/>
                    </a:cubicBezTo>
                    <a:cubicBezTo>
                      <a:pt x="563026" y="1949368"/>
                      <a:pt x="551250" y="1955231"/>
                      <a:pt x="533585" y="1949368"/>
                    </a:cubicBezTo>
                    <a:cubicBezTo>
                      <a:pt x="527697" y="1949368"/>
                      <a:pt x="521808" y="1943505"/>
                      <a:pt x="510032" y="1943505"/>
                    </a:cubicBezTo>
                    <a:cubicBezTo>
                      <a:pt x="504144" y="1949368"/>
                      <a:pt x="498255" y="1955231"/>
                      <a:pt x="492367" y="1949368"/>
                    </a:cubicBezTo>
                    <a:cubicBezTo>
                      <a:pt x="474702" y="1949368"/>
                      <a:pt x="468814" y="1943505"/>
                      <a:pt x="457038" y="1937642"/>
                    </a:cubicBezTo>
                    <a:cubicBezTo>
                      <a:pt x="451149" y="1931779"/>
                      <a:pt x="451149" y="1914189"/>
                      <a:pt x="457038" y="1908326"/>
                    </a:cubicBezTo>
                    <a:cubicBezTo>
                      <a:pt x="457038" y="1896600"/>
                      <a:pt x="462925" y="1890737"/>
                      <a:pt x="474702" y="1890737"/>
                    </a:cubicBezTo>
                    <a:cubicBezTo>
                      <a:pt x="480591" y="1879010"/>
                      <a:pt x="468814" y="1879010"/>
                      <a:pt x="468814" y="1873148"/>
                    </a:cubicBezTo>
                    <a:cubicBezTo>
                      <a:pt x="468814" y="1861422"/>
                      <a:pt x="474702" y="1855558"/>
                      <a:pt x="474702" y="1843832"/>
                    </a:cubicBezTo>
                    <a:cubicBezTo>
                      <a:pt x="486479" y="1835037"/>
                      <a:pt x="499727" y="1830640"/>
                      <a:pt x="513712" y="1829175"/>
                    </a:cubicBezTo>
                    <a:close/>
                    <a:moveTo>
                      <a:pt x="2119651" y="1802532"/>
                    </a:moveTo>
                    <a:cubicBezTo>
                      <a:pt x="2125532" y="1802532"/>
                      <a:pt x="2131412" y="1802532"/>
                      <a:pt x="2137292" y="1808400"/>
                    </a:cubicBezTo>
                    <a:cubicBezTo>
                      <a:pt x="2137292" y="1808400"/>
                      <a:pt x="2137292" y="1814269"/>
                      <a:pt x="2143173" y="1814269"/>
                    </a:cubicBezTo>
                    <a:cubicBezTo>
                      <a:pt x="2149053" y="1814269"/>
                      <a:pt x="2154934" y="1808400"/>
                      <a:pt x="2160814" y="1808400"/>
                    </a:cubicBezTo>
                    <a:cubicBezTo>
                      <a:pt x="2166694" y="1814269"/>
                      <a:pt x="2172574" y="1814269"/>
                      <a:pt x="2172574" y="1820138"/>
                    </a:cubicBezTo>
                    <a:cubicBezTo>
                      <a:pt x="2166694" y="1826006"/>
                      <a:pt x="2172574" y="1831874"/>
                      <a:pt x="2166694" y="1831874"/>
                    </a:cubicBezTo>
                    <a:cubicBezTo>
                      <a:pt x="2154934" y="1831874"/>
                      <a:pt x="2137292" y="1831874"/>
                      <a:pt x="2131412" y="1843612"/>
                    </a:cubicBezTo>
                    <a:cubicBezTo>
                      <a:pt x="2125532" y="1861217"/>
                      <a:pt x="2125532" y="1872954"/>
                      <a:pt x="2131412" y="1890560"/>
                    </a:cubicBezTo>
                    <a:cubicBezTo>
                      <a:pt x="2125532" y="1896428"/>
                      <a:pt x="2119651" y="1896428"/>
                      <a:pt x="2107890" y="1896428"/>
                    </a:cubicBezTo>
                    <a:cubicBezTo>
                      <a:pt x="2102010" y="1896428"/>
                      <a:pt x="2102010" y="1896428"/>
                      <a:pt x="2102010" y="1890560"/>
                    </a:cubicBezTo>
                    <a:cubicBezTo>
                      <a:pt x="2102010" y="1884691"/>
                      <a:pt x="2102010" y="1872954"/>
                      <a:pt x="2096130" y="1872954"/>
                    </a:cubicBezTo>
                    <a:cubicBezTo>
                      <a:pt x="2090250" y="1872954"/>
                      <a:pt x="2090250" y="1867085"/>
                      <a:pt x="2084369" y="1867085"/>
                    </a:cubicBezTo>
                    <a:cubicBezTo>
                      <a:pt x="2084369" y="1855349"/>
                      <a:pt x="2090250" y="1849480"/>
                      <a:pt x="2096130" y="1849480"/>
                    </a:cubicBezTo>
                    <a:cubicBezTo>
                      <a:pt x="2090250" y="1843612"/>
                      <a:pt x="2084369" y="1837743"/>
                      <a:pt x="2084369" y="1826006"/>
                    </a:cubicBezTo>
                    <a:cubicBezTo>
                      <a:pt x="2090250" y="1826006"/>
                      <a:pt x="2090250" y="1820138"/>
                      <a:pt x="2096130" y="1820138"/>
                    </a:cubicBezTo>
                    <a:cubicBezTo>
                      <a:pt x="2102010" y="1814269"/>
                      <a:pt x="2102010" y="1826006"/>
                      <a:pt x="2107890" y="1820138"/>
                    </a:cubicBezTo>
                    <a:cubicBezTo>
                      <a:pt x="2113771" y="1814269"/>
                      <a:pt x="2113771" y="1808400"/>
                      <a:pt x="2119651" y="1802532"/>
                    </a:cubicBezTo>
                    <a:close/>
                    <a:moveTo>
                      <a:pt x="486597" y="1802532"/>
                    </a:moveTo>
                    <a:cubicBezTo>
                      <a:pt x="504026" y="1814293"/>
                      <a:pt x="504026" y="1814293"/>
                      <a:pt x="504026" y="1814293"/>
                    </a:cubicBezTo>
                    <a:cubicBezTo>
                      <a:pt x="509834" y="1820173"/>
                      <a:pt x="515644" y="1820173"/>
                      <a:pt x="515644" y="1820173"/>
                    </a:cubicBezTo>
                    <a:cubicBezTo>
                      <a:pt x="504026" y="1826054"/>
                      <a:pt x="492407" y="1826054"/>
                      <a:pt x="480788" y="1831934"/>
                    </a:cubicBezTo>
                    <a:cubicBezTo>
                      <a:pt x="474979" y="1831934"/>
                      <a:pt x="474979" y="1826054"/>
                      <a:pt x="474979" y="1826054"/>
                    </a:cubicBezTo>
                    <a:cubicBezTo>
                      <a:pt x="469170" y="1820173"/>
                      <a:pt x="474979" y="1814293"/>
                      <a:pt x="474979" y="1808412"/>
                    </a:cubicBezTo>
                    <a:cubicBezTo>
                      <a:pt x="480788" y="1802532"/>
                      <a:pt x="486597" y="1802532"/>
                      <a:pt x="486597" y="1802532"/>
                    </a:cubicBezTo>
                    <a:close/>
                    <a:moveTo>
                      <a:pt x="368824" y="1801246"/>
                    </a:moveTo>
                    <a:cubicBezTo>
                      <a:pt x="374705" y="1802714"/>
                      <a:pt x="380586" y="1805651"/>
                      <a:pt x="386466" y="1808587"/>
                    </a:cubicBezTo>
                    <a:cubicBezTo>
                      <a:pt x="386466" y="1814461"/>
                      <a:pt x="392346" y="1820334"/>
                      <a:pt x="392346" y="1820334"/>
                    </a:cubicBezTo>
                    <a:cubicBezTo>
                      <a:pt x="386466" y="1826206"/>
                      <a:pt x="386466" y="1826206"/>
                      <a:pt x="380586" y="1832080"/>
                    </a:cubicBezTo>
                    <a:cubicBezTo>
                      <a:pt x="386466" y="1837953"/>
                      <a:pt x="398226" y="1843826"/>
                      <a:pt x="398226" y="1855572"/>
                    </a:cubicBezTo>
                    <a:cubicBezTo>
                      <a:pt x="392346" y="1861445"/>
                      <a:pt x="392346" y="1867318"/>
                      <a:pt x="386466" y="1867318"/>
                    </a:cubicBezTo>
                    <a:cubicBezTo>
                      <a:pt x="374705" y="1873191"/>
                      <a:pt x="368824" y="1867318"/>
                      <a:pt x="362944" y="1867318"/>
                    </a:cubicBezTo>
                    <a:cubicBezTo>
                      <a:pt x="357064" y="1861445"/>
                      <a:pt x="351184" y="1855572"/>
                      <a:pt x="345303" y="1849699"/>
                    </a:cubicBezTo>
                    <a:cubicBezTo>
                      <a:pt x="345303" y="1849699"/>
                      <a:pt x="339423" y="1849699"/>
                      <a:pt x="339423" y="1849699"/>
                    </a:cubicBezTo>
                    <a:cubicBezTo>
                      <a:pt x="333542" y="1861445"/>
                      <a:pt x="333542" y="1873191"/>
                      <a:pt x="339423" y="1884937"/>
                    </a:cubicBezTo>
                    <a:cubicBezTo>
                      <a:pt x="351184" y="1914303"/>
                      <a:pt x="380586" y="1931922"/>
                      <a:pt x="409987" y="1937795"/>
                    </a:cubicBezTo>
                    <a:cubicBezTo>
                      <a:pt x="445269" y="1931922"/>
                      <a:pt x="445269" y="1931922"/>
                      <a:pt x="445269" y="1931922"/>
                    </a:cubicBezTo>
                    <a:cubicBezTo>
                      <a:pt x="445269" y="1931922"/>
                      <a:pt x="451150" y="1937795"/>
                      <a:pt x="451150" y="1943668"/>
                    </a:cubicBezTo>
                    <a:cubicBezTo>
                      <a:pt x="439389" y="1949541"/>
                      <a:pt x="427628" y="1949541"/>
                      <a:pt x="415868" y="1949541"/>
                    </a:cubicBezTo>
                    <a:cubicBezTo>
                      <a:pt x="392346" y="1949541"/>
                      <a:pt x="374705" y="1943668"/>
                      <a:pt x="351184" y="1931922"/>
                    </a:cubicBezTo>
                    <a:cubicBezTo>
                      <a:pt x="327662" y="1908430"/>
                      <a:pt x="304141" y="1879064"/>
                      <a:pt x="315902" y="1843826"/>
                    </a:cubicBezTo>
                    <a:cubicBezTo>
                      <a:pt x="315902" y="1826206"/>
                      <a:pt x="333542" y="1808587"/>
                      <a:pt x="351184" y="1802714"/>
                    </a:cubicBezTo>
                    <a:cubicBezTo>
                      <a:pt x="357064" y="1799778"/>
                      <a:pt x="362944" y="1799778"/>
                      <a:pt x="368824" y="1801246"/>
                    </a:cubicBezTo>
                    <a:close/>
                    <a:moveTo>
                      <a:pt x="470806" y="1781031"/>
                    </a:moveTo>
                    <a:cubicBezTo>
                      <a:pt x="475951" y="1781767"/>
                      <a:pt x="480361" y="1784715"/>
                      <a:pt x="480361" y="1790608"/>
                    </a:cubicBezTo>
                    <a:cubicBezTo>
                      <a:pt x="486242" y="1796502"/>
                      <a:pt x="474481" y="1796502"/>
                      <a:pt x="468601" y="1802397"/>
                    </a:cubicBezTo>
                    <a:cubicBezTo>
                      <a:pt x="462721" y="1808290"/>
                      <a:pt x="462721" y="1820078"/>
                      <a:pt x="462721" y="1825972"/>
                    </a:cubicBezTo>
                    <a:cubicBezTo>
                      <a:pt x="468601" y="1831866"/>
                      <a:pt x="468601" y="1831866"/>
                      <a:pt x="474481" y="1837760"/>
                    </a:cubicBezTo>
                    <a:cubicBezTo>
                      <a:pt x="462721" y="1843654"/>
                      <a:pt x="468601" y="1861336"/>
                      <a:pt x="456840" y="1849547"/>
                    </a:cubicBezTo>
                    <a:cubicBezTo>
                      <a:pt x="445079" y="1849547"/>
                      <a:pt x="445079" y="1837760"/>
                      <a:pt x="450960" y="1831866"/>
                    </a:cubicBezTo>
                    <a:cubicBezTo>
                      <a:pt x="445079" y="1825972"/>
                      <a:pt x="433319" y="1825972"/>
                      <a:pt x="427438" y="1814184"/>
                    </a:cubicBezTo>
                    <a:cubicBezTo>
                      <a:pt x="427438" y="1814184"/>
                      <a:pt x="427438" y="1808290"/>
                      <a:pt x="427438" y="1802397"/>
                    </a:cubicBezTo>
                    <a:cubicBezTo>
                      <a:pt x="433319" y="1796502"/>
                      <a:pt x="439199" y="1796502"/>
                      <a:pt x="445079" y="1796502"/>
                    </a:cubicBezTo>
                    <a:cubicBezTo>
                      <a:pt x="450960" y="1796502"/>
                      <a:pt x="450960" y="1802397"/>
                      <a:pt x="456840" y="1796502"/>
                    </a:cubicBezTo>
                    <a:cubicBezTo>
                      <a:pt x="462721" y="1796502"/>
                      <a:pt x="456840" y="1790608"/>
                      <a:pt x="456840" y="1784715"/>
                    </a:cubicBezTo>
                    <a:cubicBezTo>
                      <a:pt x="459781" y="1781767"/>
                      <a:pt x="465661" y="1780294"/>
                      <a:pt x="470806" y="1781031"/>
                    </a:cubicBezTo>
                    <a:close/>
                    <a:moveTo>
                      <a:pt x="2166884" y="1767439"/>
                    </a:moveTo>
                    <a:cubicBezTo>
                      <a:pt x="2172574" y="1767439"/>
                      <a:pt x="2178265" y="1767439"/>
                      <a:pt x="2178265" y="1778821"/>
                    </a:cubicBezTo>
                    <a:cubicBezTo>
                      <a:pt x="2172574" y="1773130"/>
                      <a:pt x="2166884" y="1773130"/>
                      <a:pt x="2166884" y="1767439"/>
                    </a:cubicBezTo>
                    <a:close/>
                    <a:moveTo>
                      <a:pt x="2113944" y="1761749"/>
                    </a:moveTo>
                    <a:cubicBezTo>
                      <a:pt x="2119807" y="1761749"/>
                      <a:pt x="2125670" y="1767615"/>
                      <a:pt x="2125670" y="1767615"/>
                    </a:cubicBezTo>
                    <a:cubicBezTo>
                      <a:pt x="2131533" y="1773481"/>
                      <a:pt x="2131533" y="1773481"/>
                      <a:pt x="2131533" y="1773481"/>
                    </a:cubicBezTo>
                    <a:cubicBezTo>
                      <a:pt x="2137396" y="1773481"/>
                      <a:pt x="2137396" y="1773481"/>
                      <a:pt x="2137396" y="1773481"/>
                    </a:cubicBezTo>
                    <a:cubicBezTo>
                      <a:pt x="2143259" y="1773481"/>
                      <a:pt x="2149122" y="1761749"/>
                      <a:pt x="2154985" y="1767615"/>
                    </a:cubicBezTo>
                    <a:cubicBezTo>
                      <a:pt x="2160848" y="1773481"/>
                      <a:pt x="2172574" y="1779348"/>
                      <a:pt x="2172574" y="1785214"/>
                    </a:cubicBezTo>
                    <a:cubicBezTo>
                      <a:pt x="2172574" y="1791080"/>
                      <a:pt x="2172574" y="1796947"/>
                      <a:pt x="2172574" y="1808679"/>
                    </a:cubicBezTo>
                    <a:cubicBezTo>
                      <a:pt x="2160848" y="1802813"/>
                      <a:pt x="2154985" y="1796947"/>
                      <a:pt x="2149122" y="1802813"/>
                    </a:cubicBezTo>
                    <a:cubicBezTo>
                      <a:pt x="2137396" y="1808679"/>
                      <a:pt x="2137396" y="1796947"/>
                      <a:pt x="2125670" y="1796947"/>
                    </a:cubicBezTo>
                    <a:cubicBezTo>
                      <a:pt x="2113944" y="1796947"/>
                      <a:pt x="2108080" y="1802813"/>
                      <a:pt x="2102218" y="1808679"/>
                    </a:cubicBezTo>
                    <a:cubicBezTo>
                      <a:pt x="2096354" y="1808679"/>
                      <a:pt x="2090491" y="1808679"/>
                      <a:pt x="2084628" y="1814546"/>
                    </a:cubicBezTo>
                    <a:cubicBezTo>
                      <a:pt x="2078765" y="1826278"/>
                      <a:pt x="2078765" y="1838011"/>
                      <a:pt x="2084628" y="1849743"/>
                    </a:cubicBezTo>
                    <a:cubicBezTo>
                      <a:pt x="2078765" y="1855610"/>
                      <a:pt x="2078765" y="1867342"/>
                      <a:pt x="2084628" y="1879075"/>
                    </a:cubicBezTo>
                    <a:cubicBezTo>
                      <a:pt x="2096354" y="1884941"/>
                      <a:pt x="2090491" y="1896674"/>
                      <a:pt x="2102218" y="1902540"/>
                    </a:cubicBezTo>
                    <a:cubicBezTo>
                      <a:pt x="2102218" y="1908407"/>
                      <a:pt x="2096354" y="1914273"/>
                      <a:pt x="2090491" y="1920139"/>
                    </a:cubicBezTo>
                    <a:cubicBezTo>
                      <a:pt x="2078765" y="1920139"/>
                      <a:pt x="2072902" y="1908407"/>
                      <a:pt x="2067039" y="1896674"/>
                    </a:cubicBezTo>
                    <a:cubicBezTo>
                      <a:pt x="2067039" y="1884941"/>
                      <a:pt x="2061176" y="1879075"/>
                      <a:pt x="2055313" y="1867342"/>
                    </a:cubicBezTo>
                    <a:cubicBezTo>
                      <a:pt x="2043586" y="1861476"/>
                      <a:pt x="2049449" y="1849743"/>
                      <a:pt x="2049449" y="1838011"/>
                    </a:cubicBezTo>
                    <a:cubicBezTo>
                      <a:pt x="2055313" y="1838011"/>
                      <a:pt x="2055313" y="1832144"/>
                      <a:pt x="2061176" y="1826278"/>
                    </a:cubicBezTo>
                    <a:cubicBezTo>
                      <a:pt x="2055313" y="1820412"/>
                      <a:pt x="2055313" y="1808679"/>
                      <a:pt x="2049449" y="1808679"/>
                    </a:cubicBezTo>
                    <a:cubicBezTo>
                      <a:pt x="2049449" y="1796947"/>
                      <a:pt x="2061176" y="1785214"/>
                      <a:pt x="2067039" y="1785214"/>
                    </a:cubicBezTo>
                    <a:cubicBezTo>
                      <a:pt x="2078765" y="1779348"/>
                      <a:pt x="2084628" y="1785214"/>
                      <a:pt x="2090491" y="1791080"/>
                    </a:cubicBezTo>
                    <a:cubicBezTo>
                      <a:pt x="2096354" y="1785214"/>
                      <a:pt x="2096354" y="1779348"/>
                      <a:pt x="2096354" y="1779348"/>
                    </a:cubicBezTo>
                    <a:cubicBezTo>
                      <a:pt x="2102218" y="1773481"/>
                      <a:pt x="2102218" y="1761749"/>
                      <a:pt x="2113944" y="1761749"/>
                    </a:cubicBezTo>
                    <a:close/>
                    <a:moveTo>
                      <a:pt x="459185" y="1758248"/>
                    </a:moveTo>
                    <a:cubicBezTo>
                      <a:pt x="465817" y="1757518"/>
                      <a:pt x="471710" y="1758978"/>
                      <a:pt x="474658" y="1761898"/>
                    </a:cubicBezTo>
                    <a:cubicBezTo>
                      <a:pt x="474658" y="1761898"/>
                      <a:pt x="480551" y="1767739"/>
                      <a:pt x="474658" y="1767739"/>
                    </a:cubicBezTo>
                    <a:cubicBezTo>
                      <a:pt x="474658" y="1773579"/>
                      <a:pt x="468763" y="1767739"/>
                      <a:pt x="462869" y="1773579"/>
                    </a:cubicBezTo>
                    <a:cubicBezTo>
                      <a:pt x="456976" y="1779419"/>
                      <a:pt x="451082" y="1779419"/>
                      <a:pt x="445187" y="1791101"/>
                    </a:cubicBezTo>
                    <a:cubicBezTo>
                      <a:pt x="439294" y="1785260"/>
                      <a:pt x="427506" y="1791101"/>
                      <a:pt x="421612" y="1796941"/>
                    </a:cubicBezTo>
                    <a:cubicBezTo>
                      <a:pt x="415718" y="1808622"/>
                      <a:pt x="421612" y="1814463"/>
                      <a:pt x="421612" y="1826143"/>
                    </a:cubicBezTo>
                    <a:cubicBezTo>
                      <a:pt x="427506" y="1826143"/>
                      <a:pt x="433400" y="1831984"/>
                      <a:pt x="439294" y="1837824"/>
                    </a:cubicBezTo>
                    <a:cubicBezTo>
                      <a:pt x="439294" y="1843664"/>
                      <a:pt x="439294" y="1849505"/>
                      <a:pt x="445187" y="1855345"/>
                    </a:cubicBezTo>
                    <a:cubicBezTo>
                      <a:pt x="451082" y="1861186"/>
                      <a:pt x="451082" y="1861186"/>
                      <a:pt x="456976" y="1861186"/>
                    </a:cubicBezTo>
                    <a:cubicBezTo>
                      <a:pt x="456976" y="1867026"/>
                      <a:pt x="456976" y="1867026"/>
                      <a:pt x="451082" y="1867026"/>
                    </a:cubicBezTo>
                    <a:cubicBezTo>
                      <a:pt x="439294" y="1867026"/>
                      <a:pt x="433400" y="1861186"/>
                      <a:pt x="421612" y="1855345"/>
                    </a:cubicBezTo>
                    <a:cubicBezTo>
                      <a:pt x="421612" y="1849505"/>
                      <a:pt x="415718" y="1837824"/>
                      <a:pt x="415718" y="1831984"/>
                    </a:cubicBezTo>
                    <a:cubicBezTo>
                      <a:pt x="421612" y="1826143"/>
                      <a:pt x="421612" y="1826143"/>
                      <a:pt x="415718" y="1826143"/>
                    </a:cubicBezTo>
                    <a:cubicBezTo>
                      <a:pt x="409824" y="1820303"/>
                      <a:pt x="403930" y="1814463"/>
                      <a:pt x="403930" y="1808622"/>
                    </a:cubicBezTo>
                    <a:cubicBezTo>
                      <a:pt x="398036" y="1796941"/>
                      <a:pt x="403930" y="1791101"/>
                      <a:pt x="409824" y="1785260"/>
                    </a:cubicBezTo>
                    <a:cubicBezTo>
                      <a:pt x="415718" y="1779419"/>
                      <a:pt x="427506" y="1779419"/>
                      <a:pt x="433400" y="1785260"/>
                    </a:cubicBezTo>
                    <a:cubicBezTo>
                      <a:pt x="439294" y="1785260"/>
                      <a:pt x="439294" y="1779419"/>
                      <a:pt x="439294" y="1779419"/>
                    </a:cubicBezTo>
                    <a:cubicBezTo>
                      <a:pt x="439294" y="1773579"/>
                      <a:pt x="439294" y="1767739"/>
                      <a:pt x="439294" y="1767739"/>
                    </a:cubicBezTo>
                    <a:cubicBezTo>
                      <a:pt x="445188" y="1761898"/>
                      <a:pt x="452555" y="1758978"/>
                      <a:pt x="459185" y="1758248"/>
                    </a:cubicBezTo>
                    <a:close/>
                    <a:moveTo>
                      <a:pt x="2119462" y="1756058"/>
                    </a:moveTo>
                    <a:cubicBezTo>
                      <a:pt x="2125469" y="1756058"/>
                      <a:pt x="2131476" y="1756058"/>
                      <a:pt x="2131476" y="1761749"/>
                    </a:cubicBezTo>
                    <a:cubicBezTo>
                      <a:pt x="2137482" y="1767439"/>
                      <a:pt x="2137482" y="1767439"/>
                      <a:pt x="2137482" y="1767439"/>
                    </a:cubicBezTo>
                    <a:cubicBezTo>
                      <a:pt x="2131476" y="1767439"/>
                      <a:pt x="2125469" y="1761749"/>
                      <a:pt x="2119462" y="1756058"/>
                    </a:cubicBezTo>
                    <a:close/>
                    <a:moveTo>
                      <a:pt x="318506" y="1753840"/>
                    </a:moveTo>
                    <a:cubicBezTo>
                      <a:pt x="320699" y="1755313"/>
                      <a:pt x="322162" y="1758260"/>
                      <a:pt x="322162" y="1761207"/>
                    </a:cubicBezTo>
                    <a:cubicBezTo>
                      <a:pt x="322162" y="1767101"/>
                      <a:pt x="310464" y="1767101"/>
                      <a:pt x="310464" y="1772995"/>
                    </a:cubicBezTo>
                    <a:cubicBezTo>
                      <a:pt x="298766" y="1784783"/>
                      <a:pt x="298766" y="1802465"/>
                      <a:pt x="304615" y="1814252"/>
                    </a:cubicBezTo>
                    <a:cubicBezTo>
                      <a:pt x="310464" y="1820146"/>
                      <a:pt x="316313" y="1826040"/>
                      <a:pt x="310464" y="1831934"/>
                    </a:cubicBezTo>
                    <a:cubicBezTo>
                      <a:pt x="310464" y="1831934"/>
                      <a:pt x="304615" y="1831934"/>
                      <a:pt x="304615" y="1831934"/>
                    </a:cubicBezTo>
                    <a:cubicBezTo>
                      <a:pt x="292917" y="1808358"/>
                      <a:pt x="292917" y="1808358"/>
                      <a:pt x="292917" y="1808358"/>
                    </a:cubicBezTo>
                    <a:cubicBezTo>
                      <a:pt x="287069" y="1790676"/>
                      <a:pt x="292917" y="1767101"/>
                      <a:pt x="310464" y="1755313"/>
                    </a:cubicBezTo>
                    <a:cubicBezTo>
                      <a:pt x="313388" y="1752366"/>
                      <a:pt x="316313" y="1752366"/>
                      <a:pt x="318506" y="1753840"/>
                    </a:cubicBezTo>
                    <a:close/>
                    <a:moveTo>
                      <a:pt x="2250369" y="1748880"/>
                    </a:moveTo>
                    <a:cubicBezTo>
                      <a:pt x="2265048" y="1749615"/>
                      <a:pt x="2278258" y="1755502"/>
                      <a:pt x="2284129" y="1767276"/>
                    </a:cubicBezTo>
                    <a:cubicBezTo>
                      <a:pt x="2290001" y="1779050"/>
                      <a:pt x="2295872" y="1796711"/>
                      <a:pt x="2295872" y="1808484"/>
                    </a:cubicBezTo>
                    <a:cubicBezTo>
                      <a:pt x="2290001" y="1814371"/>
                      <a:pt x="2284129" y="1820258"/>
                      <a:pt x="2278258" y="1826145"/>
                    </a:cubicBezTo>
                    <a:cubicBezTo>
                      <a:pt x="2272387" y="1826145"/>
                      <a:pt x="2266515" y="1808484"/>
                      <a:pt x="2260644" y="1826145"/>
                    </a:cubicBezTo>
                    <a:cubicBezTo>
                      <a:pt x="2254773" y="1826145"/>
                      <a:pt x="2243030" y="1826145"/>
                      <a:pt x="2237159" y="1826145"/>
                    </a:cubicBezTo>
                    <a:cubicBezTo>
                      <a:pt x="2231288" y="1820258"/>
                      <a:pt x="2231288" y="1808484"/>
                      <a:pt x="2231288" y="1802597"/>
                    </a:cubicBezTo>
                    <a:cubicBezTo>
                      <a:pt x="2237159" y="1796711"/>
                      <a:pt x="2237159" y="1790823"/>
                      <a:pt x="2248902" y="1790823"/>
                    </a:cubicBezTo>
                    <a:cubicBezTo>
                      <a:pt x="2248902" y="1790823"/>
                      <a:pt x="2260644" y="1796711"/>
                      <a:pt x="2260644" y="1790823"/>
                    </a:cubicBezTo>
                    <a:cubicBezTo>
                      <a:pt x="2254773" y="1779050"/>
                      <a:pt x="2248902" y="1779050"/>
                      <a:pt x="2237159" y="1773163"/>
                    </a:cubicBezTo>
                    <a:cubicBezTo>
                      <a:pt x="2225417" y="1773163"/>
                      <a:pt x="2207803" y="1784937"/>
                      <a:pt x="2201931" y="1796711"/>
                    </a:cubicBezTo>
                    <a:cubicBezTo>
                      <a:pt x="2190188" y="1826145"/>
                      <a:pt x="2196060" y="1867353"/>
                      <a:pt x="2219545" y="1890901"/>
                    </a:cubicBezTo>
                    <a:cubicBezTo>
                      <a:pt x="2237159" y="1908561"/>
                      <a:pt x="2237159" y="1908561"/>
                      <a:pt x="2237159" y="1908561"/>
                    </a:cubicBezTo>
                    <a:cubicBezTo>
                      <a:pt x="2237159" y="1908561"/>
                      <a:pt x="2237159" y="1908561"/>
                      <a:pt x="2231288" y="1914448"/>
                    </a:cubicBezTo>
                    <a:cubicBezTo>
                      <a:pt x="2225417" y="1908561"/>
                      <a:pt x="2225417" y="1908561"/>
                      <a:pt x="2225417" y="1908561"/>
                    </a:cubicBezTo>
                    <a:cubicBezTo>
                      <a:pt x="2201931" y="1890901"/>
                      <a:pt x="2178446" y="1867353"/>
                      <a:pt x="2178446" y="1832032"/>
                    </a:cubicBezTo>
                    <a:cubicBezTo>
                      <a:pt x="2172574" y="1802597"/>
                      <a:pt x="2184317" y="1773163"/>
                      <a:pt x="2207803" y="1761389"/>
                    </a:cubicBezTo>
                    <a:cubicBezTo>
                      <a:pt x="2219546" y="1752559"/>
                      <a:pt x="2235691" y="1748144"/>
                      <a:pt x="2250369" y="1748880"/>
                    </a:cubicBezTo>
                    <a:close/>
                    <a:moveTo>
                      <a:pt x="313270" y="1721489"/>
                    </a:moveTo>
                    <a:cubicBezTo>
                      <a:pt x="316234" y="1721489"/>
                      <a:pt x="319198" y="1722961"/>
                      <a:pt x="322162" y="1725906"/>
                    </a:cubicBezTo>
                    <a:cubicBezTo>
                      <a:pt x="322162" y="1731793"/>
                      <a:pt x="322162" y="1743570"/>
                      <a:pt x="316234" y="1743570"/>
                    </a:cubicBezTo>
                    <a:cubicBezTo>
                      <a:pt x="298450" y="1755347"/>
                      <a:pt x="274739" y="1773012"/>
                      <a:pt x="280667" y="1796565"/>
                    </a:cubicBezTo>
                    <a:cubicBezTo>
                      <a:pt x="280667" y="1814230"/>
                      <a:pt x="292522" y="1831894"/>
                      <a:pt x="304378" y="1843671"/>
                    </a:cubicBezTo>
                    <a:cubicBezTo>
                      <a:pt x="310306" y="1849559"/>
                      <a:pt x="304378" y="1855447"/>
                      <a:pt x="304378" y="1861336"/>
                    </a:cubicBezTo>
                    <a:cubicBezTo>
                      <a:pt x="298450" y="1861336"/>
                      <a:pt x="292522" y="1861336"/>
                      <a:pt x="292522" y="1855447"/>
                    </a:cubicBezTo>
                    <a:cubicBezTo>
                      <a:pt x="280667" y="1849559"/>
                      <a:pt x="292522" y="1837783"/>
                      <a:pt x="280667" y="1837783"/>
                    </a:cubicBezTo>
                    <a:cubicBezTo>
                      <a:pt x="274739" y="1837783"/>
                      <a:pt x="268812" y="1837783"/>
                      <a:pt x="268812" y="1831894"/>
                    </a:cubicBezTo>
                    <a:cubicBezTo>
                      <a:pt x="262884" y="1831894"/>
                      <a:pt x="262884" y="1826006"/>
                      <a:pt x="262884" y="1820118"/>
                    </a:cubicBezTo>
                    <a:cubicBezTo>
                      <a:pt x="262884" y="1814230"/>
                      <a:pt x="274739" y="1814230"/>
                      <a:pt x="268812" y="1808341"/>
                    </a:cubicBezTo>
                    <a:cubicBezTo>
                      <a:pt x="262884" y="1808341"/>
                      <a:pt x="251028" y="1802453"/>
                      <a:pt x="251028" y="1790676"/>
                    </a:cubicBezTo>
                    <a:cubicBezTo>
                      <a:pt x="251028" y="1784788"/>
                      <a:pt x="256956" y="1778900"/>
                      <a:pt x="262884" y="1778900"/>
                    </a:cubicBezTo>
                    <a:cubicBezTo>
                      <a:pt x="262884" y="1778900"/>
                      <a:pt x="268812" y="1778900"/>
                      <a:pt x="268812" y="1773012"/>
                    </a:cubicBezTo>
                    <a:cubicBezTo>
                      <a:pt x="268812" y="1767123"/>
                      <a:pt x="262884" y="1767123"/>
                      <a:pt x="268812" y="1761235"/>
                    </a:cubicBezTo>
                    <a:cubicBezTo>
                      <a:pt x="268812" y="1755347"/>
                      <a:pt x="268812" y="1749459"/>
                      <a:pt x="274739" y="1743570"/>
                    </a:cubicBezTo>
                    <a:cubicBezTo>
                      <a:pt x="280667" y="1743570"/>
                      <a:pt x="286594" y="1749459"/>
                      <a:pt x="292522" y="1749459"/>
                    </a:cubicBezTo>
                    <a:cubicBezTo>
                      <a:pt x="292522" y="1737682"/>
                      <a:pt x="298450" y="1725906"/>
                      <a:pt x="304378" y="1725906"/>
                    </a:cubicBezTo>
                    <a:cubicBezTo>
                      <a:pt x="307342" y="1722961"/>
                      <a:pt x="310306" y="1721489"/>
                      <a:pt x="313270" y="1721489"/>
                    </a:cubicBezTo>
                    <a:close/>
                    <a:moveTo>
                      <a:pt x="2293382" y="1718737"/>
                    </a:moveTo>
                    <a:cubicBezTo>
                      <a:pt x="2299310" y="1720207"/>
                      <a:pt x="2305238" y="1723147"/>
                      <a:pt x="2308202" y="1726087"/>
                    </a:cubicBezTo>
                    <a:cubicBezTo>
                      <a:pt x="2308202" y="1737848"/>
                      <a:pt x="2302274" y="1726087"/>
                      <a:pt x="2296346" y="1726087"/>
                    </a:cubicBezTo>
                    <a:cubicBezTo>
                      <a:pt x="2284491" y="1726087"/>
                      <a:pt x="2272635" y="1731968"/>
                      <a:pt x="2266707" y="1743729"/>
                    </a:cubicBezTo>
                    <a:cubicBezTo>
                      <a:pt x="2260779" y="1743729"/>
                      <a:pt x="2260779" y="1743729"/>
                      <a:pt x="2260779" y="1743729"/>
                    </a:cubicBezTo>
                    <a:cubicBezTo>
                      <a:pt x="2260779" y="1731968"/>
                      <a:pt x="2272635" y="1726087"/>
                      <a:pt x="2278563" y="1720207"/>
                    </a:cubicBezTo>
                    <a:cubicBezTo>
                      <a:pt x="2281527" y="1717267"/>
                      <a:pt x="2287455" y="1717267"/>
                      <a:pt x="2293382" y="1718737"/>
                    </a:cubicBezTo>
                    <a:close/>
                    <a:moveTo>
                      <a:pt x="498061" y="1714327"/>
                    </a:moveTo>
                    <a:cubicBezTo>
                      <a:pt x="503971" y="1726107"/>
                      <a:pt x="515790" y="1737888"/>
                      <a:pt x="515790" y="1755559"/>
                    </a:cubicBezTo>
                    <a:cubicBezTo>
                      <a:pt x="515790" y="1773230"/>
                      <a:pt x="527608" y="1785010"/>
                      <a:pt x="545338" y="1796791"/>
                    </a:cubicBezTo>
                    <a:cubicBezTo>
                      <a:pt x="557156" y="1796791"/>
                      <a:pt x="557156" y="1814462"/>
                      <a:pt x="563066" y="1820353"/>
                    </a:cubicBezTo>
                    <a:cubicBezTo>
                      <a:pt x="563066" y="1820353"/>
                      <a:pt x="563066" y="1826243"/>
                      <a:pt x="563066" y="1826243"/>
                    </a:cubicBezTo>
                    <a:cubicBezTo>
                      <a:pt x="551247" y="1820353"/>
                      <a:pt x="533518" y="1820353"/>
                      <a:pt x="521699" y="1814462"/>
                    </a:cubicBezTo>
                    <a:cubicBezTo>
                      <a:pt x="509880" y="1814462"/>
                      <a:pt x="498061" y="1802682"/>
                      <a:pt x="486242" y="1790900"/>
                    </a:cubicBezTo>
                    <a:cubicBezTo>
                      <a:pt x="486242" y="1779120"/>
                      <a:pt x="486242" y="1767340"/>
                      <a:pt x="492151" y="1755559"/>
                    </a:cubicBezTo>
                    <a:cubicBezTo>
                      <a:pt x="492151" y="1755559"/>
                      <a:pt x="498061" y="1755559"/>
                      <a:pt x="498061" y="1749668"/>
                    </a:cubicBezTo>
                    <a:cubicBezTo>
                      <a:pt x="492151" y="1743778"/>
                      <a:pt x="486242" y="1743778"/>
                      <a:pt x="486242" y="1731998"/>
                    </a:cubicBezTo>
                    <a:cubicBezTo>
                      <a:pt x="486242" y="1726107"/>
                      <a:pt x="486242" y="1714327"/>
                      <a:pt x="498061" y="1714327"/>
                    </a:cubicBezTo>
                    <a:close/>
                    <a:moveTo>
                      <a:pt x="310278" y="1698723"/>
                    </a:moveTo>
                    <a:cubicBezTo>
                      <a:pt x="316136" y="1698723"/>
                      <a:pt x="321994" y="1700192"/>
                      <a:pt x="327852" y="1703129"/>
                    </a:cubicBezTo>
                    <a:cubicBezTo>
                      <a:pt x="327852" y="1709003"/>
                      <a:pt x="327852" y="1709003"/>
                      <a:pt x="327852" y="1709003"/>
                    </a:cubicBezTo>
                    <a:cubicBezTo>
                      <a:pt x="327852" y="1720752"/>
                      <a:pt x="310278" y="1714877"/>
                      <a:pt x="298562" y="1720752"/>
                    </a:cubicBezTo>
                    <a:cubicBezTo>
                      <a:pt x="292704" y="1726626"/>
                      <a:pt x="286846" y="1732500"/>
                      <a:pt x="280987" y="1738374"/>
                    </a:cubicBezTo>
                    <a:cubicBezTo>
                      <a:pt x="275129" y="1738374"/>
                      <a:pt x="269272" y="1744248"/>
                      <a:pt x="263414" y="1744248"/>
                    </a:cubicBezTo>
                    <a:cubicBezTo>
                      <a:pt x="257556" y="1755997"/>
                      <a:pt x="257556" y="1761871"/>
                      <a:pt x="257556" y="1773619"/>
                    </a:cubicBezTo>
                    <a:cubicBezTo>
                      <a:pt x="251697" y="1779493"/>
                      <a:pt x="245839" y="1785368"/>
                      <a:pt x="245839" y="1791242"/>
                    </a:cubicBezTo>
                    <a:cubicBezTo>
                      <a:pt x="245839" y="1802990"/>
                      <a:pt x="251697" y="1808865"/>
                      <a:pt x="257556" y="1814739"/>
                    </a:cubicBezTo>
                    <a:cubicBezTo>
                      <a:pt x="251697" y="1820613"/>
                      <a:pt x="251697" y="1826487"/>
                      <a:pt x="257556" y="1838236"/>
                    </a:cubicBezTo>
                    <a:cubicBezTo>
                      <a:pt x="269272" y="1844110"/>
                      <a:pt x="269272" y="1844110"/>
                      <a:pt x="269272" y="1844110"/>
                    </a:cubicBezTo>
                    <a:cubicBezTo>
                      <a:pt x="275129" y="1849984"/>
                      <a:pt x="275129" y="1849984"/>
                      <a:pt x="275129" y="1849984"/>
                    </a:cubicBezTo>
                    <a:lnTo>
                      <a:pt x="280662" y="1855859"/>
                    </a:lnTo>
                    <a:lnTo>
                      <a:pt x="270827" y="1855859"/>
                    </a:lnTo>
                    <a:cubicBezTo>
                      <a:pt x="263414" y="1855859"/>
                      <a:pt x="263414" y="1855859"/>
                      <a:pt x="263414" y="1855859"/>
                    </a:cubicBezTo>
                    <a:cubicBezTo>
                      <a:pt x="251697" y="1844110"/>
                      <a:pt x="239981" y="1838236"/>
                      <a:pt x="245839" y="1826487"/>
                    </a:cubicBezTo>
                    <a:cubicBezTo>
                      <a:pt x="245839" y="1826487"/>
                      <a:pt x="245839" y="1814739"/>
                      <a:pt x="239981" y="1814739"/>
                    </a:cubicBezTo>
                    <a:cubicBezTo>
                      <a:pt x="234123" y="1808865"/>
                      <a:pt x="234123" y="1797116"/>
                      <a:pt x="228265" y="1791242"/>
                    </a:cubicBezTo>
                    <a:cubicBezTo>
                      <a:pt x="228265" y="1779493"/>
                      <a:pt x="234123" y="1773619"/>
                      <a:pt x="239981" y="1767745"/>
                    </a:cubicBezTo>
                    <a:cubicBezTo>
                      <a:pt x="239981" y="1761871"/>
                      <a:pt x="251697" y="1761871"/>
                      <a:pt x="251697" y="1755997"/>
                    </a:cubicBezTo>
                    <a:cubicBezTo>
                      <a:pt x="251697" y="1750123"/>
                      <a:pt x="251697" y="1732500"/>
                      <a:pt x="263414" y="1726626"/>
                    </a:cubicBezTo>
                    <a:cubicBezTo>
                      <a:pt x="269272" y="1732500"/>
                      <a:pt x="269272" y="1720752"/>
                      <a:pt x="275129" y="1720752"/>
                    </a:cubicBezTo>
                    <a:cubicBezTo>
                      <a:pt x="275129" y="1726626"/>
                      <a:pt x="275129" y="1726626"/>
                      <a:pt x="275129" y="1726626"/>
                    </a:cubicBezTo>
                    <a:cubicBezTo>
                      <a:pt x="280987" y="1720752"/>
                      <a:pt x="292704" y="1714877"/>
                      <a:pt x="292704" y="1703129"/>
                    </a:cubicBezTo>
                    <a:cubicBezTo>
                      <a:pt x="298562" y="1700192"/>
                      <a:pt x="304420" y="1698723"/>
                      <a:pt x="310278" y="1698723"/>
                    </a:cubicBezTo>
                    <a:close/>
                    <a:moveTo>
                      <a:pt x="316470" y="1690616"/>
                    </a:moveTo>
                    <a:cubicBezTo>
                      <a:pt x="322161" y="1690616"/>
                      <a:pt x="327852" y="1690616"/>
                      <a:pt x="327852" y="1690616"/>
                    </a:cubicBezTo>
                    <a:cubicBezTo>
                      <a:pt x="333542" y="1697255"/>
                      <a:pt x="333542" y="1697255"/>
                      <a:pt x="333542" y="1697255"/>
                    </a:cubicBezTo>
                    <a:cubicBezTo>
                      <a:pt x="327852" y="1697255"/>
                      <a:pt x="322161" y="1697255"/>
                      <a:pt x="316470" y="1690616"/>
                    </a:cubicBezTo>
                    <a:close/>
                    <a:moveTo>
                      <a:pt x="2277306" y="1683632"/>
                    </a:moveTo>
                    <a:cubicBezTo>
                      <a:pt x="2282452" y="1683632"/>
                      <a:pt x="2286861" y="1685098"/>
                      <a:pt x="2289802" y="1690961"/>
                    </a:cubicBezTo>
                    <a:cubicBezTo>
                      <a:pt x="2289802" y="1696824"/>
                      <a:pt x="2289802" y="1702687"/>
                      <a:pt x="2295682" y="1696824"/>
                    </a:cubicBezTo>
                    <a:cubicBezTo>
                      <a:pt x="2301563" y="1690961"/>
                      <a:pt x="2313323" y="1690961"/>
                      <a:pt x="2319203" y="1696824"/>
                    </a:cubicBezTo>
                    <a:cubicBezTo>
                      <a:pt x="2325084" y="1702687"/>
                      <a:pt x="2330964" y="1708550"/>
                      <a:pt x="2330964" y="1714413"/>
                    </a:cubicBezTo>
                    <a:cubicBezTo>
                      <a:pt x="2330964" y="1714413"/>
                      <a:pt x="2325084" y="1720276"/>
                      <a:pt x="2313323" y="1720276"/>
                    </a:cubicBezTo>
                    <a:cubicBezTo>
                      <a:pt x="2307443" y="1714413"/>
                      <a:pt x="2295682" y="1708550"/>
                      <a:pt x="2283921" y="1714413"/>
                    </a:cubicBezTo>
                    <a:cubicBezTo>
                      <a:pt x="2266281" y="1714413"/>
                      <a:pt x="2254520" y="1726139"/>
                      <a:pt x="2248639" y="1737865"/>
                    </a:cubicBezTo>
                    <a:cubicBezTo>
                      <a:pt x="2219238" y="1743729"/>
                      <a:pt x="2219238" y="1743729"/>
                      <a:pt x="2219238" y="1743729"/>
                    </a:cubicBezTo>
                    <a:cubicBezTo>
                      <a:pt x="2213357" y="1737865"/>
                      <a:pt x="2219238" y="1732003"/>
                      <a:pt x="2219238" y="1720276"/>
                    </a:cubicBezTo>
                    <a:cubicBezTo>
                      <a:pt x="2230999" y="1714413"/>
                      <a:pt x="2230999" y="1714413"/>
                      <a:pt x="2230999" y="1714413"/>
                    </a:cubicBezTo>
                    <a:cubicBezTo>
                      <a:pt x="2236879" y="1714413"/>
                      <a:pt x="2242759" y="1714413"/>
                      <a:pt x="2242759" y="1708550"/>
                    </a:cubicBezTo>
                    <a:cubicBezTo>
                      <a:pt x="2242759" y="1696824"/>
                      <a:pt x="2248639" y="1690961"/>
                      <a:pt x="2260400" y="1685098"/>
                    </a:cubicBezTo>
                    <a:cubicBezTo>
                      <a:pt x="2266281" y="1685098"/>
                      <a:pt x="2272161" y="1683632"/>
                      <a:pt x="2277306" y="1683632"/>
                    </a:cubicBezTo>
                    <a:close/>
                    <a:moveTo>
                      <a:pt x="2360366" y="1679234"/>
                    </a:moveTo>
                    <a:cubicBezTo>
                      <a:pt x="2366294" y="1679234"/>
                      <a:pt x="2372222" y="1679234"/>
                      <a:pt x="2372222" y="1685115"/>
                    </a:cubicBezTo>
                    <a:cubicBezTo>
                      <a:pt x="2378150" y="1690995"/>
                      <a:pt x="2378150" y="1696876"/>
                      <a:pt x="2378150" y="1696876"/>
                    </a:cubicBezTo>
                    <a:cubicBezTo>
                      <a:pt x="2378150" y="1702756"/>
                      <a:pt x="2384078" y="1708637"/>
                      <a:pt x="2384078" y="1708637"/>
                    </a:cubicBezTo>
                    <a:cubicBezTo>
                      <a:pt x="2378150" y="1708637"/>
                      <a:pt x="2378150" y="1708637"/>
                      <a:pt x="2378150" y="1708637"/>
                    </a:cubicBezTo>
                    <a:cubicBezTo>
                      <a:pt x="2372222" y="1696876"/>
                      <a:pt x="2372222" y="1690995"/>
                      <a:pt x="2366294" y="1685115"/>
                    </a:cubicBezTo>
                    <a:cubicBezTo>
                      <a:pt x="2360366" y="1679234"/>
                      <a:pt x="2360366" y="1679234"/>
                      <a:pt x="2360366" y="1679234"/>
                    </a:cubicBezTo>
                    <a:close/>
                    <a:moveTo>
                      <a:pt x="433391" y="1667853"/>
                    </a:moveTo>
                    <a:cubicBezTo>
                      <a:pt x="439245" y="1673724"/>
                      <a:pt x="439245" y="1673724"/>
                      <a:pt x="445099" y="1673724"/>
                    </a:cubicBezTo>
                    <a:cubicBezTo>
                      <a:pt x="462661" y="1679596"/>
                      <a:pt x="480224" y="1685467"/>
                      <a:pt x="491933" y="1703081"/>
                    </a:cubicBezTo>
                    <a:cubicBezTo>
                      <a:pt x="491933" y="1708953"/>
                      <a:pt x="486078" y="1708953"/>
                      <a:pt x="486078" y="1708953"/>
                    </a:cubicBezTo>
                    <a:cubicBezTo>
                      <a:pt x="474370" y="1703081"/>
                      <a:pt x="462661" y="1697210"/>
                      <a:pt x="450953" y="1691338"/>
                    </a:cubicBezTo>
                    <a:cubicBezTo>
                      <a:pt x="433391" y="1685467"/>
                      <a:pt x="421682" y="1691338"/>
                      <a:pt x="409974" y="1691338"/>
                    </a:cubicBezTo>
                    <a:cubicBezTo>
                      <a:pt x="386557" y="1691338"/>
                      <a:pt x="368995" y="1703081"/>
                      <a:pt x="357286" y="1720695"/>
                    </a:cubicBezTo>
                    <a:cubicBezTo>
                      <a:pt x="351432" y="1726566"/>
                      <a:pt x="351432" y="1738309"/>
                      <a:pt x="351432" y="1750051"/>
                    </a:cubicBezTo>
                    <a:cubicBezTo>
                      <a:pt x="357286" y="1750051"/>
                      <a:pt x="363140" y="1761794"/>
                      <a:pt x="368995" y="1755922"/>
                    </a:cubicBezTo>
                    <a:cubicBezTo>
                      <a:pt x="374848" y="1750051"/>
                      <a:pt x="363140" y="1744180"/>
                      <a:pt x="363140" y="1732438"/>
                    </a:cubicBezTo>
                    <a:cubicBezTo>
                      <a:pt x="368995" y="1726566"/>
                      <a:pt x="374848" y="1726566"/>
                      <a:pt x="380703" y="1720695"/>
                    </a:cubicBezTo>
                    <a:cubicBezTo>
                      <a:pt x="392411" y="1720695"/>
                      <a:pt x="398265" y="1726566"/>
                      <a:pt x="404120" y="1732438"/>
                    </a:cubicBezTo>
                    <a:cubicBezTo>
                      <a:pt x="409974" y="1738309"/>
                      <a:pt x="409974" y="1750051"/>
                      <a:pt x="409974" y="1755922"/>
                    </a:cubicBezTo>
                    <a:cubicBezTo>
                      <a:pt x="404120" y="1767665"/>
                      <a:pt x="380703" y="1755922"/>
                      <a:pt x="392411" y="1773537"/>
                    </a:cubicBezTo>
                    <a:cubicBezTo>
                      <a:pt x="386557" y="1779408"/>
                      <a:pt x="386557" y="1785279"/>
                      <a:pt x="380703" y="1785279"/>
                    </a:cubicBezTo>
                    <a:cubicBezTo>
                      <a:pt x="374848" y="1791151"/>
                      <a:pt x="363140" y="1791151"/>
                      <a:pt x="351432" y="1791151"/>
                    </a:cubicBezTo>
                    <a:cubicBezTo>
                      <a:pt x="339723" y="1785279"/>
                      <a:pt x="328015" y="1767665"/>
                      <a:pt x="328015" y="1755922"/>
                    </a:cubicBezTo>
                    <a:cubicBezTo>
                      <a:pt x="322161" y="1732438"/>
                      <a:pt x="333869" y="1708953"/>
                      <a:pt x="345578" y="1697210"/>
                    </a:cubicBezTo>
                    <a:cubicBezTo>
                      <a:pt x="363140" y="1685467"/>
                      <a:pt x="380703" y="1673724"/>
                      <a:pt x="398265" y="1673724"/>
                    </a:cubicBezTo>
                    <a:cubicBezTo>
                      <a:pt x="409974" y="1673724"/>
                      <a:pt x="421682" y="1673724"/>
                      <a:pt x="433391" y="1667853"/>
                    </a:cubicBezTo>
                    <a:close/>
                    <a:moveTo>
                      <a:pt x="2254859" y="1644142"/>
                    </a:moveTo>
                    <a:cubicBezTo>
                      <a:pt x="2266643" y="1650013"/>
                      <a:pt x="2278427" y="1650013"/>
                      <a:pt x="2284319" y="1661756"/>
                    </a:cubicBezTo>
                    <a:cubicBezTo>
                      <a:pt x="2290211" y="1667627"/>
                      <a:pt x="2290211" y="1655885"/>
                      <a:pt x="2296102" y="1650013"/>
                    </a:cubicBezTo>
                    <a:cubicBezTo>
                      <a:pt x="2307886" y="1650013"/>
                      <a:pt x="2319669" y="1650013"/>
                      <a:pt x="2325561" y="1655885"/>
                    </a:cubicBezTo>
                    <a:cubicBezTo>
                      <a:pt x="2325561" y="1661756"/>
                      <a:pt x="2331453" y="1661756"/>
                      <a:pt x="2331453" y="1667627"/>
                    </a:cubicBezTo>
                    <a:cubicBezTo>
                      <a:pt x="2331453" y="1667627"/>
                      <a:pt x="2325561" y="1673498"/>
                      <a:pt x="2331453" y="1679370"/>
                    </a:cubicBezTo>
                    <a:cubicBezTo>
                      <a:pt x="2337345" y="1679370"/>
                      <a:pt x="2343237" y="1673498"/>
                      <a:pt x="2349129" y="1673498"/>
                    </a:cubicBezTo>
                    <a:cubicBezTo>
                      <a:pt x="2360913" y="1679370"/>
                      <a:pt x="2366804" y="1696983"/>
                      <a:pt x="2372696" y="1708726"/>
                    </a:cubicBezTo>
                    <a:cubicBezTo>
                      <a:pt x="2360913" y="1708726"/>
                      <a:pt x="2349129" y="1708726"/>
                      <a:pt x="2343237" y="1708726"/>
                    </a:cubicBezTo>
                    <a:cubicBezTo>
                      <a:pt x="2337345" y="1702855"/>
                      <a:pt x="2331453" y="1691112"/>
                      <a:pt x="2325561" y="1691112"/>
                    </a:cubicBezTo>
                    <a:cubicBezTo>
                      <a:pt x="2313778" y="1685241"/>
                      <a:pt x="2301994" y="1685241"/>
                      <a:pt x="2296102" y="1685241"/>
                    </a:cubicBezTo>
                    <a:cubicBezTo>
                      <a:pt x="2290211" y="1679370"/>
                      <a:pt x="2278427" y="1673498"/>
                      <a:pt x="2266643" y="1679370"/>
                    </a:cubicBezTo>
                    <a:cubicBezTo>
                      <a:pt x="2248967" y="1673498"/>
                      <a:pt x="2243076" y="1691112"/>
                      <a:pt x="2237184" y="1702855"/>
                    </a:cubicBezTo>
                    <a:cubicBezTo>
                      <a:pt x="2219508" y="1708726"/>
                      <a:pt x="2213616" y="1720469"/>
                      <a:pt x="2207724" y="1732212"/>
                    </a:cubicBezTo>
                    <a:cubicBezTo>
                      <a:pt x="2207724" y="1749826"/>
                      <a:pt x="2207724" y="1749826"/>
                      <a:pt x="2207724" y="1749826"/>
                    </a:cubicBezTo>
                    <a:cubicBezTo>
                      <a:pt x="2190049" y="1767439"/>
                      <a:pt x="2190049" y="1767439"/>
                      <a:pt x="2190049" y="1767439"/>
                    </a:cubicBezTo>
                    <a:cubicBezTo>
                      <a:pt x="2178265" y="1761568"/>
                      <a:pt x="2184157" y="1743954"/>
                      <a:pt x="2184157" y="1738083"/>
                    </a:cubicBezTo>
                    <a:cubicBezTo>
                      <a:pt x="2190049" y="1726340"/>
                      <a:pt x="2195941" y="1732212"/>
                      <a:pt x="2201832" y="1720469"/>
                    </a:cubicBezTo>
                    <a:cubicBezTo>
                      <a:pt x="2195941" y="1708726"/>
                      <a:pt x="2195941" y="1696983"/>
                      <a:pt x="2201832" y="1685241"/>
                    </a:cubicBezTo>
                    <a:cubicBezTo>
                      <a:pt x="2207724" y="1679370"/>
                      <a:pt x="2219508" y="1679370"/>
                      <a:pt x="2225400" y="1679370"/>
                    </a:cubicBezTo>
                    <a:cubicBezTo>
                      <a:pt x="2231292" y="1667627"/>
                      <a:pt x="2231292" y="1650013"/>
                      <a:pt x="2254859" y="1644142"/>
                    </a:cubicBezTo>
                    <a:close/>
                    <a:moveTo>
                      <a:pt x="2281171" y="1642719"/>
                    </a:moveTo>
                    <a:cubicBezTo>
                      <a:pt x="2284175" y="1644142"/>
                      <a:pt x="2287178" y="1646987"/>
                      <a:pt x="2290181" y="1649832"/>
                    </a:cubicBezTo>
                    <a:cubicBezTo>
                      <a:pt x="2290181" y="1649832"/>
                      <a:pt x="2290181" y="1649832"/>
                      <a:pt x="2284175" y="1649832"/>
                    </a:cubicBezTo>
                    <a:cubicBezTo>
                      <a:pt x="2284175" y="1649832"/>
                      <a:pt x="2278168" y="1649832"/>
                      <a:pt x="2272161" y="1644142"/>
                    </a:cubicBezTo>
                    <a:cubicBezTo>
                      <a:pt x="2275164" y="1641296"/>
                      <a:pt x="2278168" y="1641296"/>
                      <a:pt x="2281171" y="1642719"/>
                    </a:cubicBezTo>
                    <a:close/>
                    <a:moveTo>
                      <a:pt x="145750" y="1638452"/>
                    </a:moveTo>
                    <a:cubicBezTo>
                      <a:pt x="151441" y="1638452"/>
                      <a:pt x="151441" y="1638452"/>
                      <a:pt x="151441" y="1644142"/>
                    </a:cubicBezTo>
                    <a:cubicBezTo>
                      <a:pt x="145750" y="1644142"/>
                      <a:pt x="145750" y="1638452"/>
                      <a:pt x="145750" y="1638452"/>
                    </a:cubicBezTo>
                    <a:close/>
                    <a:moveTo>
                      <a:pt x="163297" y="1591030"/>
                    </a:moveTo>
                    <a:cubicBezTo>
                      <a:pt x="169462" y="1597036"/>
                      <a:pt x="163297" y="1603044"/>
                      <a:pt x="163297" y="1609050"/>
                    </a:cubicBezTo>
                    <a:cubicBezTo>
                      <a:pt x="163297" y="1603044"/>
                      <a:pt x="157132" y="1597036"/>
                      <a:pt x="163297" y="1591030"/>
                    </a:cubicBezTo>
                    <a:close/>
                    <a:moveTo>
                      <a:pt x="2260590" y="1579352"/>
                    </a:moveTo>
                    <a:cubicBezTo>
                      <a:pt x="2266471" y="1579352"/>
                      <a:pt x="2272351" y="1585221"/>
                      <a:pt x="2266471" y="1585221"/>
                    </a:cubicBezTo>
                    <a:cubicBezTo>
                      <a:pt x="2260590" y="1591089"/>
                      <a:pt x="2266471" y="1602826"/>
                      <a:pt x="2260590" y="1602826"/>
                    </a:cubicBezTo>
                    <a:cubicBezTo>
                      <a:pt x="2260590" y="1596957"/>
                      <a:pt x="2266471" y="1585221"/>
                      <a:pt x="2260590" y="1579352"/>
                    </a:cubicBezTo>
                    <a:close/>
                    <a:moveTo>
                      <a:pt x="434367" y="1577454"/>
                    </a:moveTo>
                    <a:cubicBezTo>
                      <a:pt x="439346" y="1578566"/>
                      <a:pt x="439346" y="1586346"/>
                      <a:pt x="439346" y="1590792"/>
                    </a:cubicBezTo>
                    <a:cubicBezTo>
                      <a:pt x="445248" y="1596720"/>
                      <a:pt x="451149" y="1608575"/>
                      <a:pt x="451149" y="1614503"/>
                    </a:cubicBezTo>
                    <a:cubicBezTo>
                      <a:pt x="445248" y="1620431"/>
                      <a:pt x="439346" y="1620431"/>
                      <a:pt x="439346" y="1626359"/>
                    </a:cubicBezTo>
                    <a:cubicBezTo>
                      <a:pt x="421642" y="1632287"/>
                      <a:pt x="421642" y="1650070"/>
                      <a:pt x="421642" y="1661925"/>
                    </a:cubicBezTo>
                    <a:cubicBezTo>
                      <a:pt x="415741" y="1661925"/>
                      <a:pt x="409839" y="1667853"/>
                      <a:pt x="403938" y="1661925"/>
                    </a:cubicBezTo>
                    <a:cubicBezTo>
                      <a:pt x="398036" y="1655997"/>
                      <a:pt x="398036" y="1644142"/>
                      <a:pt x="398036" y="1638214"/>
                    </a:cubicBezTo>
                    <a:cubicBezTo>
                      <a:pt x="398036" y="1626359"/>
                      <a:pt x="409839" y="1620431"/>
                      <a:pt x="421642" y="1614503"/>
                    </a:cubicBezTo>
                    <a:cubicBezTo>
                      <a:pt x="421642" y="1614503"/>
                      <a:pt x="415741" y="1608575"/>
                      <a:pt x="415741" y="1602647"/>
                    </a:cubicBezTo>
                    <a:cubicBezTo>
                      <a:pt x="415741" y="1596720"/>
                      <a:pt x="421642" y="1584865"/>
                      <a:pt x="427544" y="1578937"/>
                    </a:cubicBezTo>
                    <a:cubicBezTo>
                      <a:pt x="430494" y="1577454"/>
                      <a:pt x="432707" y="1577084"/>
                      <a:pt x="434367" y="1577454"/>
                    </a:cubicBezTo>
                    <a:close/>
                    <a:moveTo>
                      <a:pt x="421402" y="1561628"/>
                    </a:moveTo>
                    <a:cubicBezTo>
                      <a:pt x="427266" y="1561628"/>
                      <a:pt x="433129" y="1561628"/>
                      <a:pt x="433129" y="1567529"/>
                    </a:cubicBezTo>
                    <a:cubicBezTo>
                      <a:pt x="433129" y="1573430"/>
                      <a:pt x="421402" y="1573430"/>
                      <a:pt x="421402" y="1579332"/>
                    </a:cubicBezTo>
                    <a:cubicBezTo>
                      <a:pt x="415540" y="1579332"/>
                      <a:pt x="409676" y="1585233"/>
                      <a:pt x="409676" y="1591135"/>
                    </a:cubicBezTo>
                    <a:cubicBezTo>
                      <a:pt x="409676" y="1608839"/>
                      <a:pt x="409676" y="1608839"/>
                      <a:pt x="409676" y="1608839"/>
                    </a:cubicBezTo>
                    <a:cubicBezTo>
                      <a:pt x="392087" y="1620642"/>
                      <a:pt x="386224" y="1638346"/>
                      <a:pt x="392087" y="1656050"/>
                    </a:cubicBezTo>
                    <a:cubicBezTo>
                      <a:pt x="397950" y="1661952"/>
                      <a:pt x="397950" y="1661952"/>
                      <a:pt x="397950" y="1661952"/>
                    </a:cubicBezTo>
                    <a:cubicBezTo>
                      <a:pt x="397950" y="1667853"/>
                      <a:pt x="392087" y="1667853"/>
                      <a:pt x="386224" y="1667853"/>
                    </a:cubicBezTo>
                    <a:cubicBezTo>
                      <a:pt x="380361" y="1656050"/>
                      <a:pt x="368635" y="1644248"/>
                      <a:pt x="374498" y="1626543"/>
                    </a:cubicBezTo>
                    <a:cubicBezTo>
                      <a:pt x="380361" y="1620642"/>
                      <a:pt x="386224" y="1608839"/>
                      <a:pt x="397950" y="1608839"/>
                    </a:cubicBezTo>
                    <a:cubicBezTo>
                      <a:pt x="403814" y="1602937"/>
                      <a:pt x="392087" y="1597036"/>
                      <a:pt x="397950" y="1591135"/>
                    </a:cubicBezTo>
                    <a:cubicBezTo>
                      <a:pt x="397950" y="1579332"/>
                      <a:pt x="409676" y="1567529"/>
                      <a:pt x="421402" y="1561628"/>
                    </a:cubicBezTo>
                    <a:close/>
                    <a:moveTo>
                      <a:pt x="2424860" y="1532226"/>
                    </a:moveTo>
                    <a:cubicBezTo>
                      <a:pt x="2424860" y="1537917"/>
                      <a:pt x="2424860" y="1537917"/>
                      <a:pt x="2424860" y="1537917"/>
                    </a:cubicBezTo>
                    <a:cubicBezTo>
                      <a:pt x="2419170" y="1532226"/>
                      <a:pt x="2424860" y="1532226"/>
                      <a:pt x="2424860" y="1532226"/>
                    </a:cubicBezTo>
                    <a:close/>
                    <a:moveTo>
                      <a:pt x="403964" y="1532226"/>
                    </a:moveTo>
                    <a:cubicBezTo>
                      <a:pt x="409833" y="1532226"/>
                      <a:pt x="415701" y="1538106"/>
                      <a:pt x="421570" y="1538106"/>
                    </a:cubicBezTo>
                    <a:cubicBezTo>
                      <a:pt x="427438" y="1543987"/>
                      <a:pt x="427438" y="1543987"/>
                      <a:pt x="427438" y="1543987"/>
                    </a:cubicBezTo>
                    <a:cubicBezTo>
                      <a:pt x="427438" y="1549867"/>
                      <a:pt x="427438" y="1549867"/>
                      <a:pt x="427438" y="1555747"/>
                    </a:cubicBezTo>
                    <a:cubicBezTo>
                      <a:pt x="409833" y="1555747"/>
                      <a:pt x="398096" y="1567508"/>
                      <a:pt x="392227" y="1585150"/>
                    </a:cubicBezTo>
                    <a:cubicBezTo>
                      <a:pt x="386359" y="1591030"/>
                      <a:pt x="392227" y="1596910"/>
                      <a:pt x="386359" y="1602790"/>
                    </a:cubicBezTo>
                    <a:cubicBezTo>
                      <a:pt x="374622" y="1614551"/>
                      <a:pt x="368753" y="1626312"/>
                      <a:pt x="368753" y="1643953"/>
                    </a:cubicBezTo>
                    <a:cubicBezTo>
                      <a:pt x="368753" y="1649833"/>
                      <a:pt x="368753" y="1661594"/>
                      <a:pt x="380490" y="1667474"/>
                    </a:cubicBezTo>
                    <a:cubicBezTo>
                      <a:pt x="374622" y="1673354"/>
                      <a:pt x="362885" y="1673354"/>
                      <a:pt x="357016" y="1679235"/>
                    </a:cubicBezTo>
                    <a:cubicBezTo>
                      <a:pt x="351148" y="1673354"/>
                      <a:pt x="345279" y="1667474"/>
                      <a:pt x="339410" y="1655714"/>
                    </a:cubicBezTo>
                    <a:cubicBezTo>
                      <a:pt x="339410" y="1649833"/>
                      <a:pt x="339410" y="1638072"/>
                      <a:pt x="351148" y="1632192"/>
                    </a:cubicBezTo>
                    <a:cubicBezTo>
                      <a:pt x="351148" y="1620432"/>
                      <a:pt x="339410" y="1620432"/>
                      <a:pt x="339410" y="1614551"/>
                    </a:cubicBezTo>
                    <a:cubicBezTo>
                      <a:pt x="333542" y="1608671"/>
                      <a:pt x="339410" y="1596910"/>
                      <a:pt x="339410" y="1591030"/>
                    </a:cubicBezTo>
                    <a:cubicBezTo>
                      <a:pt x="351148" y="1585150"/>
                      <a:pt x="357016" y="1579269"/>
                      <a:pt x="362885" y="1573389"/>
                    </a:cubicBezTo>
                    <a:cubicBezTo>
                      <a:pt x="368753" y="1573389"/>
                      <a:pt x="368753" y="1585150"/>
                      <a:pt x="380490" y="1579269"/>
                    </a:cubicBezTo>
                    <a:cubicBezTo>
                      <a:pt x="380490" y="1567508"/>
                      <a:pt x="380490" y="1567508"/>
                      <a:pt x="380490" y="1567508"/>
                    </a:cubicBezTo>
                    <a:cubicBezTo>
                      <a:pt x="380490" y="1549867"/>
                      <a:pt x="392227" y="1538106"/>
                      <a:pt x="403964" y="1532226"/>
                    </a:cubicBezTo>
                    <a:close/>
                    <a:moveTo>
                      <a:pt x="2290181" y="1526535"/>
                    </a:moveTo>
                    <a:cubicBezTo>
                      <a:pt x="2295872" y="1526535"/>
                      <a:pt x="2301563" y="1532226"/>
                      <a:pt x="2301563" y="1532226"/>
                    </a:cubicBezTo>
                    <a:cubicBezTo>
                      <a:pt x="2301563" y="1537917"/>
                      <a:pt x="2301563" y="1537917"/>
                      <a:pt x="2295872" y="1537917"/>
                    </a:cubicBezTo>
                    <a:cubicBezTo>
                      <a:pt x="2290181" y="1537917"/>
                      <a:pt x="2295872" y="1532226"/>
                      <a:pt x="2290181" y="1526535"/>
                    </a:cubicBezTo>
                    <a:close/>
                    <a:moveTo>
                      <a:pt x="2260590" y="1526535"/>
                    </a:moveTo>
                    <a:cubicBezTo>
                      <a:pt x="2266471" y="1526535"/>
                      <a:pt x="2278231" y="1526535"/>
                      <a:pt x="2284111" y="1526535"/>
                    </a:cubicBezTo>
                    <a:cubicBezTo>
                      <a:pt x="2289992" y="1538272"/>
                      <a:pt x="2289992" y="1538272"/>
                      <a:pt x="2289992" y="1538272"/>
                    </a:cubicBezTo>
                    <a:cubicBezTo>
                      <a:pt x="2295872" y="1550010"/>
                      <a:pt x="2289992" y="1567615"/>
                      <a:pt x="2278231" y="1573483"/>
                    </a:cubicBezTo>
                    <a:cubicBezTo>
                      <a:pt x="2272351" y="1579352"/>
                      <a:pt x="2260590" y="1573483"/>
                      <a:pt x="2260590" y="1579352"/>
                    </a:cubicBezTo>
                    <a:cubicBezTo>
                      <a:pt x="2254710" y="1585221"/>
                      <a:pt x="2260590" y="1591089"/>
                      <a:pt x="2254710" y="1596957"/>
                    </a:cubicBezTo>
                    <a:cubicBezTo>
                      <a:pt x="2254710" y="1602826"/>
                      <a:pt x="2242949" y="1602826"/>
                      <a:pt x="2237069" y="1608694"/>
                    </a:cubicBezTo>
                    <a:cubicBezTo>
                      <a:pt x="2225308" y="1608694"/>
                      <a:pt x="2219427" y="1602826"/>
                      <a:pt x="2207667" y="1602826"/>
                    </a:cubicBezTo>
                    <a:cubicBezTo>
                      <a:pt x="2201786" y="1608694"/>
                      <a:pt x="2195906" y="1614563"/>
                      <a:pt x="2190026" y="1614563"/>
                    </a:cubicBezTo>
                    <a:cubicBezTo>
                      <a:pt x="2172384" y="1620432"/>
                      <a:pt x="2160624" y="1614563"/>
                      <a:pt x="2148863" y="1608694"/>
                    </a:cubicBezTo>
                    <a:cubicBezTo>
                      <a:pt x="2154744" y="1591089"/>
                      <a:pt x="2154744" y="1591089"/>
                      <a:pt x="2154744" y="1591089"/>
                    </a:cubicBezTo>
                    <a:cubicBezTo>
                      <a:pt x="2160624" y="1585221"/>
                      <a:pt x="2166504" y="1591089"/>
                      <a:pt x="2172384" y="1591089"/>
                    </a:cubicBezTo>
                    <a:cubicBezTo>
                      <a:pt x="2190026" y="1596957"/>
                      <a:pt x="2201786" y="1585221"/>
                      <a:pt x="2213547" y="1579352"/>
                    </a:cubicBezTo>
                    <a:cubicBezTo>
                      <a:pt x="2213547" y="1567615"/>
                      <a:pt x="2231189" y="1573483"/>
                      <a:pt x="2237069" y="1567615"/>
                    </a:cubicBezTo>
                    <a:cubicBezTo>
                      <a:pt x="2248829" y="1561746"/>
                      <a:pt x="2254710" y="1555878"/>
                      <a:pt x="2260590" y="1550010"/>
                    </a:cubicBezTo>
                    <a:cubicBezTo>
                      <a:pt x="2260590" y="1538272"/>
                      <a:pt x="2260590" y="1532404"/>
                      <a:pt x="2260590" y="1526535"/>
                    </a:cubicBezTo>
                    <a:close/>
                    <a:moveTo>
                      <a:pt x="2249221" y="1520845"/>
                    </a:moveTo>
                    <a:cubicBezTo>
                      <a:pt x="2249221" y="1520845"/>
                      <a:pt x="2255089" y="1520845"/>
                      <a:pt x="2255089" y="1526708"/>
                    </a:cubicBezTo>
                    <a:cubicBezTo>
                      <a:pt x="2255089" y="1532571"/>
                      <a:pt x="2249221" y="1538434"/>
                      <a:pt x="2249221" y="1550160"/>
                    </a:cubicBezTo>
                    <a:cubicBezTo>
                      <a:pt x="2243352" y="1556023"/>
                      <a:pt x="2231615" y="1567750"/>
                      <a:pt x="2219878" y="1561886"/>
                    </a:cubicBezTo>
                    <a:cubicBezTo>
                      <a:pt x="2219878" y="1561886"/>
                      <a:pt x="2214010" y="1561886"/>
                      <a:pt x="2214010" y="1561886"/>
                    </a:cubicBezTo>
                    <a:cubicBezTo>
                      <a:pt x="2208141" y="1567750"/>
                      <a:pt x="2214010" y="1567750"/>
                      <a:pt x="2208141" y="1573613"/>
                    </a:cubicBezTo>
                    <a:cubicBezTo>
                      <a:pt x="2202273" y="1585339"/>
                      <a:pt x="2184667" y="1585339"/>
                      <a:pt x="2172930" y="1585339"/>
                    </a:cubicBezTo>
                    <a:cubicBezTo>
                      <a:pt x="2167062" y="1585339"/>
                      <a:pt x="2161193" y="1585339"/>
                      <a:pt x="2161193" y="1579476"/>
                    </a:cubicBezTo>
                    <a:cubicBezTo>
                      <a:pt x="2161193" y="1573613"/>
                      <a:pt x="2161193" y="1567750"/>
                      <a:pt x="2167062" y="1567750"/>
                    </a:cubicBezTo>
                    <a:cubicBezTo>
                      <a:pt x="2172930" y="1573613"/>
                      <a:pt x="2190536" y="1573613"/>
                      <a:pt x="2196404" y="1567750"/>
                    </a:cubicBezTo>
                    <a:cubicBezTo>
                      <a:pt x="2202273" y="1561886"/>
                      <a:pt x="2208141" y="1556023"/>
                      <a:pt x="2208141" y="1550160"/>
                    </a:cubicBezTo>
                    <a:cubicBezTo>
                      <a:pt x="2225747" y="1550160"/>
                      <a:pt x="2237484" y="1544297"/>
                      <a:pt x="2243352" y="1526708"/>
                    </a:cubicBezTo>
                    <a:cubicBezTo>
                      <a:pt x="2243352" y="1526708"/>
                      <a:pt x="2243352" y="1520845"/>
                      <a:pt x="2249221" y="1520845"/>
                    </a:cubicBezTo>
                    <a:close/>
                    <a:moveTo>
                      <a:pt x="2226102" y="1507969"/>
                    </a:moveTo>
                    <a:cubicBezTo>
                      <a:pt x="2229758" y="1508704"/>
                      <a:pt x="2234145" y="1511645"/>
                      <a:pt x="2237069" y="1514585"/>
                    </a:cubicBezTo>
                    <a:cubicBezTo>
                      <a:pt x="2237069" y="1520465"/>
                      <a:pt x="2237069" y="1526345"/>
                      <a:pt x="2231220" y="1532225"/>
                    </a:cubicBezTo>
                    <a:cubicBezTo>
                      <a:pt x="2225371" y="1538106"/>
                      <a:pt x="2219522" y="1543986"/>
                      <a:pt x="2207825" y="1543986"/>
                    </a:cubicBezTo>
                    <a:cubicBezTo>
                      <a:pt x="2207825" y="1543986"/>
                      <a:pt x="2207825" y="1538106"/>
                      <a:pt x="2201976" y="1543986"/>
                    </a:cubicBezTo>
                    <a:cubicBezTo>
                      <a:pt x="2201976" y="1543986"/>
                      <a:pt x="2201976" y="1549867"/>
                      <a:pt x="2201976" y="1555747"/>
                    </a:cubicBezTo>
                    <a:cubicBezTo>
                      <a:pt x="2196127" y="1561628"/>
                      <a:pt x="2184430" y="1561628"/>
                      <a:pt x="2178581" y="1561628"/>
                    </a:cubicBezTo>
                    <a:cubicBezTo>
                      <a:pt x="2172733" y="1561628"/>
                      <a:pt x="2166884" y="1561628"/>
                      <a:pt x="2166884" y="1555747"/>
                    </a:cubicBezTo>
                    <a:cubicBezTo>
                      <a:pt x="2172733" y="1526345"/>
                      <a:pt x="2172733" y="1526345"/>
                      <a:pt x="2172733" y="1526345"/>
                    </a:cubicBezTo>
                    <a:cubicBezTo>
                      <a:pt x="2190279" y="1526345"/>
                      <a:pt x="2207825" y="1526345"/>
                      <a:pt x="2219522" y="1514585"/>
                    </a:cubicBezTo>
                    <a:cubicBezTo>
                      <a:pt x="2219522" y="1508704"/>
                      <a:pt x="2222447" y="1507234"/>
                      <a:pt x="2226102" y="1507969"/>
                    </a:cubicBezTo>
                    <a:close/>
                    <a:moveTo>
                      <a:pt x="257396" y="1485752"/>
                    </a:moveTo>
                    <a:cubicBezTo>
                      <a:pt x="263357" y="1491561"/>
                      <a:pt x="257396" y="1497371"/>
                      <a:pt x="257396" y="1508989"/>
                    </a:cubicBezTo>
                    <a:cubicBezTo>
                      <a:pt x="251434" y="1514798"/>
                      <a:pt x="251434" y="1526417"/>
                      <a:pt x="239510" y="1526417"/>
                    </a:cubicBezTo>
                    <a:cubicBezTo>
                      <a:pt x="233549" y="1526417"/>
                      <a:pt x="227587" y="1532226"/>
                      <a:pt x="221626" y="1526417"/>
                    </a:cubicBezTo>
                    <a:cubicBezTo>
                      <a:pt x="221626" y="1520608"/>
                      <a:pt x="233549" y="1526417"/>
                      <a:pt x="239510" y="1520608"/>
                    </a:cubicBezTo>
                    <a:cubicBezTo>
                      <a:pt x="245472" y="1514798"/>
                      <a:pt x="251434" y="1508989"/>
                      <a:pt x="257396" y="1503180"/>
                    </a:cubicBezTo>
                    <a:cubicBezTo>
                      <a:pt x="251434" y="1497371"/>
                      <a:pt x="251434" y="1491561"/>
                      <a:pt x="257396" y="1485752"/>
                    </a:cubicBezTo>
                    <a:close/>
                    <a:moveTo>
                      <a:pt x="2466592" y="1479113"/>
                    </a:moveTo>
                    <a:cubicBezTo>
                      <a:pt x="2477973" y="1485120"/>
                      <a:pt x="2466592" y="1497133"/>
                      <a:pt x="2472283" y="1503141"/>
                    </a:cubicBezTo>
                    <a:cubicBezTo>
                      <a:pt x="2472283" y="1509147"/>
                      <a:pt x="2472283" y="1515154"/>
                      <a:pt x="2466592" y="1515154"/>
                    </a:cubicBezTo>
                    <a:cubicBezTo>
                      <a:pt x="2466592" y="1503141"/>
                      <a:pt x="2466592" y="1491127"/>
                      <a:pt x="2466592" y="1479113"/>
                    </a:cubicBezTo>
                    <a:close/>
                    <a:moveTo>
                      <a:pt x="281587" y="1472126"/>
                    </a:moveTo>
                    <a:cubicBezTo>
                      <a:pt x="283525" y="1471759"/>
                      <a:pt x="285372" y="1472126"/>
                      <a:pt x="286850" y="1473590"/>
                    </a:cubicBezTo>
                    <a:cubicBezTo>
                      <a:pt x="292759" y="1479448"/>
                      <a:pt x="292759" y="1479448"/>
                      <a:pt x="292759" y="1479448"/>
                    </a:cubicBezTo>
                    <a:cubicBezTo>
                      <a:pt x="292759" y="1485306"/>
                      <a:pt x="292759" y="1497022"/>
                      <a:pt x="292759" y="1502880"/>
                    </a:cubicBezTo>
                    <a:cubicBezTo>
                      <a:pt x="292759" y="1508738"/>
                      <a:pt x="286850" y="1508738"/>
                      <a:pt x="280940" y="1514596"/>
                    </a:cubicBezTo>
                    <a:cubicBezTo>
                      <a:pt x="286850" y="1520454"/>
                      <a:pt x="292759" y="1526313"/>
                      <a:pt x="286850" y="1538028"/>
                    </a:cubicBezTo>
                    <a:cubicBezTo>
                      <a:pt x="286850" y="1543886"/>
                      <a:pt x="275031" y="1549744"/>
                      <a:pt x="269121" y="1555603"/>
                    </a:cubicBezTo>
                    <a:cubicBezTo>
                      <a:pt x="263212" y="1555603"/>
                      <a:pt x="257302" y="1549744"/>
                      <a:pt x="251392" y="1549744"/>
                    </a:cubicBezTo>
                    <a:cubicBezTo>
                      <a:pt x="251392" y="1561461"/>
                      <a:pt x="239573" y="1567319"/>
                      <a:pt x="233664" y="1567319"/>
                    </a:cubicBezTo>
                    <a:cubicBezTo>
                      <a:pt x="221845" y="1567319"/>
                      <a:pt x="215935" y="1561461"/>
                      <a:pt x="215935" y="1555603"/>
                    </a:cubicBezTo>
                    <a:cubicBezTo>
                      <a:pt x="215935" y="1549744"/>
                      <a:pt x="215935" y="1543886"/>
                      <a:pt x="221845" y="1538028"/>
                    </a:cubicBezTo>
                    <a:cubicBezTo>
                      <a:pt x="233664" y="1543886"/>
                      <a:pt x="245483" y="1532171"/>
                      <a:pt x="251392" y="1526313"/>
                    </a:cubicBezTo>
                    <a:cubicBezTo>
                      <a:pt x="263212" y="1514596"/>
                      <a:pt x="275031" y="1502880"/>
                      <a:pt x="269121" y="1485306"/>
                    </a:cubicBezTo>
                    <a:cubicBezTo>
                      <a:pt x="269121" y="1480912"/>
                      <a:pt x="275769" y="1473224"/>
                      <a:pt x="281587" y="1472126"/>
                    </a:cubicBezTo>
                    <a:close/>
                    <a:moveTo>
                      <a:pt x="327852" y="1467732"/>
                    </a:moveTo>
                    <a:cubicBezTo>
                      <a:pt x="333542" y="1473612"/>
                      <a:pt x="333542" y="1485373"/>
                      <a:pt x="339233" y="1491253"/>
                    </a:cubicBezTo>
                    <a:cubicBezTo>
                      <a:pt x="339233" y="1497134"/>
                      <a:pt x="339233" y="1497134"/>
                      <a:pt x="339233" y="1497134"/>
                    </a:cubicBezTo>
                    <a:cubicBezTo>
                      <a:pt x="339233" y="1485373"/>
                      <a:pt x="327852" y="1479493"/>
                      <a:pt x="327852" y="1467732"/>
                    </a:cubicBezTo>
                    <a:close/>
                    <a:moveTo>
                      <a:pt x="2407577" y="1432639"/>
                    </a:moveTo>
                    <a:cubicBezTo>
                      <a:pt x="2413479" y="1432639"/>
                      <a:pt x="2413479" y="1438519"/>
                      <a:pt x="2413479" y="1438519"/>
                    </a:cubicBezTo>
                    <a:cubicBezTo>
                      <a:pt x="2413479" y="1456161"/>
                      <a:pt x="2407577" y="1473801"/>
                      <a:pt x="2389873" y="1485562"/>
                    </a:cubicBezTo>
                    <a:cubicBezTo>
                      <a:pt x="2383972" y="1491443"/>
                      <a:pt x="2372169" y="1491443"/>
                      <a:pt x="2360366" y="1491443"/>
                    </a:cubicBezTo>
                    <a:cubicBezTo>
                      <a:pt x="2360366" y="1485562"/>
                      <a:pt x="2360366" y="1485562"/>
                      <a:pt x="2360366" y="1485562"/>
                    </a:cubicBezTo>
                    <a:cubicBezTo>
                      <a:pt x="2366268" y="1479682"/>
                      <a:pt x="2372169" y="1479682"/>
                      <a:pt x="2378071" y="1479682"/>
                    </a:cubicBezTo>
                    <a:cubicBezTo>
                      <a:pt x="2389873" y="1473801"/>
                      <a:pt x="2401677" y="1467921"/>
                      <a:pt x="2407577" y="1456161"/>
                    </a:cubicBezTo>
                    <a:cubicBezTo>
                      <a:pt x="2407577" y="1450280"/>
                      <a:pt x="2407577" y="1438519"/>
                      <a:pt x="2407577" y="1432639"/>
                    </a:cubicBezTo>
                    <a:close/>
                    <a:moveTo>
                      <a:pt x="304141" y="1432639"/>
                    </a:moveTo>
                    <a:cubicBezTo>
                      <a:pt x="310021" y="1438494"/>
                      <a:pt x="315902" y="1444347"/>
                      <a:pt x="315902" y="1450202"/>
                    </a:cubicBezTo>
                    <a:cubicBezTo>
                      <a:pt x="315902" y="1456056"/>
                      <a:pt x="315902" y="1461910"/>
                      <a:pt x="310021" y="1467764"/>
                    </a:cubicBezTo>
                    <a:cubicBezTo>
                      <a:pt x="321782" y="1473619"/>
                      <a:pt x="333543" y="1485327"/>
                      <a:pt x="327662" y="1502890"/>
                    </a:cubicBezTo>
                    <a:cubicBezTo>
                      <a:pt x="327662" y="1508744"/>
                      <a:pt x="315902" y="1514598"/>
                      <a:pt x="327662" y="1520452"/>
                    </a:cubicBezTo>
                    <a:cubicBezTo>
                      <a:pt x="333543" y="1526306"/>
                      <a:pt x="333543" y="1538015"/>
                      <a:pt x="333543" y="1549723"/>
                    </a:cubicBezTo>
                    <a:cubicBezTo>
                      <a:pt x="327662" y="1538015"/>
                      <a:pt x="327662" y="1532160"/>
                      <a:pt x="321782" y="1520452"/>
                    </a:cubicBezTo>
                    <a:cubicBezTo>
                      <a:pt x="321782" y="1520452"/>
                      <a:pt x="327662" y="1514598"/>
                      <a:pt x="315902" y="1514598"/>
                    </a:cubicBezTo>
                    <a:cubicBezTo>
                      <a:pt x="310021" y="1520452"/>
                      <a:pt x="321782" y="1526306"/>
                      <a:pt x="321782" y="1538015"/>
                    </a:cubicBezTo>
                    <a:cubicBezTo>
                      <a:pt x="321782" y="1549723"/>
                      <a:pt x="321782" y="1561432"/>
                      <a:pt x="310021" y="1567286"/>
                    </a:cubicBezTo>
                    <a:cubicBezTo>
                      <a:pt x="304141" y="1573140"/>
                      <a:pt x="292380" y="1573140"/>
                      <a:pt x="274739" y="1578994"/>
                    </a:cubicBezTo>
                    <a:cubicBezTo>
                      <a:pt x="274739" y="1578994"/>
                      <a:pt x="274739" y="1584848"/>
                      <a:pt x="274739" y="1590702"/>
                    </a:cubicBezTo>
                    <a:cubicBezTo>
                      <a:pt x="268859" y="1596557"/>
                      <a:pt x="262979" y="1602411"/>
                      <a:pt x="257098" y="1602411"/>
                    </a:cubicBezTo>
                    <a:cubicBezTo>
                      <a:pt x="245337" y="1602411"/>
                      <a:pt x="239457" y="1590702"/>
                      <a:pt x="227696" y="1590702"/>
                    </a:cubicBezTo>
                    <a:cubicBezTo>
                      <a:pt x="221816" y="1596557"/>
                      <a:pt x="210055" y="1596557"/>
                      <a:pt x="204175" y="1596557"/>
                    </a:cubicBezTo>
                    <a:cubicBezTo>
                      <a:pt x="198295" y="1596557"/>
                      <a:pt x="192414" y="1590702"/>
                      <a:pt x="186534" y="1584848"/>
                    </a:cubicBezTo>
                    <a:cubicBezTo>
                      <a:pt x="192414" y="1578994"/>
                      <a:pt x="198295" y="1578994"/>
                      <a:pt x="204175" y="1567286"/>
                    </a:cubicBezTo>
                    <a:cubicBezTo>
                      <a:pt x="210055" y="1561432"/>
                      <a:pt x="221816" y="1578994"/>
                      <a:pt x="227696" y="1573140"/>
                    </a:cubicBezTo>
                    <a:cubicBezTo>
                      <a:pt x="239457" y="1573140"/>
                      <a:pt x="251217" y="1573140"/>
                      <a:pt x="251217" y="1561432"/>
                    </a:cubicBezTo>
                    <a:cubicBezTo>
                      <a:pt x="268859" y="1561432"/>
                      <a:pt x="286500" y="1561432"/>
                      <a:pt x="292380" y="1543869"/>
                    </a:cubicBezTo>
                    <a:cubicBezTo>
                      <a:pt x="298261" y="1538015"/>
                      <a:pt x="298261" y="1526306"/>
                      <a:pt x="292380" y="1514598"/>
                    </a:cubicBezTo>
                    <a:cubicBezTo>
                      <a:pt x="298261" y="1502890"/>
                      <a:pt x="304141" y="1497035"/>
                      <a:pt x="298261" y="1485327"/>
                    </a:cubicBezTo>
                    <a:cubicBezTo>
                      <a:pt x="298261" y="1479473"/>
                      <a:pt x="292380" y="1467764"/>
                      <a:pt x="286500" y="1461910"/>
                    </a:cubicBezTo>
                    <a:cubicBezTo>
                      <a:pt x="292380" y="1456056"/>
                      <a:pt x="298261" y="1444347"/>
                      <a:pt x="304141" y="1432639"/>
                    </a:cubicBezTo>
                    <a:close/>
                    <a:moveTo>
                      <a:pt x="2325206" y="1421785"/>
                    </a:moveTo>
                    <a:cubicBezTo>
                      <a:pt x="2329601" y="1421785"/>
                      <a:pt x="2333996" y="1423261"/>
                      <a:pt x="2336926" y="1426211"/>
                    </a:cubicBezTo>
                    <a:cubicBezTo>
                      <a:pt x="2348646" y="1426211"/>
                      <a:pt x="2348646" y="1438014"/>
                      <a:pt x="2354506" y="1449817"/>
                    </a:cubicBezTo>
                    <a:cubicBezTo>
                      <a:pt x="2360366" y="1461619"/>
                      <a:pt x="2360366" y="1479324"/>
                      <a:pt x="2348646" y="1491127"/>
                    </a:cubicBezTo>
                    <a:cubicBezTo>
                      <a:pt x="2331066" y="1514732"/>
                      <a:pt x="2295906" y="1526535"/>
                      <a:pt x="2266606" y="1520634"/>
                    </a:cubicBezTo>
                    <a:cubicBezTo>
                      <a:pt x="2249026" y="1514732"/>
                      <a:pt x="2237306" y="1508831"/>
                      <a:pt x="2225586" y="1497028"/>
                    </a:cubicBezTo>
                    <a:cubicBezTo>
                      <a:pt x="2208005" y="1485225"/>
                      <a:pt x="2196285" y="1455718"/>
                      <a:pt x="2196285" y="1432112"/>
                    </a:cubicBezTo>
                    <a:cubicBezTo>
                      <a:pt x="2202146" y="1432112"/>
                      <a:pt x="2202146" y="1426211"/>
                      <a:pt x="2208005" y="1432112"/>
                    </a:cubicBezTo>
                    <a:cubicBezTo>
                      <a:pt x="2213866" y="1443915"/>
                      <a:pt x="2213866" y="1455718"/>
                      <a:pt x="2225586" y="1467521"/>
                    </a:cubicBezTo>
                    <a:cubicBezTo>
                      <a:pt x="2237306" y="1491127"/>
                      <a:pt x="2266606" y="1502930"/>
                      <a:pt x="2295906" y="1497028"/>
                    </a:cubicBezTo>
                    <a:cubicBezTo>
                      <a:pt x="2307626" y="1497028"/>
                      <a:pt x="2325206" y="1491127"/>
                      <a:pt x="2331066" y="1479324"/>
                    </a:cubicBezTo>
                    <a:cubicBezTo>
                      <a:pt x="2331066" y="1467521"/>
                      <a:pt x="2336926" y="1461619"/>
                      <a:pt x="2325206" y="1455718"/>
                    </a:cubicBezTo>
                    <a:cubicBezTo>
                      <a:pt x="2319346" y="1461619"/>
                      <a:pt x="2325206" y="1473423"/>
                      <a:pt x="2313486" y="1479324"/>
                    </a:cubicBezTo>
                    <a:cubicBezTo>
                      <a:pt x="2307626" y="1479324"/>
                      <a:pt x="2301766" y="1479324"/>
                      <a:pt x="2295906" y="1479324"/>
                    </a:cubicBezTo>
                    <a:cubicBezTo>
                      <a:pt x="2290046" y="1473423"/>
                      <a:pt x="2284186" y="1467521"/>
                      <a:pt x="2284186" y="1461619"/>
                    </a:cubicBezTo>
                    <a:cubicBezTo>
                      <a:pt x="2278326" y="1455718"/>
                      <a:pt x="2284186" y="1449817"/>
                      <a:pt x="2284186" y="1443915"/>
                    </a:cubicBezTo>
                    <a:cubicBezTo>
                      <a:pt x="2290046" y="1438014"/>
                      <a:pt x="2301766" y="1438014"/>
                      <a:pt x="2307626" y="1438014"/>
                    </a:cubicBezTo>
                    <a:cubicBezTo>
                      <a:pt x="2313486" y="1443915"/>
                      <a:pt x="2307626" y="1432112"/>
                      <a:pt x="2313486" y="1426211"/>
                    </a:cubicBezTo>
                    <a:cubicBezTo>
                      <a:pt x="2316416" y="1423261"/>
                      <a:pt x="2320811" y="1421785"/>
                      <a:pt x="2325206" y="1421785"/>
                    </a:cubicBezTo>
                    <a:close/>
                    <a:moveTo>
                      <a:pt x="304141" y="1420310"/>
                    </a:moveTo>
                    <a:cubicBezTo>
                      <a:pt x="310069" y="1426190"/>
                      <a:pt x="327852" y="1437951"/>
                      <a:pt x="321924" y="1449712"/>
                    </a:cubicBezTo>
                    <a:cubicBezTo>
                      <a:pt x="321924" y="1437951"/>
                      <a:pt x="310069" y="1432070"/>
                      <a:pt x="304141" y="1426190"/>
                    </a:cubicBezTo>
                    <a:cubicBezTo>
                      <a:pt x="304141" y="1420310"/>
                      <a:pt x="304141" y="1420310"/>
                      <a:pt x="304141" y="1420310"/>
                    </a:cubicBezTo>
                    <a:close/>
                    <a:moveTo>
                      <a:pt x="2436874" y="1414619"/>
                    </a:moveTo>
                    <a:cubicBezTo>
                      <a:pt x="2442723" y="1414619"/>
                      <a:pt x="2436874" y="1426422"/>
                      <a:pt x="2436874" y="1432323"/>
                    </a:cubicBezTo>
                    <a:cubicBezTo>
                      <a:pt x="2436874" y="1432323"/>
                      <a:pt x="2431025" y="1438225"/>
                      <a:pt x="2431025" y="1438225"/>
                    </a:cubicBezTo>
                    <a:cubicBezTo>
                      <a:pt x="2442723" y="1444126"/>
                      <a:pt x="2448572" y="1450028"/>
                      <a:pt x="2448572" y="1455929"/>
                    </a:cubicBezTo>
                    <a:cubicBezTo>
                      <a:pt x="2448572" y="1461830"/>
                      <a:pt x="2448572" y="1467732"/>
                      <a:pt x="2442723" y="1467732"/>
                    </a:cubicBezTo>
                    <a:cubicBezTo>
                      <a:pt x="2436874" y="1473633"/>
                      <a:pt x="2436874" y="1467732"/>
                      <a:pt x="2431025" y="1473633"/>
                    </a:cubicBezTo>
                    <a:cubicBezTo>
                      <a:pt x="2431025" y="1479534"/>
                      <a:pt x="2436874" y="1491338"/>
                      <a:pt x="2436874" y="1497239"/>
                    </a:cubicBezTo>
                    <a:cubicBezTo>
                      <a:pt x="2431025" y="1503141"/>
                      <a:pt x="2425177" y="1503141"/>
                      <a:pt x="2419328" y="1503141"/>
                    </a:cubicBezTo>
                    <a:cubicBezTo>
                      <a:pt x="2413480" y="1509042"/>
                      <a:pt x="2407631" y="1497239"/>
                      <a:pt x="2401782" y="1503141"/>
                    </a:cubicBezTo>
                    <a:cubicBezTo>
                      <a:pt x="2407631" y="1509042"/>
                      <a:pt x="2401782" y="1514943"/>
                      <a:pt x="2395933" y="1520845"/>
                    </a:cubicBezTo>
                    <a:cubicBezTo>
                      <a:pt x="2390084" y="1520845"/>
                      <a:pt x="2384236" y="1520845"/>
                      <a:pt x="2378387" y="1514943"/>
                    </a:cubicBezTo>
                    <a:cubicBezTo>
                      <a:pt x="2378387" y="1514943"/>
                      <a:pt x="2378387" y="1509042"/>
                      <a:pt x="2372538" y="1509042"/>
                    </a:cubicBezTo>
                    <a:cubicBezTo>
                      <a:pt x="2366690" y="1520845"/>
                      <a:pt x="2354992" y="1520845"/>
                      <a:pt x="2349143" y="1520845"/>
                    </a:cubicBezTo>
                    <a:cubicBezTo>
                      <a:pt x="2343294" y="1520845"/>
                      <a:pt x="2343294" y="1514943"/>
                      <a:pt x="2343294" y="1514943"/>
                    </a:cubicBezTo>
                    <a:cubicBezTo>
                      <a:pt x="2343294" y="1509042"/>
                      <a:pt x="2349143" y="1503141"/>
                      <a:pt x="2354992" y="1497239"/>
                    </a:cubicBezTo>
                    <a:cubicBezTo>
                      <a:pt x="2372538" y="1497239"/>
                      <a:pt x="2384236" y="1497239"/>
                      <a:pt x="2401782" y="1485436"/>
                    </a:cubicBezTo>
                    <a:cubicBezTo>
                      <a:pt x="2407631" y="1485436"/>
                      <a:pt x="2413480" y="1479534"/>
                      <a:pt x="2419328" y="1467732"/>
                    </a:cubicBezTo>
                    <a:cubicBezTo>
                      <a:pt x="2419328" y="1455929"/>
                      <a:pt x="2425177" y="1444126"/>
                      <a:pt x="2419328" y="1426422"/>
                    </a:cubicBezTo>
                    <a:cubicBezTo>
                      <a:pt x="2425177" y="1420521"/>
                      <a:pt x="2431025" y="1414619"/>
                      <a:pt x="2436874" y="1414619"/>
                    </a:cubicBezTo>
                    <a:close/>
                    <a:moveTo>
                      <a:pt x="2442841" y="1390908"/>
                    </a:moveTo>
                    <a:cubicBezTo>
                      <a:pt x="2448729" y="1390908"/>
                      <a:pt x="2454618" y="1396809"/>
                      <a:pt x="2454618" y="1402710"/>
                    </a:cubicBezTo>
                    <a:cubicBezTo>
                      <a:pt x="2460506" y="1408612"/>
                      <a:pt x="2460506" y="1420415"/>
                      <a:pt x="2454618" y="1426316"/>
                    </a:cubicBezTo>
                    <a:cubicBezTo>
                      <a:pt x="2454618" y="1426316"/>
                      <a:pt x="2454618" y="1426316"/>
                      <a:pt x="2454618" y="1432217"/>
                    </a:cubicBezTo>
                    <a:cubicBezTo>
                      <a:pt x="2460506" y="1438119"/>
                      <a:pt x="2472283" y="1444021"/>
                      <a:pt x="2472283" y="1455823"/>
                    </a:cubicBezTo>
                    <a:cubicBezTo>
                      <a:pt x="2472283" y="1461725"/>
                      <a:pt x="2472283" y="1473528"/>
                      <a:pt x="2466394" y="1473528"/>
                    </a:cubicBezTo>
                    <a:cubicBezTo>
                      <a:pt x="2460506" y="1473528"/>
                      <a:pt x="2460506" y="1473528"/>
                      <a:pt x="2454618" y="1479429"/>
                    </a:cubicBezTo>
                    <a:cubicBezTo>
                      <a:pt x="2466394" y="1491232"/>
                      <a:pt x="2460506" y="1508936"/>
                      <a:pt x="2454618" y="1514837"/>
                    </a:cubicBezTo>
                    <a:cubicBezTo>
                      <a:pt x="2448729" y="1526641"/>
                      <a:pt x="2436953" y="1520739"/>
                      <a:pt x="2431065" y="1520739"/>
                    </a:cubicBezTo>
                    <a:cubicBezTo>
                      <a:pt x="2425176" y="1520739"/>
                      <a:pt x="2425176" y="1520739"/>
                      <a:pt x="2419288" y="1520739"/>
                    </a:cubicBezTo>
                    <a:cubicBezTo>
                      <a:pt x="2419288" y="1526641"/>
                      <a:pt x="2419288" y="1538443"/>
                      <a:pt x="2407512" y="1538443"/>
                    </a:cubicBezTo>
                    <a:cubicBezTo>
                      <a:pt x="2395735" y="1544345"/>
                      <a:pt x="2378070" y="1526641"/>
                      <a:pt x="2372182" y="1544345"/>
                    </a:cubicBezTo>
                    <a:cubicBezTo>
                      <a:pt x="2360406" y="1550246"/>
                      <a:pt x="2342741" y="1538443"/>
                      <a:pt x="2336853" y="1538443"/>
                    </a:cubicBezTo>
                    <a:cubicBezTo>
                      <a:pt x="2330964" y="1532542"/>
                      <a:pt x="2330964" y="1526641"/>
                      <a:pt x="2330964" y="1520739"/>
                    </a:cubicBezTo>
                    <a:cubicBezTo>
                      <a:pt x="2336853" y="1520739"/>
                      <a:pt x="2342741" y="1526641"/>
                      <a:pt x="2348629" y="1526641"/>
                    </a:cubicBezTo>
                    <a:cubicBezTo>
                      <a:pt x="2354517" y="1526641"/>
                      <a:pt x="2366294" y="1526641"/>
                      <a:pt x="2372182" y="1520739"/>
                    </a:cubicBezTo>
                    <a:cubicBezTo>
                      <a:pt x="2383959" y="1526641"/>
                      <a:pt x="2395735" y="1532542"/>
                      <a:pt x="2401623" y="1526641"/>
                    </a:cubicBezTo>
                    <a:cubicBezTo>
                      <a:pt x="2413400" y="1514837"/>
                      <a:pt x="2413400" y="1514837"/>
                      <a:pt x="2413400" y="1514837"/>
                    </a:cubicBezTo>
                    <a:cubicBezTo>
                      <a:pt x="2425176" y="1514837"/>
                      <a:pt x="2431065" y="1508936"/>
                      <a:pt x="2442841" y="1503035"/>
                    </a:cubicBezTo>
                    <a:cubicBezTo>
                      <a:pt x="2448729" y="1497133"/>
                      <a:pt x="2442841" y="1485330"/>
                      <a:pt x="2442841" y="1479429"/>
                    </a:cubicBezTo>
                    <a:cubicBezTo>
                      <a:pt x="2448729" y="1473528"/>
                      <a:pt x="2454618" y="1467626"/>
                      <a:pt x="2454618" y="1461725"/>
                    </a:cubicBezTo>
                    <a:cubicBezTo>
                      <a:pt x="2454618" y="1449922"/>
                      <a:pt x="2448729" y="1444021"/>
                      <a:pt x="2442841" y="1438119"/>
                    </a:cubicBezTo>
                    <a:cubicBezTo>
                      <a:pt x="2448729" y="1426316"/>
                      <a:pt x="2448729" y="1414513"/>
                      <a:pt x="2442841" y="1408612"/>
                    </a:cubicBezTo>
                    <a:cubicBezTo>
                      <a:pt x="2436953" y="1402710"/>
                      <a:pt x="2442841" y="1396809"/>
                      <a:pt x="2442841" y="1390908"/>
                    </a:cubicBezTo>
                    <a:close/>
                    <a:moveTo>
                      <a:pt x="74855" y="1388943"/>
                    </a:moveTo>
                    <a:cubicBezTo>
                      <a:pt x="76336" y="1389688"/>
                      <a:pt x="77819" y="1391178"/>
                      <a:pt x="80783" y="1391178"/>
                    </a:cubicBezTo>
                    <a:cubicBezTo>
                      <a:pt x="110421" y="1391178"/>
                      <a:pt x="110421" y="1391178"/>
                      <a:pt x="110421" y="1391178"/>
                    </a:cubicBezTo>
                    <a:cubicBezTo>
                      <a:pt x="116349" y="1397140"/>
                      <a:pt x="116349" y="1409063"/>
                      <a:pt x="116349" y="1415025"/>
                    </a:cubicBezTo>
                    <a:cubicBezTo>
                      <a:pt x="110421" y="1420987"/>
                      <a:pt x="104493" y="1420987"/>
                      <a:pt x="98565" y="1426949"/>
                    </a:cubicBezTo>
                    <a:cubicBezTo>
                      <a:pt x="92638" y="1426949"/>
                      <a:pt x="86710" y="1420987"/>
                      <a:pt x="80783" y="1415025"/>
                    </a:cubicBezTo>
                    <a:cubicBezTo>
                      <a:pt x="80783" y="1409063"/>
                      <a:pt x="74855" y="1397140"/>
                      <a:pt x="68927" y="1391178"/>
                    </a:cubicBezTo>
                    <a:cubicBezTo>
                      <a:pt x="71891" y="1388198"/>
                      <a:pt x="73372" y="1388198"/>
                      <a:pt x="74855" y="1388943"/>
                    </a:cubicBezTo>
                    <a:close/>
                    <a:moveTo>
                      <a:pt x="2454262" y="1385217"/>
                    </a:moveTo>
                    <a:cubicBezTo>
                      <a:pt x="2460142" y="1385217"/>
                      <a:pt x="2466023" y="1397005"/>
                      <a:pt x="2471903" y="1402899"/>
                    </a:cubicBezTo>
                    <a:cubicBezTo>
                      <a:pt x="2471903" y="1414687"/>
                      <a:pt x="2466023" y="1420580"/>
                      <a:pt x="2466023" y="1426474"/>
                    </a:cubicBezTo>
                    <a:cubicBezTo>
                      <a:pt x="2471903" y="1432369"/>
                      <a:pt x="2483664" y="1438262"/>
                      <a:pt x="2483664" y="1450050"/>
                    </a:cubicBezTo>
                    <a:cubicBezTo>
                      <a:pt x="2483664" y="1455944"/>
                      <a:pt x="2483664" y="1467732"/>
                      <a:pt x="2477784" y="1467732"/>
                    </a:cubicBezTo>
                    <a:cubicBezTo>
                      <a:pt x="2483664" y="1450050"/>
                      <a:pt x="2471903" y="1438262"/>
                      <a:pt x="2460142" y="1426474"/>
                    </a:cubicBezTo>
                    <a:cubicBezTo>
                      <a:pt x="2471903" y="1414687"/>
                      <a:pt x="2460142" y="1397005"/>
                      <a:pt x="2454262" y="1385217"/>
                    </a:cubicBezTo>
                    <a:close/>
                    <a:moveTo>
                      <a:pt x="127730" y="1385217"/>
                    </a:moveTo>
                    <a:cubicBezTo>
                      <a:pt x="139491" y="1385217"/>
                      <a:pt x="145372" y="1397036"/>
                      <a:pt x="151252" y="1402946"/>
                    </a:cubicBezTo>
                    <a:cubicBezTo>
                      <a:pt x="151252" y="1408855"/>
                      <a:pt x="139491" y="1414765"/>
                      <a:pt x="145372" y="1420674"/>
                    </a:cubicBezTo>
                    <a:cubicBezTo>
                      <a:pt x="151252" y="1420674"/>
                      <a:pt x="157132" y="1426584"/>
                      <a:pt x="157132" y="1432493"/>
                    </a:cubicBezTo>
                    <a:cubicBezTo>
                      <a:pt x="157132" y="1438403"/>
                      <a:pt x="157132" y="1450222"/>
                      <a:pt x="151252" y="1456131"/>
                    </a:cubicBezTo>
                    <a:cubicBezTo>
                      <a:pt x="145372" y="1456131"/>
                      <a:pt x="133611" y="1462041"/>
                      <a:pt x="127730" y="1456131"/>
                    </a:cubicBezTo>
                    <a:cubicBezTo>
                      <a:pt x="121850" y="1456131"/>
                      <a:pt x="121850" y="1444313"/>
                      <a:pt x="115970" y="1444313"/>
                    </a:cubicBezTo>
                    <a:cubicBezTo>
                      <a:pt x="110090" y="1450222"/>
                      <a:pt x="110090" y="1456131"/>
                      <a:pt x="98329" y="1456131"/>
                    </a:cubicBezTo>
                    <a:cubicBezTo>
                      <a:pt x="92448" y="1456131"/>
                      <a:pt x="86568" y="1456131"/>
                      <a:pt x="80688" y="1450222"/>
                    </a:cubicBezTo>
                    <a:cubicBezTo>
                      <a:pt x="80688" y="1438403"/>
                      <a:pt x="68927" y="1432493"/>
                      <a:pt x="74807" y="1426584"/>
                    </a:cubicBezTo>
                    <a:cubicBezTo>
                      <a:pt x="86568" y="1426584"/>
                      <a:pt x="92448" y="1438403"/>
                      <a:pt x="104209" y="1432493"/>
                    </a:cubicBezTo>
                    <a:cubicBezTo>
                      <a:pt x="115970" y="1426584"/>
                      <a:pt x="121850" y="1420674"/>
                      <a:pt x="121850" y="1414765"/>
                    </a:cubicBezTo>
                    <a:cubicBezTo>
                      <a:pt x="127730" y="1402946"/>
                      <a:pt x="104209" y="1385217"/>
                      <a:pt x="127730" y="1385217"/>
                    </a:cubicBezTo>
                    <a:close/>
                    <a:moveTo>
                      <a:pt x="2442880" y="1379526"/>
                    </a:moveTo>
                    <a:cubicBezTo>
                      <a:pt x="2442880" y="1379526"/>
                      <a:pt x="2448571" y="1379526"/>
                      <a:pt x="2448571" y="1385217"/>
                    </a:cubicBezTo>
                    <a:cubicBezTo>
                      <a:pt x="2448571" y="1385217"/>
                      <a:pt x="2442880" y="1385217"/>
                      <a:pt x="2442880" y="1379526"/>
                    </a:cubicBezTo>
                    <a:close/>
                    <a:moveTo>
                      <a:pt x="216251" y="1332104"/>
                    </a:moveTo>
                    <a:cubicBezTo>
                      <a:pt x="227994" y="1338006"/>
                      <a:pt x="227994" y="1338006"/>
                      <a:pt x="227994" y="1338006"/>
                    </a:cubicBezTo>
                    <a:cubicBezTo>
                      <a:pt x="251480" y="1343907"/>
                      <a:pt x="263222" y="1361611"/>
                      <a:pt x="274965" y="1373414"/>
                    </a:cubicBezTo>
                    <a:cubicBezTo>
                      <a:pt x="286707" y="1397020"/>
                      <a:pt x="298450" y="1420626"/>
                      <a:pt x="292578" y="1444231"/>
                    </a:cubicBezTo>
                    <a:cubicBezTo>
                      <a:pt x="280836" y="1467837"/>
                      <a:pt x="257351" y="1479640"/>
                      <a:pt x="233866" y="1485541"/>
                    </a:cubicBezTo>
                    <a:cubicBezTo>
                      <a:pt x="222123" y="1491443"/>
                      <a:pt x="204509" y="1485541"/>
                      <a:pt x="186895" y="1467837"/>
                    </a:cubicBezTo>
                    <a:cubicBezTo>
                      <a:pt x="181024" y="1467837"/>
                      <a:pt x="181024" y="1456034"/>
                      <a:pt x="181024" y="1450132"/>
                    </a:cubicBezTo>
                    <a:cubicBezTo>
                      <a:pt x="186895" y="1444231"/>
                      <a:pt x="181024" y="1438330"/>
                      <a:pt x="186895" y="1438330"/>
                    </a:cubicBezTo>
                    <a:cubicBezTo>
                      <a:pt x="192766" y="1438330"/>
                      <a:pt x="198637" y="1438330"/>
                      <a:pt x="204509" y="1438330"/>
                    </a:cubicBezTo>
                    <a:cubicBezTo>
                      <a:pt x="204509" y="1432428"/>
                      <a:pt x="198637" y="1426527"/>
                      <a:pt x="204509" y="1420626"/>
                    </a:cubicBezTo>
                    <a:cubicBezTo>
                      <a:pt x="210380" y="1408823"/>
                      <a:pt x="216251" y="1414724"/>
                      <a:pt x="227994" y="1414724"/>
                    </a:cubicBezTo>
                    <a:cubicBezTo>
                      <a:pt x="233866" y="1420626"/>
                      <a:pt x="239737" y="1432428"/>
                      <a:pt x="233866" y="1438330"/>
                    </a:cubicBezTo>
                    <a:cubicBezTo>
                      <a:pt x="227994" y="1444231"/>
                      <a:pt x="222123" y="1444231"/>
                      <a:pt x="216251" y="1450132"/>
                    </a:cubicBezTo>
                    <a:cubicBezTo>
                      <a:pt x="222123" y="1461936"/>
                      <a:pt x="233866" y="1456034"/>
                      <a:pt x="245608" y="1456034"/>
                    </a:cubicBezTo>
                    <a:cubicBezTo>
                      <a:pt x="263222" y="1450132"/>
                      <a:pt x="274965" y="1432428"/>
                      <a:pt x="274965" y="1414724"/>
                    </a:cubicBezTo>
                    <a:cubicBezTo>
                      <a:pt x="263222" y="1391119"/>
                      <a:pt x="257351" y="1373414"/>
                      <a:pt x="233866" y="1361611"/>
                    </a:cubicBezTo>
                    <a:cubicBezTo>
                      <a:pt x="216251" y="1349808"/>
                      <a:pt x="198637" y="1343907"/>
                      <a:pt x="175153" y="1343907"/>
                    </a:cubicBezTo>
                    <a:cubicBezTo>
                      <a:pt x="175153" y="1343907"/>
                      <a:pt x="181024" y="1338006"/>
                      <a:pt x="181024" y="1338006"/>
                    </a:cubicBezTo>
                    <a:cubicBezTo>
                      <a:pt x="192766" y="1332104"/>
                      <a:pt x="204509" y="1338006"/>
                      <a:pt x="216251" y="1332104"/>
                    </a:cubicBezTo>
                    <a:close/>
                    <a:moveTo>
                      <a:pt x="2302166" y="1326414"/>
                    </a:moveTo>
                    <a:cubicBezTo>
                      <a:pt x="2308029" y="1326414"/>
                      <a:pt x="2308029" y="1332294"/>
                      <a:pt x="2308029" y="1332294"/>
                    </a:cubicBezTo>
                    <a:cubicBezTo>
                      <a:pt x="2313892" y="1338174"/>
                      <a:pt x="2308029" y="1344054"/>
                      <a:pt x="2302166" y="1349935"/>
                    </a:cubicBezTo>
                    <a:cubicBezTo>
                      <a:pt x="2302166" y="1349935"/>
                      <a:pt x="2296303" y="1349935"/>
                      <a:pt x="2296303" y="1355815"/>
                    </a:cubicBezTo>
                    <a:cubicBezTo>
                      <a:pt x="2302166" y="1361696"/>
                      <a:pt x="2308029" y="1367576"/>
                      <a:pt x="2302166" y="1373456"/>
                    </a:cubicBezTo>
                    <a:cubicBezTo>
                      <a:pt x="2302166" y="1379336"/>
                      <a:pt x="2296303" y="1379336"/>
                      <a:pt x="2290440" y="1385217"/>
                    </a:cubicBezTo>
                    <a:cubicBezTo>
                      <a:pt x="2284577" y="1385217"/>
                      <a:pt x="2278713" y="1379336"/>
                      <a:pt x="2278713" y="1373456"/>
                    </a:cubicBezTo>
                    <a:cubicBezTo>
                      <a:pt x="2272851" y="1373456"/>
                      <a:pt x="2272851" y="1385217"/>
                      <a:pt x="2261125" y="1385217"/>
                    </a:cubicBezTo>
                    <a:cubicBezTo>
                      <a:pt x="2255261" y="1385217"/>
                      <a:pt x="2249398" y="1385217"/>
                      <a:pt x="2249398" y="1379336"/>
                    </a:cubicBezTo>
                    <a:cubicBezTo>
                      <a:pt x="2249398" y="1373456"/>
                      <a:pt x="2249398" y="1367576"/>
                      <a:pt x="2255261" y="1361696"/>
                    </a:cubicBezTo>
                    <a:cubicBezTo>
                      <a:pt x="2266987" y="1367576"/>
                      <a:pt x="2278713" y="1355815"/>
                      <a:pt x="2284577" y="1344054"/>
                    </a:cubicBezTo>
                    <a:cubicBezTo>
                      <a:pt x="2284577" y="1332294"/>
                      <a:pt x="2284577" y="1332294"/>
                      <a:pt x="2284577" y="1332294"/>
                    </a:cubicBezTo>
                    <a:cubicBezTo>
                      <a:pt x="2290440" y="1332294"/>
                      <a:pt x="2302166" y="1332294"/>
                      <a:pt x="2302166" y="1326414"/>
                    </a:cubicBezTo>
                    <a:close/>
                    <a:moveTo>
                      <a:pt x="2242759" y="1320723"/>
                    </a:moveTo>
                    <a:cubicBezTo>
                      <a:pt x="2254773" y="1326572"/>
                      <a:pt x="2266787" y="1326572"/>
                      <a:pt x="2278800" y="1332420"/>
                    </a:cubicBezTo>
                    <a:cubicBezTo>
                      <a:pt x="2278800" y="1338269"/>
                      <a:pt x="2278800" y="1344118"/>
                      <a:pt x="2278800" y="1344118"/>
                    </a:cubicBezTo>
                    <a:cubicBezTo>
                      <a:pt x="2272793" y="1355816"/>
                      <a:pt x="2266787" y="1355816"/>
                      <a:pt x="2254773" y="1355816"/>
                    </a:cubicBezTo>
                    <a:cubicBezTo>
                      <a:pt x="2248766" y="1355816"/>
                      <a:pt x="2248766" y="1355816"/>
                      <a:pt x="2248766" y="1355816"/>
                    </a:cubicBezTo>
                    <a:cubicBezTo>
                      <a:pt x="2248766" y="1344118"/>
                      <a:pt x="2242759" y="1332420"/>
                      <a:pt x="2242759" y="1320723"/>
                    </a:cubicBezTo>
                    <a:close/>
                    <a:moveTo>
                      <a:pt x="2313359" y="1315032"/>
                    </a:moveTo>
                    <a:cubicBezTo>
                      <a:pt x="2325097" y="1315032"/>
                      <a:pt x="2325097" y="1326769"/>
                      <a:pt x="2330965" y="1332638"/>
                    </a:cubicBezTo>
                    <a:cubicBezTo>
                      <a:pt x="2330965" y="1344375"/>
                      <a:pt x="2330965" y="1356112"/>
                      <a:pt x="2325097" y="1361980"/>
                    </a:cubicBezTo>
                    <a:cubicBezTo>
                      <a:pt x="2313359" y="1367849"/>
                      <a:pt x="2325097" y="1373717"/>
                      <a:pt x="2325097" y="1379586"/>
                    </a:cubicBezTo>
                    <a:cubicBezTo>
                      <a:pt x="2325097" y="1391323"/>
                      <a:pt x="2319228" y="1403060"/>
                      <a:pt x="2307491" y="1403060"/>
                    </a:cubicBezTo>
                    <a:cubicBezTo>
                      <a:pt x="2301622" y="1408928"/>
                      <a:pt x="2295754" y="1408928"/>
                      <a:pt x="2289885" y="1408928"/>
                    </a:cubicBezTo>
                    <a:cubicBezTo>
                      <a:pt x="2278148" y="1397191"/>
                      <a:pt x="2278148" y="1397191"/>
                      <a:pt x="2278148" y="1397191"/>
                    </a:cubicBezTo>
                    <a:cubicBezTo>
                      <a:pt x="2272280" y="1397191"/>
                      <a:pt x="2278148" y="1403060"/>
                      <a:pt x="2272280" y="1403060"/>
                    </a:cubicBezTo>
                    <a:cubicBezTo>
                      <a:pt x="2266411" y="1408928"/>
                      <a:pt x="2254674" y="1408928"/>
                      <a:pt x="2248806" y="1408928"/>
                    </a:cubicBezTo>
                    <a:cubicBezTo>
                      <a:pt x="2242937" y="1403060"/>
                      <a:pt x="2237069" y="1397191"/>
                      <a:pt x="2237069" y="1391323"/>
                    </a:cubicBezTo>
                    <a:cubicBezTo>
                      <a:pt x="2237069" y="1391323"/>
                      <a:pt x="2237069" y="1385454"/>
                      <a:pt x="2237069" y="1385454"/>
                    </a:cubicBezTo>
                    <a:cubicBezTo>
                      <a:pt x="2248806" y="1391323"/>
                      <a:pt x="2266411" y="1391323"/>
                      <a:pt x="2272280" y="1385454"/>
                    </a:cubicBezTo>
                    <a:cubicBezTo>
                      <a:pt x="2284017" y="1391323"/>
                      <a:pt x="2295754" y="1391323"/>
                      <a:pt x="2301622" y="1385454"/>
                    </a:cubicBezTo>
                    <a:cubicBezTo>
                      <a:pt x="2313359" y="1379586"/>
                      <a:pt x="2313359" y="1367849"/>
                      <a:pt x="2307491" y="1356112"/>
                    </a:cubicBezTo>
                    <a:cubicBezTo>
                      <a:pt x="2313359" y="1344375"/>
                      <a:pt x="2319228" y="1338506"/>
                      <a:pt x="2313359" y="1326769"/>
                    </a:cubicBezTo>
                    <a:cubicBezTo>
                      <a:pt x="2313359" y="1320901"/>
                      <a:pt x="2313359" y="1320901"/>
                      <a:pt x="2313359" y="1315032"/>
                    </a:cubicBezTo>
                    <a:close/>
                    <a:moveTo>
                      <a:pt x="269285" y="1302703"/>
                    </a:moveTo>
                    <a:cubicBezTo>
                      <a:pt x="281141" y="1308604"/>
                      <a:pt x="281141" y="1326308"/>
                      <a:pt x="287069" y="1332210"/>
                    </a:cubicBezTo>
                    <a:cubicBezTo>
                      <a:pt x="287069" y="1344012"/>
                      <a:pt x="281141" y="1349914"/>
                      <a:pt x="275213" y="1355816"/>
                    </a:cubicBezTo>
                    <a:cubicBezTo>
                      <a:pt x="269285" y="1355816"/>
                      <a:pt x="269285" y="1355816"/>
                      <a:pt x="263357" y="1355816"/>
                    </a:cubicBezTo>
                    <a:cubicBezTo>
                      <a:pt x="263357" y="1349914"/>
                      <a:pt x="269285" y="1349914"/>
                      <a:pt x="269285" y="1344012"/>
                    </a:cubicBezTo>
                    <a:cubicBezTo>
                      <a:pt x="275213" y="1338112"/>
                      <a:pt x="275213" y="1326308"/>
                      <a:pt x="275213" y="1320407"/>
                    </a:cubicBezTo>
                    <a:cubicBezTo>
                      <a:pt x="275213" y="1314505"/>
                      <a:pt x="263357" y="1308604"/>
                      <a:pt x="269285" y="1302703"/>
                    </a:cubicBezTo>
                    <a:close/>
                    <a:moveTo>
                      <a:pt x="2208088" y="1291321"/>
                    </a:moveTo>
                    <a:cubicBezTo>
                      <a:pt x="2219891" y="1291321"/>
                      <a:pt x="2225792" y="1303115"/>
                      <a:pt x="2231694" y="1309012"/>
                    </a:cubicBezTo>
                    <a:cubicBezTo>
                      <a:pt x="2237596" y="1332599"/>
                      <a:pt x="2249398" y="1356187"/>
                      <a:pt x="2237596" y="1379774"/>
                    </a:cubicBezTo>
                    <a:cubicBezTo>
                      <a:pt x="2231694" y="1385671"/>
                      <a:pt x="2231694" y="1385671"/>
                      <a:pt x="2225792" y="1385671"/>
                    </a:cubicBezTo>
                    <a:cubicBezTo>
                      <a:pt x="2225792" y="1385671"/>
                      <a:pt x="2219891" y="1385671"/>
                      <a:pt x="2219891" y="1385671"/>
                    </a:cubicBezTo>
                    <a:cubicBezTo>
                      <a:pt x="2219891" y="1397465"/>
                      <a:pt x="2219891" y="1409258"/>
                      <a:pt x="2213990" y="1415156"/>
                    </a:cubicBezTo>
                    <a:cubicBezTo>
                      <a:pt x="2213990" y="1421052"/>
                      <a:pt x="2208088" y="1426949"/>
                      <a:pt x="2202187" y="1426949"/>
                    </a:cubicBezTo>
                    <a:cubicBezTo>
                      <a:pt x="2196285" y="1426949"/>
                      <a:pt x="2196285" y="1426949"/>
                      <a:pt x="2196285" y="1426949"/>
                    </a:cubicBezTo>
                    <a:cubicBezTo>
                      <a:pt x="2202187" y="1409258"/>
                      <a:pt x="2196285" y="1397465"/>
                      <a:pt x="2202187" y="1385671"/>
                    </a:cubicBezTo>
                    <a:cubicBezTo>
                      <a:pt x="2208088" y="1373878"/>
                      <a:pt x="2213990" y="1362083"/>
                      <a:pt x="2208088" y="1344393"/>
                    </a:cubicBezTo>
                    <a:cubicBezTo>
                      <a:pt x="2213990" y="1350290"/>
                      <a:pt x="2213990" y="1367981"/>
                      <a:pt x="2225792" y="1362083"/>
                    </a:cubicBezTo>
                    <a:cubicBezTo>
                      <a:pt x="2237596" y="1356187"/>
                      <a:pt x="2231694" y="1344393"/>
                      <a:pt x="2231694" y="1338496"/>
                    </a:cubicBezTo>
                    <a:cubicBezTo>
                      <a:pt x="2225792" y="1326703"/>
                      <a:pt x="2219891" y="1314909"/>
                      <a:pt x="2213990" y="1303115"/>
                    </a:cubicBezTo>
                    <a:cubicBezTo>
                      <a:pt x="2213990" y="1303115"/>
                      <a:pt x="2213990" y="1303115"/>
                      <a:pt x="2208088" y="1303115"/>
                    </a:cubicBezTo>
                    <a:cubicBezTo>
                      <a:pt x="2208088" y="1314909"/>
                      <a:pt x="2213990" y="1326703"/>
                      <a:pt x="2208088" y="1338496"/>
                    </a:cubicBezTo>
                    <a:cubicBezTo>
                      <a:pt x="2202187" y="1332599"/>
                      <a:pt x="2208088" y="1314909"/>
                      <a:pt x="2202187" y="1309012"/>
                    </a:cubicBezTo>
                    <a:cubicBezTo>
                      <a:pt x="2208088" y="1303115"/>
                      <a:pt x="2196285" y="1291321"/>
                      <a:pt x="2208088" y="1291321"/>
                    </a:cubicBezTo>
                    <a:close/>
                    <a:moveTo>
                      <a:pt x="87264" y="1291321"/>
                    </a:moveTo>
                    <a:cubicBezTo>
                      <a:pt x="99006" y="1291321"/>
                      <a:pt x="110749" y="1297190"/>
                      <a:pt x="116620" y="1303058"/>
                    </a:cubicBezTo>
                    <a:cubicBezTo>
                      <a:pt x="116620" y="1303058"/>
                      <a:pt x="116620" y="1308927"/>
                      <a:pt x="122491" y="1308927"/>
                    </a:cubicBezTo>
                    <a:cubicBezTo>
                      <a:pt x="128362" y="1303058"/>
                      <a:pt x="140105" y="1308927"/>
                      <a:pt x="151848" y="1308927"/>
                    </a:cubicBezTo>
                    <a:cubicBezTo>
                      <a:pt x="157719" y="1320664"/>
                      <a:pt x="169462" y="1326532"/>
                      <a:pt x="169462" y="1344138"/>
                    </a:cubicBezTo>
                    <a:cubicBezTo>
                      <a:pt x="163590" y="1350007"/>
                      <a:pt x="163590" y="1355875"/>
                      <a:pt x="151848" y="1361743"/>
                    </a:cubicBezTo>
                    <a:cubicBezTo>
                      <a:pt x="145976" y="1361743"/>
                      <a:pt x="134234" y="1361743"/>
                      <a:pt x="128362" y="1361743"/>
                    </a:cubicBezTo>
                    <a:cubicBezTo>
                      <a:pt x="122491" y="1361743"/>
                      <a:pt x="128362" y="1367612"/>
                      <a:pt x="122491" y="1373480"/>
                    </a:cubicBezTo>
                    <a:cubicBezTo>
                      <a:pt x="116620" y="1379349"/>
                      <a:pt x="104877" y="1385218"/>
                      <a:pt x="93135" y="1385218"/>
                    </a:cubicBezTo>
                    <a:cubicBezTo>
                      <a:pt x="81392" y="1379349"/>
                      <a:pt x="69649" y="1379349"/>
                      <a:pt x="57907" y="1367612"/>
                    </a:cubicBezTo>
                    <a:cubicBezTo>
                      <a:pt x="57907" y="1361743"/>
                      <a:pt x="63778" y="1355875"/>
                      <a:pt x="63778" y="1344138"/>
                    </a:cubicBezTo>
                    <a:cubicBezTo>
                      <a:pt x="63778" y="1332401"/>
                      <a:pt x="52035" y="1326532"/>
                      <a:pt x="46164" y="1320664"/>
                    </a:cubicBezTo>
                    <a:cubicBezTo>
                      <a:pt x="46164" y="1314796"/>
                      <a:pt x="52035" y="1314796"/>
                      <a:pt x="52035" y="1314796"/>
                    </a:cubicBezTo>
                    <a:cubicBezTo>
                      <a:pt x="57907" y="1303058"/>
                      <a:pt x="75521" y="1297190"/>
                      <a:pt x="87264" y="1291321"/>
                    </a:cubicBezTo>
                    <a:close/>
                    <a:moveTo>
                      <a:pt x="286436" y="1279940"/>
                    </a:moveTo>
                    <a:cubicBezTo>
                      <a:pt x="298134" y="1279940"/>
                      <a:pt x="292285" y="1303335"/>
                      <a:pt x="303982" y="1291637"/>
                    </a:cubicBezTo>
                    <a:cubicBezTo>
                      <a:pt x="315680" y="1291637"/>
                      <a:pt x="321528" y="1297486"/>
                      <a:pt x="327377" y="1303335"/>
                    </a:cubicBezTo>
                    <a:cubicBezTo>
                      <a:pt x="327377" y="1309184"/>
                      <a:pt x="321528" y="1315033"/>
                      <a:pt x="327377" y="1315033"/>
                    </a:cubicBezTo>
                    <a:cubicBezTo>
                      <a:pt x="333226" y="1315033"/>
                      <a:pt x="339075" y="1320881"/>
                      <a:pt x="339075" y="1326730"/>
                    </a:cubicBezTo>
                    <a:cubicBezTo>
                      <a:pt x="344924" y="1332579"/>
                      <a:pt x="344924" y="1338428"/>
                      <a:pt x="339075" y="1344277"/>
                    </a:cubicBezTo>
                    <a:cubicBezTo>
                      <a:pt x="333226" y="1350125"/>
                      <a:pt x="321528" y="1344277"/>
                      <a:pt x="321528" y="1350125"/>
                    </a:cubicBezTo>
                    <a:cubicBezTo>
                      <a:pt x="321528" y="1355974"/>
                      <a:pt x="327377" y="1361822"/>
                      <a:pt x="327377" y="1367671"/>
                    </a:cubicBezTo>
                    <a:cubicBezTo>
                      <a:pt x="321528" y="1373520"/>
                      <a:pt x="315680" y="1373520"/>
                      <a:pt x="309831" y="1367671"/>
                    </a:cubicBezTo>
                    <a:cubicBezTo>
                      <a:pt x="309831" y="1367671"/>
                      <a:pt x="303982" y="1367671"/>
                      <a:pt x="303982" y="1367671"/>
                    </a:cubicBezTo>
                    <a:cubicBezTo>
                      <a:pt x="298134" y="1373520"/>
                      <a:pt x="303982" y="1373520"/>
                      <a:pt x="303982" y="1379369"/>
                    </a:cubicBezTo>
                    <a:cubicBezTo>
                      <a:pt x="298134" y="1379369"/>
                      <a:pt x="292285" y="1385218"/>
                      <a:pt x="292285" y="1379369"/>
                    </a:cubicBezTo>
                    <a:cubicBezTo>
                      <a:pt x="286436" y="1373520"/>
                      <a:pt x="280587" y="1367671"/>
                      <a:pt x="274739" y="1361822"/>
                    </a:cubicBezTo>
                    <a:cubicBezTo>
                      <a:pt x="286436" y="1355974"/>
                      <a:pt x="298134" y="1344277"/>
                      <a:pt x="292285" y="1332579"/>
                    </a:cubicBezTo>
                    <a:cubicBezTo>
                      <a:pt x="292285" y="1320881"/>
                      <a:pt x="286436" y="1309184"/>
                      <a:pt x="274739" y="1297486"/>
                    </a:cubicBezTo>
                    <a:cubicBezTo>
                      <a:pt x="274739" y="1291637"/>
                      <a:pt x="280587" y="1285789"/>
                      <a:pt x="286436" y="1279940"/>
                    </a:cubicBezTo>
                    <a:close/>
                    <a:moveTo>
                      <a:pt x="357254" y="1267610"/>
                    </a:moveTo>
                    <a:cubicBezTo>
                      <a:pt x="357254" y="1267610"/>
                      <a:pt x="363102" y="1267610"/>
                      <a:pt x="363102" y="1267610"/>
                    </a:cubicBezTo>
                    <a:cubicBezTo>
                      <a:pt x="374800" y="1279533"/>
                      <a:pt x="374800" y="1279533"/>
                      <a:pt x="374800" y="1279533"/>
                    </a:cubicBezTo>
                    <a:cubicBezTo>
                      <a:pt x="380648" y="1297418"/>
                      <a:pt x="380648" y="1297418"/>
                      <a:pt x="380648" y="1297418"/>
                    </a:cubicBezTo>
                    <a:cubicBezTo>
                      <a:pt x="380648" y="1303380"/>
                      <a:pt x="392346" y="1303380"/>
                      <a:pt x="392346" y="1309342"/>
                    </a:cubicBezTo>
                    <a:cubicBezTo>
                      <a:pt x="386497" y="1309342"/>
                      <a:pt x="374800" y="1303380"/>
                      <a:pt x="368951" y="1297418"/>
                    </a:cubicBezTo>
                    <a:cubicBezTo>
                      <a:pt x="374800" y="1285495"/>
                      <a:pt x="363102" y="1273571"/>
                      <a:pt x="357254" y="1267610"/>
                    </a:cubicBezTo>
                    <a:close/>
                    <a:moveTo>
                      <a:pt x="2361036" y="1261919"/>
                    </a:moveTo>
                    <a:cubicBezTo>
                      <a:pt x="2390326" y="1261919"/>
                      <a:pt x="2407900" y="1279560"/>
                      <a:pt x="2425475" y="1297201"/>
                    </a:cubicBezTo>
                    <a:cubicBezTo>
                      <a:pt x="2431332" y="1314842"/>
                      <a:pt x="2437190" y="1332484"/>
                      <a:pt x="2437190" y="1356005"/>
                    </a:cubicBezTo>
                    <a:cubicBezTo>
                      <a:pt x="2437190" y="1379526"/>
                      <a:pt x="2437190" y="1397167"/>
                      <a:pt x="2419617" y="1414808"/>
                    </a:cubicBezTo>
                    <a:cubicBezTo>
                      <a:pt x="2402042" y="1432449"/>
                      <a:pt x="2372752" y="1438330"/>
                      <a:pt x="2355178" y="1426569"/>
                    </a:cubicBezTo>
                    <a:cubicBezTo>
                      <a:pt x="2343462" y="1420689"/>
                      <a:pt x="2337604" y="1414808"/>
                      <a:pt x="2337604" y="1403048"/>
                    </a:cubicBezTo>
                    <a:cubicBezTo>
                      <a:pt x="2337604" y="1397167"/>
                      <a:pt x="2337604" y="1391287"/>
                      <a:pt x="2343462" y="1385406"/>
                    </a:cubicBezTo>
                    <a:cubicBezTo>
                      <a:pt x="2349320" y="1385406"/>
                      <a:pt x="2355178" y="1391287"/>
                      <a:pt x="2361036" y="1385406"/>
                    </a:cubicBezTo>
                    <a:cubicBezTo>
                      <a:pt x="2355178" y="1373646"/>
                      <a:pt x="2355178" y="1367766"/>
                      <a:pt x="2361036" y="1361885"/>
                    </a:cubicBezTo>
                    <a:cubicBezTo>
                      <a:pt x="2366894" y="1350124"/>
                      <a:pt x="2378610" y="1356005"/>
                      <a:pt x="2384468" y="1356005"/>
                    </a:cubicBezTo>
                    <a:cubicBezTo>
                      <a:pt x="2396184" y="1367766"/>
                      <a:pt x="2396184" y="1379526"/>
                      <a:pt x="2390326" y="1391287"/>
                    </a:cubicBezTo>
                    <a:cubicBezTo>
                      <a:pt x="2390326" y="1391287"/>
                      <a:pt x="2384468" y="1391287"/>
                      <a:pt x="2384468" y="1397167"/>
                    </a:cubicBezTo>
                    <a:cubicBezTo>
                      <a:pt x="2390326" y="1403048"/>
                      <a:pt x="2396184" y="1397167"/>
                      <a:pt x="2402042" y="1397167"/>
                    </a:cubicBezTo>
                    <a:cubicBezTo>
                      <a:pt x="2413759" y="1385406"/>
                      <a:pt x="2425475" y="1367766"/>
                      <a:pt x="2425475" y="1350124"/>
                    </a:cubicBezTo>
                    <a:cubicBezTo>
                      <a:pt x="2425475" y="1320723"/>
                      <a:pt x="2402042" y="1285441"/>
                      <a:pt x="2372752" y="1273680"/>
                    </a:cubicBezTo>
                    <a:cubicBezTo>
                      <a:pt x="2366894" y="1273680"/>
                      <a:pt x="2361036" y="1273680"/>
                      <a:pt x="2361036" y="1267799"/>
                    </a:cubicBezTo>
                    <a:cubicBezTo>
                      <a:pt x="2361036" y="1267799"/>
                      <a:pt x="2361036" y="1261919"/>
                      <a:pt x="2361036" y="1261919"/>
                    </a:cubicBezTo>
                    <a:close/>
                    <a:moveTo>
                      <a:pt x="86812" y="1256229"/>
                    </a:moveTo>
                    <a:cubicBezTo>
                      <a:pt x="92773" y="1256229"/>
                      <a:pt x="98735" y="1256229"/>
                      <a:pt x="104696" y="1262078"/>
                    </a:cubicBezTo>
                    <a:cubicBezTo>
                      <a:pt x="110658" y="1267926"/>
                      <a:pt x="104696" y="1273775"/>
                      <a:pt x="104696" y="1279624"/>
                    </a:cubicBezTo>
                    <a:cubicBezTo>
                      <a:pt x="98735" y="1291321"/>
                      <a:pt x="80850" y="1285472"/>
                      <a:pt x="68927" y="1291321"/>
                    </a:cubicBezTo>
                    <a:cubicBezTo>
                      <a:pt x="74888" y="1279624"/>
                      <a:pt x="74888" y="1273775"/>
                      <a:pt x="74888" y="1267926"/>
                    </a:cubicBezTo>
                    <a:cubicBezTo>
                      <a:pt x="80850" y="1262078"/>
                      <a:pt x="80850" y="1256229"/>
                      <a:pt x="86812" y="1256229"/>
                    </a:cubicBezTo>
                    <a:close/>
                    <a:moveTo>
                      <a:pt x="316470" y="1243899"/>
                    </a:moveTo>
                    <a:cubicBezTo>
                      <a:pt x="322161" y="1243899"/>
                      <a:pt x="327852" y="1243899"/>
                      <a:pt x="333542" y="1249906"/>
                    </a:cubicBezTo>
                    <a:cubicBezTo>
                      <a:pt x="333542" y="1255913"/>
                      <a:pt x="339233" y="1255913"/>
                      <a:pt x="333542" y="1261920"/>
                    </a:cubicBezTo>
                    <a:cubicBezTo>
                      <a:pt x="327852" y="1261920"/>
                      <a:pt x="327852" y="1255913"/>
                      <a:pt x="327852" y="1249906"/>
                    </a:cubicBezTo>
                    <a:cubicBezTo>
                      <a:pt x="322161" y="1249906"/>
                      <a:pt x="316470" y="1243899"/>
                      <a:pt x="316470" y="1243899"/>
                    </a:cubicBezTo>
                    <a:close/>
                    <a:moveTo>
                      <a:pt x="298766" y="1243899"/>
                    </a:moveTo>
                    <a:cubicBezTo>
                      <a:pt x="316313" y="1243899"/>
                      <a:pt x="322161" y="1261540"/>
                      <a:pt x="333859" y="1273301"/>
                    </a:cubicBezTo>
                    <a:cubicBezTo>
                      <a:pt x="339707" y="1267421"/>
                      <a:pt x="351405" y="1273301"/>
                      <a:pt x="357254" y="1273301"/>
                    </a:cubicBezTo>
                    <a:cubicBezTo>
                      <a:pt x="368951" y="1285061"/>
                      <a:pt x="357254" y="1302703"/>
                      <a:pt x="374800" y="1308583"/>
                    </a:cubicBezTo>
                    <a:cubicBezTo>
                      <a:pt x="380649" y="1308583"/>
                      <a:pt x="386497" y="1320344"/>
                      <a:pt x="392346" y="1326224"/>
                    </a:cubicBezTo>
                    <a:cubicBezTo>
                      <a:pt x="392346" y="1337985"/>
                      <a:pt x="386497" y="1343865"/>
                      <a:pt x="386497" y="1355626"/>
                    </a:cubicBezTo>
                    <a:cubicBezTo>
                      <a:pt x="374800" y="1355626"/>
                      <a:pt x="368951" y="1361506"/>
                      <a:pt x="363103" y="1361506"/>
                    </a:cubicBezTo>
                    <a:cubicBezTo>
                      <a:pt x="357254" y="1367386"/>
                      <a:pt x="363103" y="1367386"/>
                      <a:pt x="363103" y="1373267"/>
                    </a:cubicBezTo>
                    <a:cubicBezTo>
                      <a:pt x="368951" y="1379147"/>
                      <a:pt x="368951" y="1385028"/>
                      <a:pt x="363103" y="1385028"/>
                    </a:cubicBezTo>
                    <a:cubicBezTo>
                      <a:pt x="357254" y="1396788"/>
                      <a:pt x="345556" y="1390908"/>
                      <a:pt x="333859" y="1390908"/>
                    </a:cubicBezTo>
                    <a:cubicBezTo>
                      <a:pt x="328010" y="1396788"/>
                      <a:pt x="333859" y="1402668"/>
                      <a:pt x="328010" y="1408549"/>
                    </a:cubicBezTo>
                    <a:cubicBezTo>
                      <a:pt x="322161" y="1420310"/>
                      <a:pt x="316313" y="1402668"/>
                      <a:pt x="304615" y="1408549"/>
                    </a:cubicBezTo>
                    <a:cubicBezTo>
                      <a:pt x="298766" y="1408549"/>
                      <a:pt x="298766" y="1396788"/>
                      <a:pt x="292917" y="1390908"/>
                    </a:cubicBezTo>
                    <a:cubicBezTo>
                      <a:pt x="298766" y="1390908"/>
                      <a:pt x="310464" y="1385028"/>
                      <a:pt x="310464" y="1379147"/>
                    </a:cubicBezTo>
                    <a:cubicBezTo>
                      <a:pt x="316313" y="1379147"/>
                      <a:pt x="316313" y="1379147"/>
                      <a:pt x="322161" y="1379147"/>
                    </a:cubicBezTo>
                    <a:cubicBezTo>
                      <a:pt x="328010" y="1379147"/>
                      <a:pt x="333859" y="1373267"/>
                      <a:pt x="333859" y="1367386"/>
                    </a:cubicBezTo>
                    <a:cubicBezTo>
                      <a:pt x="333859" y="1355626"/>
                      <a:pt x="333859" y="1355626"/>
                      <a:pt x="333859" y="1355626"/>
                    </a:cubicBezTo>
                    <a:cubicBezTo>
                      <a:pt x="345556" y="1355626"/>
                      <a:pt x="351405" y="1343865"/>
                      <a:pt x="351405" y="1337985"/>
                    </a:cubicBezTo>
                    <a:cubicBezTo>
                      <a:pt x="351405" y="1326224"/>
                      <a:pt x="345556" y="1314463"/>
                      <a:pt x="339707" y="1308583"/>
                    </a:cubicBezTo>
                    <a:cubicBezTo>
                      <a:pt x="333859" y="1302703"/>
                      <a:pt x="328010" y="1290942"/>
                      <a:pt x="322161" y="1285061"/>
                    </a:cubicBezTo>
                    <a:cubicBezTo>
                      <a:pt x="310464" y="1279181"/>
                      <a:pt x="298766" y="1285061"/>
                      <a:pt x="292917" y="1273301"/>
                    </a:cubicBezTo>
                    <a:cubicBezTo>
                      <a:pt x="292917" y="1273301"/>
                      <a:pt x="287069" y="1273301"/>
                      <a:pt x="287069" y="1267421"/>
                    </a:cubicBezTo>
                    <a:cubicBezTo>
                      <a:pt x="292917" y="1261540"/>
                      <a:pt x="287069" y="1243899"/>
                      <a:pt x="298766" y="1243899"/>
                    </a:cubicBezTo>
                    <a:close/>
                    <a:moveTo>
                      <a:pt x="2425132" y="1214497"/>
                    </a:moveTo>
                    <a:cubicBezTo>
                      <a:pt x="2431093" y="1214497"/>
                      <a:pt x="2437055" y="1214497"/>
                      <a:pt x="2437055" y="1214497"/>
                    </a:cubicBezTo>
                    <a:cubicBezTo>
                      <a:pt x="2448978" y="1226258"/>
                      <a:pt x="2454940" y="1238019"/>
                      <a:pt x="2460901" y="1255660"/>
                    </a:cubicBezTo>
                    <a:cubicBezTo>
                      <a:pt x="2460901" y="1267421"/>
                      <a:pt x="2454940" y="1290942"/>
                      <a:pt x="2443017" y="1296822"/>
                    </a:cubicBezTo>
                    <a:cubicBezTo>
                      <a:pt x="2437055" y="1296822"/>
                      <a:pt x="2431093" y="1302703"/>
                      <a:pt x="2431093" y="1296822"/>
                    </a:cubicBezTo>
                    <a:cubicBezTo>
                      <a:pt x="2419170" y="1290942"/>
                      <a:pt x="2437055" y="1285061"/>
                      <a:pt x="2437055" y="1273301"/>
                    </a:cubicBezTo>
                    <a:cubicBezTo>
                      <a:pt x="2443017" y="1261540"/>
                      <a:pt x="2443017" y="1238019"/>
                      <a:pt x="2431093" y="1226258"/>
                    </a:cubicBezTo>
                    <a:cubicBezTo>
                      <a:pt x="2425132" y="1226258"/>
                      <a:pt x="2419170" y="1220377"/>
                      <a:pt x="2425132" y="1214497"/>
                    </a:cubicBezTo>
                    <a:close/>
                    <a:moveTo>
                      <a:pt x="127866" y="1214497"/>
                    </a:moveTo>
                    <a:cubicBezTo>
                      <a:pt x="133760" y="1214497"/>
                      <a:pt x="145548" y="1220407"/>
                      <a:pt x="145548" y="1226316"/>
                    </a:cubicBezTo>
                    <a:cubicBezTo>
                      <a:pt x="151442" y="1232226"/>
                      <a:pt x="151442" y="1244045"/>
                      <a:pt x="145548" y="1249954"/>
                    </a:cubicBezTo>
                    <a:cubicBezTo>
                      <a:pt x="139654" y="1249954"/>
                      <a:pt x="139654" y="1249954"/>
                      <a:pt x="133760" y="1255864"/>
                    </a:cubicBezTo>
                    <a:cubicBezTo>
                      <a:pt x="139654" y="1261774"/>
                      <a:pt x="145548" y="1261774"/>
                      <a:pt x="145548" y="1273593"/>
                    </a:cubicBezTo>
                    <a:cubicBezTo>
                      <a:pt x="145548" y="1285412"/>
                      <a:pt x="133760" y="1291321"/>
                      <a:pt x="121972" y="1291321"/>
                    </a:cubicBezTo>
                    <a:cubicBezTo>
                      <a:pt x="116078" y="1291321"/>
                      <a:pt x="116078" y="1291321"/>
                      <a:pt x="110184" y="1291321"/>
                    </a:cubicBezTo>
                    <a:cubicBezTo>
                      <a:pt x="110184" y="1285412"/>
                      <a:pt x="116078" y="1279502"/>
                      <a:pt x="116078" y="1273593"/>
                    </a:cubicBezTo>
                    <a:cubicBezTo>
                      <a:pt x="116078" y="1267683"/>
                      <a:pt x="116078" y="1255864"/>
                      <a:pt x="104290" y="1249954"/>
                    </a:cubicBezTo>
                    <a:cubicBezTo>
                      <a:pt x="98396" y="1244045"/>
                      <a:pt x="92503" y="1244045"/>
                      <a:pt x="86609" y="1244045"/>
                    </a:cubicBezTo>
                    <a:cubicBezTo>
                      <a:pt x="80714" y="1244045"/>
                      <a:pt x="74821" y="1249954"/>
                      <a:pt x="74821" y="1255864"/>
                    </a:cubicBezTo>
                    <a:cubicBezTo>
                      <a:pt x="68927" y="1244045"/>
                      <a:pt x="68927" y="1238135"/>
                      <a:pt x="74821" y="1232226"/>
                    </a:cubicBezTo>
                    <a:cubicBezTo>
                      <a:pt x="80714" y="1226316"/>
                      <a:pt x="86609" y="1220407"/>
                      <a:pt x="92503" y="1220407"/>
                    </a:cubicBezTo>
                    <a:cubicBezTo>
                      <a:pt x="98396" y="1220407"/>
                      <a:pt x="104290" y="1232226"/>
                      <a:pt x="110184" y="1226316"/>
                    </a:cubicBezTo>
                    <a:cubicBezTo>
                      <a:pt x="116078" y="1220407"/>
                      <a:pt x="121972" y="1214497"/>
                      <a:pt x="127866" y="1214497"/>
                    </a:cubicBezTo>
                    <a:close/>
                    <a:moveTo>
                      <a:pt x="2266352" y="1197425"/>
                    </a:moveTo>
                    <a:cubicBezTo>
                      <a:pt x="2284016" y="1197425"/>
                      <a:pt x="2301681" y="1197425"/>
                      <a:pt x="2307569" y="1209151"/>
                    </a:cubicBezTo>
                    <a:cubicBezTo>
                      <a:pt x="2313458" y="1215015"/>
                      <a:pt x="2301681" y="1226741"/>
                      <a:pt x="2313458" y="1226741"/>
                    </a:cubicBezTo>
                    <a:cubicBezTo>
                      <a:pt x="2319346" y="1226741"/>
                      <a:pt x="2331122" y="1226741"/>
                      <a:pt x="2342899" y="1232604"/>
                    </a:cubicBezTo>
                    <a:cubicBezTo>
                      <a:pt x="2348787" y="1238467"/>
                      <a:pt x="2354676" y="1250193"/>
                      <a:pt x="2354676" y="1267783"/>
                    </a:cubicBezTo>
                    <a:cubicBezTo>
                      <a:pt x="2354676" y="1273645"/>
                      <a:pt x="2342899" y="1285371"/>
                      <a:pt x="2337011" y="1285371"/>
                    </a:cubicBezTo>
                    <a:cubicBezTo>
                      <a:pt x="2331122" y="1291235"/>
                      <a:pt x="2319346" y="1291235"/>
                      <a:pt x="2313458" y="1291235"/>
                    </a:cubicBezTo>
                    <a:cubicBezTo>
                      <a:pt x="2313458" y="1297098"/>
                      <a:pt x="2313458" y="1302961"/>
                      <a:pt x="2313458" y="1308824"/>
                    </a:cubicBezTo>
                    <a:cubicBezTo>
                      <a:pt x="2307569" y="1314688"/>
                      <a:pt x="2295793" y="1326414"/>
                      <a:pt x="2284016" y="1326414"/>
                    </a:cubicBezTo>
                    <a:cubicBezTo>
                      <a:pt x="2260463" y="1326414"/>
                      <a:pt x="2242799" y="1308824"/>
                      <a:pt x="2231022" y="1291235"/>
                    </a:cubicBezTo>
                    <a:cubicBezTo>
                      <a:pt x="2225134" y="1291235"/>
                      <a:pt x="2213357" y="1285371"/>
                      <a:pt x="2219246" y="1279509"/>
                    </a:cubicBezTo>
                    <a:cubicBezTo>
                      <a:pt x="2231022" y="1267783"/>
                      <a:pt x="2225134" y="1250193"/>
                      <a:pt x="2219246" y="1238467"/>
                    </a:cubicBezTo>
                    <a:cubicBezTo>
                      <a:pt x="2225134" y="1220877"/>
                      <a:pt x="2242799" y="1197425"/>
                      <a:pt x="2266352" y="1197425"/>
                    </a:cubicBezTo>
                    <a:close/>
                    <a:moveTo>
                      <a:pt x="2200079" y="1195107"/>
                    </a:moveTo>
                    <a:lnTo>
                      <a:pt x="2201976" y="1203116"/>
                    </a:lnTo>
                    <a:cubicBezTo>
                      <a:pt x="2201976" y="1203116"/>
                      <a:pt x="2200553" y="1200113"/>
                      <a:pt x="2199842" y="1196359"/>
                    </a:cubicBezTo>
                    <a:close/>
                    <a:moveTo>
                      <a:pt x="310560" y="1191355"/>
                    </a:moveTo>
                    <a:cubicBezTo>
                      <a:pt x="316470" y="1191355"/>
                      <a:pt x="316470" y="1197236"/>
                      <a:pt x="316470" y="1203116"/>
                    </a:cubicBezTo>
                    <a:cubicBezTo>
                      <a:pt x="316470" y="1208997"/>
                      <a:pt x="316470" y="1208997"/>
                      <a:pt x="316470" y="1208997"/>
                    </a:cubicBezTo>
                    <a:cubicBezTo>
                      <a:pt x="316470" y="1208997"/>
                      <a:pt x="310560" y="1203116"/>
                      <a:pt x="310560" y="1203116"/>
                    </a:cubicBezTo>
                    <a:cubicBezTo>
                      <a:pt x="310560" y="1203116"/>
                      <a:pt x="310560" y="1197236"/>
                      <a:pt x="310560" y="1197236"/>
                    </a:cubicBezTo>
                    <a:cubicBezTo>
                      <a:pt x="310560" y="1197236"/>
                      <a:pt x="310560" y="1197236"/>
                      <a:pt x="310560" y="1191355"/>
                    </a:cubicBezTo>
                    <a:close/>
                    <a:moveTo>
                      <a:pt x="2201976" y="1185096"/>
                    </a:moveTo>
                    <a:lnTo>
                      <a:pt x="2200079" y="1195107"/>
                    </a:lnTo>
                    <a:lnTo>
                      <a:pt x="2199842" y="1194106"/>
                    </a:lnTo>
                    <a:cubicBezTo>
                      <a:pt x="2200553" y="1191102"/>
                      <a:pt x="2201976" y="1188099"/>
                      <a:pt x="2201976" y="1185096"/>
                    </a:cubicBezTo>
                    <a:close/>
                    <a:moveTo>
                      <a:pt x="201584" y="1184544"/>
                    </a:moveTo>
                    <a:cubicBezTo>
                      <a:pt x="210345" y="1182342"/>
                      <a:pt x="219105" y="1182342"/>
                      <a:pt x="227866" y="1185278"/>
                    </a:cubicBezTo>
                    <a:cubicBezTo>
                      <a:pt x="239547" y="1185278"/>
                      <a:pt x="245388" y="1191151"/>
                      <a:pt x="251228" y="1197024"/>
                    </a:cubicBezTo>
                    <a:cubicBezTo>
                      <a:pt x="268749" y="1208770"/>
                      <a:pt x="280430" y="1232263"/>
                      <a:pt x="280430" y="1255755"/>
                    </a:cubicBezTo>
                    <a:cubicBezTo>
                      <a:pt x="274589" y="1285120"/>
                      <a:pt x="251228" y="1314486"/>
                      <a:pt x="222026" y="1326232"/>
                    </a:cubicBezTo>
                    <a:cubicBezTo>
                      <a:pt x="210345" y="1326232"/>
                      <a:pt x="192823" y="1326232"/>
                      <a:pt x="175302" y="1332105"/>
                    </a:cubicBezTo>
                    <a:cubicBezTo>
                      <a:pt x="175302" y="1332105"/>
                      <a:pt x="175302" y="1326232"/>
                      <a:pt x="169462" y="1326232"/>
                    </a:cubicBezTo>
                    <a:cubicBezTo>
                      <a:pt x="169462" y="1320358"/>
                      <a:pt x="169462" y="1320358"/>
                      <a:pt x="169462" y="1320358"/>
                    </a:cubicBezTo>
                    <a:cubicBezTo>
                      <a:pt x="210345" y="1320358"/>
                      <a:pt x="245388" y="1302739"/>
                      <a:pt x="257068" y="1267501"/>
                    </a:cubicBezTo>
                    <a:cubicBezTo>
                      <a:pt x="262909" y="1249882"/>
                      <a:pt x="262909" y="1238136"/>
                      <a:pt x="257068" y="1226389"/>
                    </a:cubicBezTo>
                    <a:cubicBezTo>
                      <a:pt x="251228" y="1214644"/>
                      <a:pt x="239547" y="1208770"/>
                      <a:pt x="233706" y="1208770"/>
                    </a:cubicBezTo>
                    <a:cubicBezTo>
                      <a:pt x="227866" y="1208770"/>
                      <a:pt x="222026" y="1208770"/>
                      <a:pt x="222026" y="1214644"/>
                    </a:cubicBezTo>
                    <a:cubicBezTo>
                      <a:pt x="222026" y="1214644"/>
                      <a:pt x="227866" y="1214644"/>
                      <a:pt x="227866" y="1220516"/>
                    </a:cubicBezTo>
                    <a:cubicBezTo>
                      <a:pt x="233706" y="1226389"/>
                      <a:pt x="233706" y="1232263"/>
                      <a:pt x="227866" y="1238136"/>
                    </a:cubicBezTo>
                    <a:cubicBezTo>
                      <a:pt x="222026" y="1244009"/>
                      <a:pt x="216185" y="1244009"/>
                      <a:pt x="210345" y="1249882"/>
                    </a:cubicBezTo>
                    <a:cubicBezTo>
                      <a:pt x="204504" y="1249882"/>
                      <a:pt x="198664" y="1238136"/>
                      <a:pt x="192823" y="1238136"/>
                    </a:cubicBezTo>
                    <a:cubicBezTo>
                      <a:pt x="192823" y="1232263"/>
                      <a:pt x="192823" y="1226389"/>
                      <a:pt x="192823" y="1226389"/>
                    </a:cubicBezTo>
                    <a:cubicBezTo>
                      <a:pt x="186983" y="1226389"/>
                      <a:pt x="175302" y="1226389"/>
                      <a:pt x="175302" y="1220516"/>
                    </a:cubicBezTo>
                    <a:cubicBezTo>
                      <a:pt x="175302" y="1214644"/>
                      <a:pt x="175302" y="1202897"/>
                      <a:pt x="175302" y="1197024"/>
                    </a:cubicBezTo>
                    <a:cubicBezTo>
                      <a:pt x="184063" y="1191151"/>
                      <a:pt x="192823" y="1186747"/>
                      <a:pt x="201584" y="1184544"/>
                    </a:cubicBezTo>
                    <a:close/>
                    <a:moveTo>
                      <a:pt x="2443197" y="1173714"/>
                    </a:moveTo>
                    <a:cubicBezTo>
                      <a:pt x="2454895" y="1179587"/>
                      <a:pt x="2460743" y="1185460"/>
                      <a:pt x="2466592" y="1191334"/>
                    </a:cubicBezTo>
                    <a:cubicBezTo>
                      <a:pt x="2466592" y="1197207"/>
                      <a:pt x="2472440" y="1208953"/>
                      <a:pt x="2466592" y="1214826"/>
                    </a:cubicBezTo>
                    <a:cubicBezTo>
                      <a:pt x="2466592" y="1220699"/>
                      <a:pt x="2478289" y="1220699"/>
                      <a:pt x="2484138" y="1220699"/>
                    </a:cubicBezTo>
                    <a:cubicBezTo>
                      <a:pt x="2495836" y="1232445"/>
                      <a:pt x="2501684" y="1244191"/>
                      <a:pt x="2501684" y="1255937"/>
                    </a:cubicBezTo>
                    <a:cubicBezTo>
                      <a:pt x="2501684" y="1261810"/>
                      <a:pt x="2501684" y="1273556"/>
                      <a:pt x="2489987" y="1279429"/>
                    </a:cubicBezTo>
                    <a:cubicBezTo>
                      <a:pt x="2484138" y="1285303"/>
                      <a:pt x="2478289" y="1285303"/>
                      <a:pt x="2472440" y="1285303"/>
                    </a:cubicBezTo>
                    <a:cubicBezTo>
                      <a:pt x="2466592" y="1291176"/>
                      <a:pt x="2478289" y="1297049"/>
                      <a:pt x="2478289" y="1302922"/>
                    </a:cubicBezTo>
                    <a:cubicBezTo>
                      <a:pt x="2478289" y="1314668"/>
                      <a:pt x="2472440" y="1320541"/>
                      <a:pt x="2466592" y="1326414"/>
                    </a:cubicBezTo>
                    <a:cubicBezTo>
                      <a:pt x="2454895" y="1326414"/>
                      <a:pt x="2449046" y="1326414"/>
                      <a:pt x="2443197" y="1320541"/>
                    </a:cubicBezTo>
                    <a:cubicBezTo>
                      <a:pt x="2443197" y="1314668"/>
                      <a:pt x="2431499" y="1308795"/>
                      <a:pt x="2443197" y="1302922"/>
                    </a:cubicBezTo>
                    <a:cubicBezTo>
                      <a:pt x="2460743" y="1297049"/>
                      <a:pt x="2472440" y="1273556"/>
                      <a:pt x="2466592" y="1255937"/>
                    </a:cubicBezTo>
                    <a:cubicBezTo>
                      <a:pt x="2460743" y="1238318"/>
                      <a:pt x="2454895" y="1214826"/>
                      <a:pt x="2431499" y="1203079"/>
                    </a:cubicBezTo>
                    <a:cubicBezTo>
                      <a:pt x="2437348" y="1191334"/>
                      <a:pt x="2443197" y="1185460"/>
                      <a:pt x="2443197" y="1173714"/>
                    </a:cubicBezTo>
                    <a:close/>
                    <a:moveTo>
                      <a:pt x="2257596" y="1166703"/>
                    </a:moveTo>
                    <a:cubicBezTo>
                      <a:pt x="2260509" y="1168159"/>
                      <a:pt x="2263422" y="1171073"/>
                      <a:pt x="2266335" y="1173986"/>
                    </a:cubicBezTo>
                    <a:cubicBezTo>
                      <a:pt x="2266335" y="1179811"/>
                      <a:pt x="2272161" y="1185638"/>
                      <a:pt x="2266335" y="1185638"/>
                    </a:cubicBezTo>
                    <a:cubicBezTo>
                      <a:pt x="2254683" y="1191464"/>
                      <a:pt x="2243030" y="1197290"/>
                      <a:pt x="2231378" y="1203116"/>
                    </a:cubicBezTo>
                    <a:cubicBezTo>
                      <a:pt x="2237204" y="1191464"/>
                      <a:pt x="2231378" y="1173986"/>
                      <a:pt x="2248857" y="1168159"/>
                    </a:cubicBezTo>
                    <a:cubicBezTo>
                      <a:pt x="2251770" y="1165246"/>
                      <a:pt x="2254683" y="1165246"/>
                      <a:pt x="2257596" y="1166703"/>
                    </a:cubicBezTo>
                    <a:close/>
                    <a:moveTo>
                      <a:pt x="2511728" y="1157748"/>
                    </a:moveTo>
                    <a:cubicBezTo>
                      <a:pt x="2515896" y="1157748"/>
                      <a:pt x="2519230" y="1167707"/>
                      <a:pt x="2519230" y="1167707"/>
                    </a:cubicBezTo>
                    <a:cubicBezTo>
                      <a:pt x="2531086" y="1173609"/>
                      <a:pt x="2525158" y="1179510"/>
                      <a:pt x="2531086" y="1185412"/>
                    </a:cubicBezTo>
                    <a:cubicBezTo>
                      <a:pt x="2525158" y="1191313"/>
                      <a:pt x="2531086" y="1197214"/>
                      <a:pt x="2531086" y="1203116"/>
                    </a:cubicBezTo>
                    <a:cubicBezTo>
                      <a:pt x="2525158" y="1203116"/>
                      <a:pt x="2525158" y="1197214"/>
                      <a:pt x="2525158" y="1197214"/>
                    </a:cubicBezTo>
                    <a:cubicBezTo>
                      <a:pt x="2525158" y="1185412"/>
                      <a:pt x="2519230" y="1173609"/>
                      <a:pt x="2513302" y="1167707"/>
                    </a:cubicBezTo>
                    <a:cubicBezTo>
                      <a:pt x="2513302" y="1161806"/>
                      <a:pt x="2507375" y="1161806"/>
                      <a:pt x="2507375" y="1161806"/>
                    </a:cubicBezTo>
                    <a:cubicBezTo>
                      <a:pt x="2508857" y="1158855"/>
                      <a:pt x="2510339" y="1157748"/>
                      <a:pt x="2511728" y="1157748"/>
                    </a:cubicBezTo>
                    <a:close/>
                    <a:moveTo>
                      <a:pt x="2484968" y="1150402"/>
                    </a:moveTo>
                    <a:lnTo>
                      <a:pt x="2490303" y="1155694"/>
                    </a:lnTo>
                    <a:cubicBezTo>
                      <a:pt x="2487339" y="1155694"/>
                      <a:pt x="2485858" y="1154224"/>
                      <a:pt x="2485116" y="1152019"/>
                    </a:cubicBezTo>
                    <a:close/>
                    <a:moveTo>
                      <a:pt x="216094" y="1136562"/>
                    </a:moveTo>
                    <a:cubicBezTo>
                      <a:pt x="219017" y="1137288"/>
                      <a:pt x="221942" y="1138740"/>
                      <a:pt x="221942" y="1138740"/>
                    </a:cubicBezTo>
                    <a:cubicBezTo>
                      <a:pt x="233639" y="1144550"/>
                      <a:pt x="239488" y="1156168"/>
                      <a:pt x="239488" y="1161977"/>
                    </a:cubicBezTo>
                    <a:cubicBezTo>
                      <a:pt x="239488" y="1167787"/>
                      <a:pt x="245337" y="1173596"/>
                      <a:pt x="239488" y="1179405"/>
                    </a:cubicBezTo>
                    <a:cubicBezTo>
                      <a:pt x="239488" y="1179405"/>
                      <a:pt x="233639" y="1179405"/>
                      <a:pt x="233639" y="1179405"/>
                    </a:cubicBezTo>
                    <a:cubicBezTo>
                      <a:pt x="233639" y="1173596"/>
                      <a:pt x="233639" y="1167787"/>
                      <a:pt x="233639" y="1167787"/>
                    </a:cubicBezTo>
                    <a:cubicBezTo>
                      <a:pt x="227791" y="1156168"/>
                      <a:pt x="221942" y="1144550"/>
                      <a:pt x="210245" y="1138740"/>
                    </a:cubicBezTo>
                    <a:cubicBezTo>
                      <a:pt x="210245" y="1135836"/>
                      <a:pt x="213169" y="1135836"/>
                      <a:pt x="216094" y="1136562"/>
                    </a:cubicBezTo>
                    <a:close/>
                    <a:moveTo>
                      <a:pt x="2278654" y="1132931"/>
                    </a:moveTo>
                    <a:cubicBezTo>
                      <a:pt x="2284564" y="1132931"/>
                      <a:pt x="2290474" y="1138811"/>
                      <a:pt x="2290474" y="1144692"/>
                    </a:cubicBezTo>
                    <a:cubicBezTo>
                      <a:pt x="2302293" y="1150572"/>
                      <a:pt x="2284564" y="1156452"/>
                      <a:pt x="2290474" y="1162333"/>
                    </a:cubicBezTo>
                    <a:cubicBezTo>
                      <a:pt x="2296383" y="1162333"/>
                      <a:pt x="2302293" y="1168213"/>
                      <a:pt x="2308202" y="1174093"/>
                    </a:cubicBezTo>
                    <a:cubicBezTo>
                      <a:pt x="2308202" y="1179974"/>
                      <a:pt x="2302293" y="1191735"/>
                      <a:pt x="2296383" y="1191735"/>
                    </a:cubicBezTo>
                    <a:cubicBezTo>
                      <a:pt x="2278654" y="1185854"/>
                      <a:pt x="2278654" y="1185854"/>
                      <a:pt x="2278654" y="1185854"/>
                    </a:cubicBezTo>
                    <a:cubicBezTo>
                      <a:pt x="2278654" y="1174093"/>
                      <a:pt x="2272745" y="1168213"/>
                      <a:pt x="2260926" y="1162333"/>
                    </a:cubicBezTo>
                    <a:cubicBezTo>
                      <a:pt x="2255016" y="1156452"/>
                      <a:pt x="2243197" y="1156452"/>
                      <a:pt x="2237288" y="1162333"/>
                    </a:cubicBezTo>
                    <a:cubicBezTo>
                      <a:pt x="2231378" y="1156452"/>
                      <a:pt x="2231378" y="1150572"/>
                      <a:pt x="2237288" y="1144692"/>
                    </a:cubicBezTo>
                    <a:cubicBezTo>
                      <a:pt x="2237288" y="1144692"/>
                      <a:pt x="2243197" y="1138811"/>
                      <a:pt x="2249106" y="1138811"/>
                    </a:cubicBezTo>
                    <a:cubicBezTo>
                      <a:pt x="2255016" y="1132931"/>
                      <a:pt x="2260926" y="1144692"/>
                      <a:pt x="2266836" y="1150572"/>
                    </a:cubicBezTo>
                    <a:cubicBezTo>
                      <a:pt x="2272745" y="1144692"/>
                      <a:pt x="2272745" y="1132931"/>
                      <a:pt x="2278654" y="1132931"/>
                    </a:cubicBezTo>
                    <a:close/>
                    <a:moveTo>
                      <a:pt x="309831" y="1132931"/>
                    </a:moveTo>
                    <a:cubicBezTo>
                      <a:pt x="315838" y="1144692"/>
                      <a:pt x="327852" y="1150572"/>
                      <a:pt x="321845" y="1162333"/>
                    </a:cubicBezTo>
                    <a:cubicBezTo>
                      <a:pt x="321845" y="1150572"/>
                      <a:pt x="309831" y="1144692"/>
                      <a:pt x="309831" y="1132931"/>
                    </a:cubicBezTo>
                    <a:close/>
                    <a:moveTo>
                      <a:pt x="2473539" y="1130703"/>
                    </a:moveTo>
                    <a:cubicBezTo>
                      <a:pt x="2478818" y="1131805"/>
                      <a:pt x="2479930" y="1139523"/>
                      <a:pt x="2484375" y="1143934"/>
                    </a:cubicBezTo>
                    <a:lnTo>
                      <a:pt x="2484968" y="1150402"/>
                    </a:lnTo>
                    <a:lnTo>
                      <a:pt x="2478448" y="1143934"/>
                    </a:lnTo>
                    <a:cubicBezTo>
                      <a:pt x="2475484" y="1139523"/>
                      <a:pt x="2472520" y="1135113"/>
                      <a:pt x="2466592" y="1132172"/>
                    </a:cubicBezTo>
                    <a:cubicBezTo>
                      <a:pt x="2469556" y="1130703"/>
                      <a:pt x="2471779" y="1130335"/>
                      <a:pt x="2473539" y="1130703"/>
                    </a:cubicBezTo>
                    <a:close/>
                    <a:moveTo>
                      <a:pt x="2437190" y="1120602"/>
                    </a:moveTo>
                    <a:cubicBezTo>
                      <a:pt x="2442880" y="1126767"/>
                      <a:pt x="2448571" y="1126767"/>
                      <a:pt x="2454262" y="1126767"/>
                    </a:cubicBezTo>
                    <a:cubicBezTo>
                      <a:pt x="2448571" y="1126767"/>
                      <a:pt x="2431499" y="1132932"/>
                      <a:pt x="2437190" y="1120602"/>
                    </a:cubicBezTo>
                    <a:close/>
                    <a:moveTo>
                      <a:pt x="2284242" y="1109220"/>
                    </a:moveTo>
                    <a:cubicBezTo>
                      <a:pt x="2295922" y="1109220"/>
                      <a:pt x="2307603" y="1115089"/>
                      <a:pt x="2313443" y="1126826"/>
                    </a:cubicBezTo>
                    <a:cubicBezTo>
                      <a:pt x="2319284" y="1132695"/>
                      <a:pt x="2313443" y="1144431"/>
                      <a:pt x="2307603" y="1150300"/>
                    </a:cubicBezTo>
                    <a:cubicBezTo>
                      <a:pt x="2307603" y="1156168"/>
                      <a:pt x="2319284" y="1156168"/>
                      <a:pt x="2319284" y="1156168"/>
                    </a:cubicBezTo>
                    <a:cubicBezTo>
                      <a:pt x="2325125" y="1162037"/>
                      <a:pt x="2325125" y="1167906"/>
                      <a:pt x="2330965" y="1179642"/>
                    </a:cubicBezTo>
                    <a:cubicBezTo>
                      <a:pt x="2330965" y="1185511"/>
                      <a:pt x="2325125" y="1191379"/>
                      <a:pt x="2319284" y="1197248"/>
                    </a:cubicBezTo>
                    <a:cubicBezTo>
                      <a:pt x="2313443" y="1203116"/>
                      <a:pt x="2313443" y="1203116"/>
                      <a:pt x="2307603" y="1203116"/>
                    </a:cubicBezTo>
                    <a:cubicBezTo>
                      <a:pt x="2301763" y="1197248"/>
                      <a:pt x="2307603" y="1191379"/>
                      <a:pt x="2313443" y="1185511"/>
                    </a:cubicBezTo>
                    <a:cubicBezTo>
                      <a:pt x="2313443" y="1179642"/>
                      <a:pt x="2313443" y="1173774"/>
                      <a:pt x="2307603" y="1162037"/>
                    </a:cubicBezTo>
                    <a:cubicBezTo>
                      <a:pt x="2307603" y="1156168"/>
                      <a:pt x="2295922" y="1150300"/>
                      <a:pt x="2301763" y="1144431"/>
                    </a:cubicBezTo>
                    <a:cubicBezTo>
                      <a:pt x="2301763" y="1138563"/>
                      <a:pt x="2295922" y="1132695"/>
                      <a:pt x="2290082" y="1126826"/>
                    </a:cubicBezTo>
                    <a:cubicBezTo>
                      <a:pt x="2284242" y="1126826"/>
                      <a:pt x="2272560" y="1126826"/>
                      <a:pt x="2266720" y="1132695"/>
                    </a:cubicBezTo>
                    <a:cubicBezTo>
                      <a:pt x="2255039" y="1132695"/>
                      <a:pt x="2249199" y="1126826"/>
                      <a:pt x="2237518" y="1132695"/>
                    </a:cubicBezTo>
                    <a:cubicBezTo>
                      <a:pt x="2231678" y="1132695"/>
                      <a:pt x="2231678" y="1144431"/>
                      <a:pt x="2225837" y="1138563"/>
                    </a:cubicBezTo>
                    <a:cubicBezTo>
                      <a:pt x="2219997" y="1132695"/>
                      <a:pt x="2219997" y="1126826"/>
                      <a:pt x="2225837" y="1120957"/>
                    </a:cubicBezTo>
                    <a:cubicBezTo>
                      <a:pt x="2237518" y="1109220"/>
                      <a:pt x="2249199" y="1115089"/>
                      <a:pt x="2260880" y="1115089"/>
                    </a:cubicBezTo>
                    <a:cubicBezTo>
                      <a:pt x="2260880" y="1120957"/>
                      <a:pt x="2266720" y="1126826"/>
                      <a:pt x="2266720" y="1120957"/>
                    </a:cubicBezTo>
                    <a:cubicBezTo>
                      <a:pt x="2272560" y="1115089"/>
                      <a:pt x="2278401" y="1109220"/>
                      <a:pt x="2284242" y="1109220"/>
                    </a:cubicBezTo>
                    <a:close/>
                    <a:moveTo>
                      <a:pt x="2183956" y="1103530"/>
                    </a:moveTo>
                    <a:cubicBezTo>
                      <a:pt x="2189857" y="1103530"/>
                      <a:pt x="2195759" y="1109393"/>
                      <a:pt x="2195759" y="1115256"/>
                    </a:cubicBezTo>
                    <a:cubicBezTo>
                      <a:pt x="2201660" y="1121119"/>
                      <a:pt x="2195759" y="1132845"/>
                      <a:pt x="2201660" y="1132845"/>
                    </a:cubicBezTo>
                    <a:cubicBezTo>
                      <a:pt x="2213463" y="1132845"/>
                      <a:pt x="2225266" y="1144571"/>
                      <a:pt x="2225266" y="1150434"/>
                    </a:cubicBezTo>
                    <a:cubicBezTo>
                      <a:pt x="2237069" y="1179750"/>
                      <a:pt x="2225266" y="1209065"/>
                      <a:pt x="2207561" y="1232518"/>
                    </a:cubicBezTo>
                    <a:cubicBezTo>
                      <a:pt x="2201660" y="1232518"/>
                      <a:pt x="2201660" y="1226655"/>
                      <a:pt x="2201660" y="1226655"/>
                    </a:cubicBezTo>
                    <a:cubicBezTo>
                      <a:pt x="2201660" y="1220792"/>
                      <a:pt x="2201660" y="1214929"/>
                      <a:pt x="2201660" y="1214929"/>
                    </a:cubicBezTo>
                    <a:cubicBezTo>
                      <a:pt x="2201660" y="1214929"/>
                      <a:pt x="2207561" y="1214929"/>
                      <a:pt x="2207561" y="1214929"/>
                    </a:cubicBezTo>
                    <a:cubicBezTo>
                      <a:pt x="2213463" y="1197339"/>
                      <a:pt x="2231167" y="1173887"/>
                      <a:pt x="2213463" y="1162160"/>
                    </a:cubicBezTo>
                    <a:cubicBezTo>
                      <a:pt x="2207561" y="1162160"/>
                      <a:pt x="2201660" y="1168024"/>
                      <a:pt x="2201660" y="1173887"/>
                    </a:cubicBezTo>
                    <a:cubicBezTo>
                      <a:pt x="2201660" y="1179750"/>
                      <a:pt x="2201660" y="1179750"/>
                      <a:pt x="2201660" y="1179750"/>
                    </a:cubicBezTo>
                    <a:cubicBezTo>
                      <a:pt x="2195759" y="1150434"/>
                      <a:pt x="2195759" y="1150434"/>
                      <a:pt x="2195759" y="1150434"/>
                    </a:cubicBezTo>
                    <a:cubicBezTo>
                      <a:pt x="2183956" y="1138708"/>
                      <a:pt x="2189857" y="1121119"/>
                      <a:pt x="2183956" y="1109393"/>
                    </a:cubicBezTo>
                    <a:cubicBezTo>
                      <a:pt x="2183956" y="1103530"/>
                      <a:pt x="2183956" y="1103530"/>
                      <a:pt x="2183956" y="1103530"/>
                    </a:cubicBezTo>
                    <a:close/>
                    <a:moveTo>
                      <a:pt x="210749" y="1101326"/>
                    </a:moveTo>
                    <a:cubicBezTo>
                      <a:pt x="215935" y="1099847"/>
                      <a:pt x="221863" y="1099847"/>
                      <a:pt x="227791" y="1102804"/>
                    </a:cubicBezTo>
                    <a:cubicBezTo>
                      <a:pt x="233719" y="1108718"/>
                      <a:pt x="227791" y="1114631"/>
                      <a:pt x="233719" y="1114631"/>
                    </a:cubicBezTo>
                    <a:cubicBezTo>
                      <a:pt x="239647" y="1114631"/>
                      <a:pt x="239647" y="1108718"/>
                      <a:pt x="239647" y="1108718"/>
                    </a:cubicBezTo>
                    <a:cubicBezTo>
                      <a:pt x="251502" y="1108718"/>
                      <a:pt x="263357" y="1114631"/>
                      <a:pt x="269285" y="1120545"/>
                    </a:cubicBezTo>
                    <a:cubicBezTo>
                      <a:pt x="269285" y="1126460"/>
                      <a:pt x="275213" y="1138287"/>
                      <a:pt x="269285" y="1144201"/>
                    </a:cubicBezTo>
                    <a:cubicBezTo>
                      <a:pt x="269285" y="1150115"/>
                      <a:pt x="257430" y="1150115"/>
                      <a:pt x="263357" y="1156028"/>
                    </a:cubicBezTo>
                    <a:cubicBezTo>
                      <a:pt x="275213" y="1156028"/>
                      <a:pt x="281141" y="1161942"/>
                      <a:pt x="281141" y="1167856"/>
                    </a:cubicBezTo>
                    <a:cubicBezTo>
                      <a:pt x="287069" y="1173770"/>
                      <a:pt x="281141" y="1185598"/>
                      <a:pt x="275213" y="1185598"/>
                    </a:cubicBezTo>
                    <a:cubicBezTo>
                      <a:pt x="275213" y="1191511"/>
                      <a:pt x="269285" y="1197425"/>
                      <a:pt x="263357" y="1191511"/>
                    </a:cubicBezTo>
                    <a:cubicBezTo>
                      <a:pt x="251502" y="1185598"/>
                      <a:pt x="251502" y="1185598"/>
                      <a:pt x="251502" y="1185598"/>
                    </a:cubicBezTo>
                    <a:cubicBezTo>
                      <a:pt x="251502" y="1167856"/>
                      <a:pt x="245575" y="1150115"/>
                      <a:pt x="239647" y="1138287"/>
                    </a:cubicBezTo>
                    <a:cubicBezTo>
                      <a:pt x="227791" y="1132373"/>
                      <a:pt x="215935" y="1126460"/>
                      <a:pt x="204080" y="1126460"/>
                    </a:cubicBezTo>
                    <a:cubicBezTo>
                      <a:pt x="198152" y="1120545"/>
                      <a:pt x="192224" y="1114631"/>
                      <a:pt x="198152" y="1108718"/>
                    </a:cubicBezTo>
                    <a:cubicBezTo>
                      <a:pt x="201116" y="1105761"/>
                      <a:pt x="205562" y="1102804"/>
                      <a:pt x="210749" y="1101326"/>
                    </a:cubicBezTo>
                    <a:close/>
                    <a:moveTo>
                      <a:pt x="2360556" y="1079818"/>
                    </a:moveTo>
                    <a:cubicBezTo>
                      <a:pt x="2384077" y="1079818"/>
                      <a:pt x="2407598" y="1097479"/>
                      <a:pt x="2425240" y="1115140"/>
                    </a:cubicBezTo>
                    <a:cubicBezTo>
                      <a:pt x="2442880" y="1144574"/>
                      <a:pt x="2442880" y="1179895"/>
                      <a:pt x="2425240" y="1203443"/>
                    </a:cubicBezTo>
                    <a:cubicBezTo>
                      <a:pt x="2413479" y="1226990"/>
                      <a:pt x="2389958" y="1244651"/>
                      <a:pt x="2366436" y="1250538"/>
                    </a:cubicBezTo>
                    <a:cubicBezTo>
                      <a:pt x="2360556" y="1250538"/>
                      <a:pt x="2354676" y="1244651"/>
                      <a:pt x="2354676" y="1238764"/>
                    </a:cubicBezTo>
                    <a:cubicBezTo>
                      <a:pt x="2378197" y="1232878"/>
                      <a:pt x="2401718" y="1221104"/>
                      <a:pt x="2413479" y="1197556"/>
                    </a:cubicBezTo>
                    <a:cubicBezTo>
                      <a:pt x="2419359" y="1179895"/>
                      <a:pt x="2419359" y="1156348"/>
                      <a:pt x="2407598" y="1138687"/>
                    </a:cubicBezTo>
                    <a:cubicBezTo>
                      <a:pt x="2401718" y="1126913"/>
                      <a:pt x="2389958" y="1115140"/>
                      <a:pt x="2372316" y="1115140"/>
                    </a:cubicBezTo>
                    <a:cubicBezTo>
                      <a:pt x="2372316" y="1121026"/>
                      <a:pt x="2372316" y="1121026"/>
                      <a:pt x="2372316" y="1121026"/>
                    </a:cubicBezTo>
                    <a:cubicBezTo>
                      <a:pt x="2372316" y="1126913"/>
                      <a:pt x="2384077" y="1126913"/>
                      <a:pt x="2384077" y="1132800"/>
                    </a:cubicBezTo>
                    <a:cubicBezTo>
                      <a:pt x="2384077" y="1138687"/>
                      <a:pt x="2384077" y="1150461"/>
                      <a:pt x="2372316" y="1150461"/>
                    </a:cubicBezTo>
                    <a:cubicBezTo>
                      <a:pt x="2366436" y="1156348"/>
                      <a:pt x="2354676" y="1156348"/>
                      <a:pt x="2348795" y="1150461"/>
                    </a:cubicBezTo>
                    <a:cubicBezTo>
                      <a:pt x="2342915" y="1144574"/>
                      <a:pt x="2342915" y="1144574"/>
                      <a:pt x="2342915" y="1138687"/>
                    </a:cubicBezTo>
                    <a:cubicBezTo>
                      <a:pt x="2342915" y="1132800"/>
                      <a:pt x="2342915" y="1132800"/>
                      <a:pt x="2342915" y="1126913"/>
                    </a:cubicBezTo>
                    <a:cubicBezTo>
                      <a:pt x="2342915" y="1126913"/>
                      <a:pt x="2337034" y="1126913"/>
                      <a:pt x="2331154" y="1121026"/>
                    </a:cubicBezTo>
                    <a:cubicBezTo>
                      <a:pt x="2325274" y="1121026"/>
                      <a:pt x="2325274" y="1109253"/>
                      <a:pt x="2325274" y="1103366"/>
                    </a:cubicBezTo>
                    <a:cubicBezTo>
                      <a:pt x="2331154" y="1085705"/>
                      <a:pt x="2342915" y="1079818"/>
                      <a:pt x="2360556" y="1079818"/>
                    </a:cubicBezTo>
                    <a:close/>
                    <a:moveTo>
                      <a:pt x="2448571" y="1074128"/>
                    </a:moveTo>
                    <a:cubicBezTo>
                      <a:pt x="2454262" y="1074128"/>
                      <a:pt x="2454262" y="1079818"/>
                      <a:pt x="2454262" y="1085509"/>
                    </a:cubicBezTo>
                    <a:cubicBezTo>
                      <a:pt x="2454262" y="1085509"/>
                      <a:pt x="2454262" y="1091200"/>
                      <a:pt x="2454262" y="1091200"/>
                    </a:cubicBezTo>
                    <a:cubicBezTo>
                      <a:pt x="2454262" y="1085509"/>
                      <a:pt x="2448571" y="1079818"/>
                      <a:pt x="2448571" y="1074128"/>
                    </a:cubicBezTo>
                    <a:close/>
                    <a:moveTo>
                      <a:pt x="198863" y="1061798"/>
                    </a:moveTo>
                    <a:cubicBezTo>
                      <a:pt x="198863" y="1061798"/>
                      <a:pt x="204554" y="1061798"/>
                      <a:pt x="204554" y="1061798"/>
                    </a:cubicBezTo>
                    <a:cubicBezTo>
                      <a:pt x="204554" y="1067489"/>
                      <a:pt x="204554" y="1067489"/>
                      <a:pt x="204554" y="1067489"/>
                    </a:cubicBezTo>
                    <a:cubicBezTo>
                      <a:pt x="204554" y="1067489"/>
                      <a:pt x="198863" y="1061798"/>
                      <a:pt x="198863" y="1061798"/>
                    </a:cubicBezTo>
                    <a:close/>
                    <a:moveTo>
                      <a:pt x="248510" y="1059783"/>
                    </a:moveTo>
                    <a:cubicBezTo>
                      <a:pt x="249988" y="1060518"/>
                      <a:pt x="251465" y="1061987"/>
                      <a:pt x="251465" y="1061987"/>
                    </a:cubicBezTo>
                    <a:cubicBezTo>
                      <a:pt x="263285" y="1073748"/>
                      <a:pt x="263285" y="1073748"/>
                      <a:pt x="263285" y="1073748"/>
                    </a:cubicBezTo>
                    <a:cubicBezTo>
                      <a:pt x="263285" y="1079629"/>
                      <a:pt x="263285" y="1079629"/>
                      <a:pt x="263285" y="1079629"/>
                    </a:cubicBezTo>
                    <a:cubicBezTo>
                      <a:pt x="263285" y="1079629"/>
                      <a:pt x="263285" y="1073748"/>
                      <a:pt x="257375" y="1073748"/>
                    </a:cubicBezTo>
                    <a:cubicBezTo>
                      <a:pt x="257375" y="1079629"/>
                      <a:pt x="257375" y="1085509"/>
                      <a:pt x="263285" y="1085509"/>
                    </a:cubicBezTo>
                    <a:cubicBezTo>
                      <a:pt x="269194" y="1085509"/>
                      <a:pt x="281013" y="1085509"/>
                      <a:pt x="275103" y="1079629"/>
                    </a:cubicBezTo>
                    <a:cubicBezTo>
                      <a:pt x="286922" y="1073748"/>
                      <a:pt x="292832" y="1085509"/>
                      <a:pt x="298742" y="1085509"/>
                    </a:cubicBezTo>
                    <a:cubicBezTo>
                      <a:pt x="310560" y="1097270"/>
                      <a:pt x="316470" y="1109030"/>
                      <a:pt x="316470" y="1120791"/>
                    </a:cubicBezTo>
                    <a:cubicBezTo>
                      <a:pt x="310560" y="1109030"/>
                      <a:pt x="304651" y="1091390"/>
                      <a:pt x="292832" y="1085509"/>
                    </a:cubicBezTo>
                    <a:cubicBezTo>
                      <a:pt x="292832" y="1085509"/>
                      <a:pt x="286922" y="1085509"/>
                      <a:pt x="286922" y="1085509"/>
                    </a:cubicBezTo>
                    <a:cubicBezTo>
                      <a:pt x="298742" y="1097270"/>
                      <a:pt x="310560" y="1114911"/>
                      <a:pt x="304651" y="1138432"/>
                    </a:cubicBezTo>
                    <a:cubicBezTo>
                      <a:pt x="304651" y="1138432"/>
                      <a:pt x="298742" y="1144312"/>
                      <a:pt x="304651" y="1144312"/>
                    </a:cubicBezTo>
                    <a:cubicBezTo>
                      <a:pt x="310560" y="1144312"/>
                      <a:pt x="316470" y="1156073"/>
                      <a:pt x="316470" y="1167834"/>
                    </a:cubicBezTo>
                    <a:cubicBezTo>
                      <a:pt x="316470" y="1173714"/>
                      <a:pt x="310560" y="1185475"/>
                      <a:pt x="304651" y="1185475"/>
                    </a:cubicBezTo>
                    <a:cubicBezTo>
                      <a:pt x="298742" y="1191355"/>
                      <a:pt x="298742" y="1191355"/>
                      <a:pt x="304651" y="1197236"/>
                    </a:cubicBezTo>
                    <a:cubicBezTo>
                      <a:pt x="304651" y="1197236"/>
                      <a:pt x="304651" y="1197236"/>
                      <a:pt x="310560" y="1197236"/>
                    </a:cubicBezTo>
                    <a:cubicBezTo>
                      <a:pt x="304651" y="1203116"/>
                      <a:pt x="310560" y="1203116"/>
                      <a:pt x="310560" y="1203116"/>
                    </a:cubicBezTo>
                    <a:cubicBezTo>
                      <a:pt x="310560" y="1214877"/>
                      <a:pt x="304651" y="1220757"/>
                      <a:pt x="298742" y="1226637"/>
                    </a:cubicBezTo>
                    <a:cubicBezTo>
                      <a:pt x="281013" y="1232518"/>
                      <a:pt x="281013" y="1208997"/>
                      <a:pt x="269194" y="1203116"/>
                    </a:cubicBezTo>
                    <a:cubicBezTo>
                      <a:pt x="281013" y="1197236"/>
                      <a:pt x="286922" y="1191355"/>
                      <a:pt x="292832" y="1179595"/>
                    </a:cubicBezTo>
                    <a:cubicBezTo>
                      <a:pt x="286922" y="1167834"/>
                      <a:pt x="286922" y="1156073"/>
                      <a:pt x="275103" y="1150193"/>
                    </a:cubicBezTo>
                    <a:cubicBezTo>
                      <a:pt x="281013" y="1138432"/>
                      <a:pt x="281013" y="1120791"/>
                      <a:pt x="269194" y="1114911"/>
                    </a:cubicBezTo>
                    <a:cubicBezTo>
                      <a:pt x="263285" y="1091390"/>
                      <a:pt x="239646" y="1109030"/>
                      <a:pt x="227827" y="1097270"/>
                    </a:cubicBezTo>
                    <a:cubicBezTo>
                      <a:pt x="216008" y="1091390"/>
                      <a:pt x="204189" y="1097270"/>
                      <a:pt x="198280" y="1097270"/>
                    </a:cubicBezTo>
                    <a:cubicBezTo>
                      <a:pt x="192370" y="1103150"/>
                      <a:pt x="192370" y="1109030"/>
                      <a:pt x="186460" y="1103150"/>
                    </a:cubicBezTo>
                    <a:cubicBezTo>
                      <a:pt x="180551" y="1097270"/>
                      <a:pt x="168732" y="1091390"/>
                      <a:pt x="162822" y="1085509"/>
                    </a:cubicBezTo>
                    <a:cubicBezTo>
                      <a:pt x="162822" y="1079629"/>
                      <a:pt x="168732" y="1079629"/>
                      <a:pt x="174641" y="1073748"/>
                    </a:cubicBezTo>
                    <a:cubicBezTo>
                      <a:pt x="174641" y="1073748"/>
                      <a:pt x="180551" y="1067868"/>
                      <a:pt x="180551" y="1067868"/>
                    </a:cubicBezTo>
                    <a:cubicBezTo>
                      <a:pt x="192370" y="1067868"/>
                      <a:pt x="204189" y="1067868"/>
                      <a:pt x="210099" y="1079629"/>
                    </a:cubicBezTo>
                    <a:cubicBezTo>
                      <a:pt x="216008" y="1079629"/>
                      <a:pt x="216008" y="1073748"/>
                      <a:pt x="216008" y="1067868"/>
                    </a:cubicBezTo>
                    <a:cubicBezTo>
                      <a:pt x="221917" y="1067868"/>
                      <a:pt x="227827" y="1061987"/>
                      <a:pt x="233737" y="1061987"/>
                    </a:cubicBezTo>
                    <a:cubicBezTo>
                      <a:pt x="239646" y="1061987"/>
                      <a:pt x="245556" y="1073748"/>
                      <a:pt x="251465" y="1067868"/>
                    </a:cubicBezTo>
                    <a:cubicBezTo>
                      <a:pt x="251465" y="1061987"/>
                      <a:pt x="245556" y="1061987"/>
                      <a:pt x="245556" y="1061987"/>
                    </a:cubicBezTo>
                    <a:cubicBezTo>
                      <a:pt x="245556" y="1059047"/>
                      <a:pt x="247033" y="1059047"/>
                      <a:pt x="248510" y="1059783"/>
                    </a:cubicBezTo>
                    <a:close/>
                    <a:moveTo>
                      <a:pt x="2349175" y="1021015"/>
                    </a:moveTo>
                    <a:cubicBezTo>
                      <a:pt x="2366531" y="1021015"/>
                      <a:pt x="2383888" y="1032775"/>
                      <a:pt x="2389673" y="1050416"/>
                    </a:cubicBezTo>
                    <a:cubicBezTo>
                      <a:pt x="2395459" y="1056297"/>
                      <a:pt x="2395459" y="1068058"/>
                      <a:pt x="2389673" y="1079818"/>
                    </a:cubicBezTo>
                    <a:cubicBezTo>
                      <a:pt x="2383888" y="1079818"/>
                      <a:pt x="2389673" y="1068058"/>
                      <a:pt x="2383888" y="1062177"/>
                    </a:cubicBezTo>
                    <a:cubicBezTo>
                      <a:pt x="2383888" y="1050416"/>
                      <a:pt x="2372317" y="1038655"/>
                      <a:pt x="2366531" y="1038655"/>
                    </a:cubicBezTo>
                    <a:cubicBezTo>
                      <a:pt x="2354961" y="1038655"/>
                      <a:pt x="2349175" y="1032775"/>
                      <a:pt x="2343389" y="1038655"/>
                    </a:cubicBezTo>
                    <a:cubicBezTo>
                      <a:pt x="2337604" y="1038655"/>
                      <a:pt x="2337604" y="1032775"/>
                      <a:pt x="2337604" y="1026895"/>
                    </a:cubicBezTo>
                    <a:cubicBezTo>
                      <a:pt x="2337604" y="1021015"/>
                      <a:pt x="2343389" y="1026895"/>
                      <a:pt x="2349175" y="1021015"/>
                    </a:cubicBezTo>
                    <a:close/>
                    <a:moveTo>
                      <a:pt x="116056" y="1002766"/>
                    </a:moveTo>
                    <a:cubicBezTo>
                      <a:pt x="126805" y="1006043"/>
                      <a:pt x="133421" y="1019152"/>
                      <a:pt x="133421" y="1032261"/>
                    </a:cubicBezTo>
                    <a:cubicBezTo>
                      <a:pt x="133421" y="1032261"/>
                      <a:pt x="133421" y="1038087"/>
                      <a:pt x="133421" y="1038087"/>
                    </a:cubicBezTo>
                    <a:cubicBezTo>
                      <a:pt x="127540" y="1032261"/>
                      <a:pt x="127540" y="1026435"/>
                      <a:pt x="127540" y="1026435"/>
                    </a:cubicBezTo>
                    <a:cubicBezTo>
                      <a:pt x="121660" y="1020608"/>
                      <a:pt x="121660" y="1014782"/>
                      <a:pt x="121660" y="1008957"/>
                    </a:cubicBezTo>
                    <a:cubicBezTo>
                      <a:pt x="104019" y="1003130"/>
                      <a:pt x="104019" y="1003130"/>
                      <a:pt x="104019" y="1003130"/>
                    </a:cubicBezTo>
                    <a:cubicBezTo>
                      <a:pt x="108429" y="1001674"/>
                      <a:pt x="112472" y="1001674"/>
                      <a:pt x="116056" y="1002766"/>
                    </a:cubicBezTo>
                    <a:close/>
                    <a:moveTo>
                      <a:pt x="2272568" y="997304"/>
                    </a:moveTo>
                    <a:cubicBezTo>
                      <a:pt x="2302037" y="997304"/>
                      <a:pt x="2319719" y="1014878"/>
                      <a:pt x="2337400" y="1038310"/>
                    </a:cubicBezTo>
                    <a:cubicBezTo>
                      <a:pt x="2343294" y="1050026"/>
                      <a:pt x="2343294" y="1061743"/>
                      <a:pt x="2337400" y="1073458"/>
                    </a:cubicBezTo>
                    <a:cubicBezTo>
                      <a:pt x="2331507" y="1079316"/>
                      <a:pt x="2325613" y="1085175"/>
                      <a:pt x="2313825" y="1091033"/>
                    </a:cubicBezTo>
                    <a:cubicBezTo>
                      <a:pt x="2307931" y="1091033"/>
                      <a:pt x="2302037" y="1085175"/>
                      <a:pt x="2296143" y="1079316"/>
                    </a:cubicBezTo>
                    <a:cubicBezTo>
                      <a:pt x="2290250" y="1073458"/>
                      <a:pt x="2284355" y="1085175"/>
                      <a:pt x="2278461" y="1079316"/>
                    </a:cubicBezTo>
                    <a:cubicBezTo>
                      <a:pt x="2272568" y="1073458"/>
                      <a:pt x="2266674" y="1073458"/>
                      <a:pt x="2266674" y="1067600"/>
                    </a:cubicBezTo>
                    <a:cubicBezTo>
                      <a:pt x="2266674" y="1061743"/>
                      <a:pt x="2266674" y="1055885"/>
                      <a:pt x="2266674" y="1050026"/>
                    </a:cubicBezTo>
                    <a:cubicBezTo>
                      <a:pt x="2272568" y="1044168"/>
                      <a:pt x="2284355" y="1038310"/>
                      <a:pt x="2290250" y="1038310"/>
                    </a:cubicBezTo>
                    <a:cubicBezTo>
                      <a:pt x="2302037" y="1038310"/>
                      <a:pt x="2307931" y="1061743"/>
                      <a:pt x="2313825" y="1050026"/>
                    </a:cubicBezTo>
                    <a:cubicBezTo>
                      <a:pt x="2307931" y="1038310"/>
                      <a:pt x="2302037" y="1026594"/>
                      <a:pt x="2290250" y="1020736"/>
                    </a:cubicBezTo>
                    <a:cubicBezTo>
                      <a:pt x="2266674" y="1009020"/>
                      <a:pt x="2237204" y="1020736"/>
                      <a:pt x="2219522" y="1032452"/>
                    </a:cubicBezTo>
                    <a:cubicBezTo>
                      <a:pt x="2201841" y="1050026"/>
                      <a:pt x="2195947" y="1073458"/>
                      <a:pt x="2190053" y="1096891"/>
                    </a:cubicBezTo>
                    <a:cubicBezTo>
                      <a:pt x="2190053" y="1096891"/>
                      <a:pt x="2184159" y="1096891"/>
                      <a:pt x="2178265" y="1096891"/>
                    </a:cubicBezTo>
                    <a:cubicBezTo>
                      <a:pt x="2178265" y="1085175"/>
                      <a:pt x="2178265" y="1067600"/>
                      <a:pt x="2184159" y="1061743"/>
                    </a:cubicBezTo>
                    <a:cubicBezTo>
                      <a:pt x="2195947" y="1020736"/>
                      <a:pt x="2231310" y="997304"/>
                      <a:pt x="2272568" y="997304"/>
                    </a:cubicBezTo>
                    <a:close/>
                    <a:moveTo>
                      <a:pt x="2360616" y="991613"/>
                    </a:moveTo>
                    <a:cubicBezTo>
                      <a:pt x="2372297" y="991613"/>
                      <a:pt x="2378137" y="1003311"/>
                      <a:pt x="2383977" y="1003311"/>
                    </a:cubicBezTo>
                    <a:cubicBezTo>
                      <a:pt x="2389818" y="1003311"/>
                      <a:pt x="2395658" y="1003311"/>
                      <a:pt x="2401499" y="1003311"/>
                    </a:cubicBezTo>
                    <a:cubicBezTo>
                      <a:pt x="2407339" y="1009160"/>
                      <a:pt x="2413180" y="1015008"/>
                      <a:pt x="2413180" y="1020857"/>
                    </a:cubicBezTo>
                    <a:cubicBezTo>
                      <a:pt x="2419020" y="1026706"/>
                      <a:pt x="2413180" y="1032554"/>
                      <a:pt x="2413180" y="1038403"/>
                    </a:cubicBezTo>
                    <a:cubicBezTo>
                      <a:pt x="2419020" y="1044252"/>
                      <a:pt x="2424860" y="1044252"/>
                      <a:pt x="2424860" y="1050101"/>
                    </a:cubicBezTo>
                    <a:cubicBezTo>
                      <a:pt x="2424860" y="1055950"/>
                      <a:pt x="2424860" y="1061798"/>
                      <a:pt x="2424860" y="1067647"/>
                    </a:cubicBezTo>
                    <a:cubicBezTo>
                      <a:pt x="2424860" y="1067647"/>
                      <a:pt x="2419020" y="1067647"/>
                      <a:pt x="2419020" y="1073495"/>
                    </a:cubicBezTo>
                    <a:cubicBezTo>
                      <a:pt x="2419020" y="1073495"/>
                      <a:pt x="2424860" y="1085193"/>
                      <a:pt x="2424860" y="1091042"/>
                    </a:cubicBezTo>
                    <a:cubicBezTo>
                      <a:pt x="2424860" y="1091042"/>
                      <a:pt x="2419020" y="1096891"/>
                      <a:pt x="2419020" y="1096891"/>
                    </a:cubicBezTo>
                    <a:cubicBezTo>
                      <a:pt x="2401499" y="1079344"/>
                      <a:pt x="2401499" y="1079344"/>
                      <a:pt x="2401499" y="1079344"/>
                    </a:cubicBezTo>
                    <a:cubicBezTo>
                      <a:pt x="2407339" y="1061798"/>
                      <a:pt x="2401499" y="1044252"/>
                      <a:pt x="2383977" y="1026706"/>
                    </a:cubicBezTo>
                    <a:cubicBezTo>
                      <a:pt x="2372297" y="1015008"/>
                      <a:pt x="2360616" y="1015008"/>
                      <a:pt x="2343095" y="1015008"/>
                    </a:cubicBezTo>
                    <a:cubicBezTo>
                      <a:pt x="2337254" y="1015008"/>
                      <a:pt x="2331413" y="1020857"/>
                      <a:pt x="2325573" y="1015008"/>
                    </a:cubicBezTo>
                    <a:cubicBezTo>
                      <a:pt x="2325573" y="1009160"/>
                      <a:pt x="2313892" y="1009160"/>
                      <a:pt x="2319733" y="1003311"/>
                    </a:cubicBezTo>
                    <a:cubicBezTo>
                      <a:pt x="2325573" y="997462"/>
                      <a:pt x="2331413" y="997462"/>
                      <a:pt x="2337254" y="997462"/>
                    </a:cubicBezTo>
                    <a:cubicBezTo>
                      <a:pt x="2343095" y="1003311"/>
                      <a:pt x="2343095" y="1003311"/>
                      <a:pt x="2343095" y="1003311"/>
                    </a:cubicBezTo>
                    <a:cubicBezTo>
                      <a:pt x="2348935" y="997462"/>
                      <a:pt x="2354775" y="991613"/>
                      <a:pt x="2360616" y="991613"/>
                    </a:cubicBezTo>
                    <a:close/>
                    <a:moveTo>
                      <a:pt x="392260" y="985923"/>
                    </a:moveTo>
                    <a:cubicBezTo>
                      <a:pt x="398123" y="997575"/>
                      <a:pt x="392260" y="1009227"/>
                      <a:pt x="403986" y="1015053"/>
                    </a:cubicBezTo>
                    <a:cubicBezTo>
                      <a:pt x="403986" y="1020880"/>
                      <a:pt x="415712" y="1020880"/>
                      <a:pt x="415712" y="1026705"/>
                    </a:cubicBezTo>
                    <a:cubicBezTo>
                      <a:pt x="427438" y="1032532"/>
                      <a:pt x="427438" y="1032532"/>
                      <a:pt x="427438" y="1032532"/>
                    </a:cubicBezTo>
                    <a:cubicBezTo>
                      <a:pt x="421575" y="1061662"/>
                      <a:pt x="421575" y="1061662"/>
                      <a:pt x="421575" y="1061662"/>
                    </a:cubicBezTo>
                    <a:cubicBezTo>
                      <a:pt x="415712" y="1067489"/>
                      <a:pt x="403986" y="1061662"/>
                      <a:pt x="398123" y="1061662"/>
                    </a:cubicBezTo>
                    <a:cubicBezTo>
                      <a:pt x="392260" y="1055836"/>
                      <a:pt x="386396" y="1050011"/>
                      <a:pt x="386396" y="1038358"/>
                    </a:cubicBezTo>
                    <a:cubicBezTo>
                      <a:pt x="386396" y="1038358"/>
                      <a:pt x="392260" y="1032532"/>
                      <a:pt x="386396" y="1026705"/>
                    </a:cubicBezTo>
                    <a:cubicBezTo>
                      <a:pt x="374670" y="1026705"/>
                      <a:pt x="368807" y="1020880"/>
                      <a:pt x="368807" y="1015053"/>
                    </a:cubicBezTo>
                    <a:cubicBezTo>
                      <a:pt x="362944" y="1009227"/>
                      <a:pt x="362944" y="997575"/>
                      <a:pt x="368807" y="991749"/>
                    </a:cubicBezTo>
                    <a:cubicBezTo>
                      <a:pt x="374670" y="991749"/>
                      <a:pt x="386396" y="991749"/>
                      <a:pt x="392260" y="985923"/>
                    </a:cubicBezTo>
                    <a:close/>
                    <a:moveTo>
                      <a:pt x="350851" y="985923"/>
                    </a:moveTo>
                    <a:cubicBezTo>
                      <a:pt x="362707" y="991781"/>
                      <a:pt x="350851" y="1003496"/>
                      <a:pt x="356779" y="1009355"/>
                    </a:cubicBezTo>
                    <a:cubicBezTo>
                      <a:pt x="362707" y="1021071"/>
                      <a:pt x="362707" y="1032787"/>
                      <a:pt x="380490" y="1032787"/>
                    </a:cubicBezTo>
                    <a:cubicBezTo>
                      <a:pt x="380490" y="1044503"/>
                      <a:pt x="380490" y="1056219"/>
                      <a:pt x="386418" y="1062077"/>
                    </a:cubicBezTo>
                    <a:cubicBezTo>
                      <a:pt x="398274" y="1067935"/>
                      <a:pt x="404201" y="1073794"/>
                      <a:pt x="416057" y="1073794"/>
                    </a:cubicBezTo>
                    <a:cubicBezTo>
                      <a:pt x="416057" y="1073794"/>
                      <a:pt x="416057" y="1079652"/>
                      <a:pt x="416057" y="1079652"/>
                    </a:cubicBezTo>
                    <a:cubicBezTo>
                      <a:pt x="404201" y="1085509"/>
                      <a:pt x="392346" y="1073794"/>
                      <a:pt x="380490" y="1067935"/>
                    </a:cubicBezTo>
                    <a:cubicBezTo>
                      <a:pt x="374562" y="1062077"/>
                      <a:pt x="374562" y="1050361"/>
                      <a:pt x="368634" y="1038645"/>
                    </a:cubicBezTo>
                    <a:cubicBezTo>
                      <a:pt x="356779" y="1032787"/>
                      <a:pt x="350851" y="1021071"/>
                      <a:pt x="350851" y="1009355"/>
                    </a:cubicBezTo>
                    <a:cubicBezTo>
                      <a:pt x="344924" y="1003496"/>
                      <a:pt x="350851" y="997639"/>
                      <a:pt x="350851" y="985923"/>
                    </a:cubicBezTo>
                    <a:close/>
                    <a:moveTo>
                      <a:pt x="2419170" y="979283"/>
                    </a:moveTo>
                    <a:cubicBezTo>
                      <a:pt x="2431025" y="979283"/>
                      <a:pt x="2431025" y="985177"/>
                      <a:pt x="2436953" y="991071"/>
                    </a:cubicBezTo>
                    <a:cubicBezTo>
                      <a:pt x="2448809" y="1002859"/>
                      <a:pt x="2436953" y="1014647"/>
                      <a:pt x="2448809" y="1026435"/>
                    </a:cubicBezTo>
                    <a:cubicBezTo>
                      <a:pt x="2460664" y="1026435"/>
                      <a:pt x="2460664" y="1038222"/>
                      <a:pt x="2460664" y="1044116"/>
                    </a:cubicBezTo>
                    <a:cubicBezTo>
                      <a:pt x="2460664" y="1050010"/>
                      <a:pt x="2466592" y="1055904"/>
                      <a:pt x="2460664" y="1061798"/>
                    </a:cubicBezTo>
                    <a:cubicBezTo>
                      <a:pt x="2454736" y="1061798"/>
                      <a:pt x="2460664" y="1055904"/>
                      <a:pt x="2460664" y="1050010"/>
                    </a:cubicBezTo>
                    <a:cubicBezTo>
                      <a:pt x="2460664" y="1032329"/>
                      <a:pt x="2442881" y="1026435"/>
                      <a:pt x="2436953" y="1014647"/>
                    </a:cubicBezTo>
                    <a:cubicBezTo>
                      <a:pt x="2442881" y="996965"/>
                      <a:pt x="2425098" y="985177"/>
                      <a:pt x="2419170" y="979283"/>
                    </a:cubicBezTo>
                    <a:close/>
                    <a:moveTo>
                      <a:pt x="315943" y="973593"/>
                    </a:moveTo>
                    <a:cubicBezTo>
                      <a:pt x="327746" y="973593"/>
                      <a:pt x="333648" y="985386"/>
                      <a:pt x="345451" y="985386"/>
                    </a:cubicBezTo>
                    <a:cubicBezTo>
                      <a:pt x="345451" y="991283"/>
                      <a:pt x="339549" y="997180"/>
                      <a:pt x="339549" y="1008974"/>
                    </a:cubicBezTo>
                    <a:cubicBezTo>
                      <a:pt x="339549" y="1020767"/>
                      <a:pt x="351352" y="1038458"/>
                      <a:pt x="363155" y="1044355"/>
                    </a:cubicBezTo>
                    <a:cubicBezTo>
                      <a:pt x="363155" y="1062045"/>
                      <a:pt x="380859" y="1079736"/>
                      <a:pt x="398563" y="1085633"/>
                    </a:cubicBezTo>
                    <a:cubicBezTo>
                      <a:pt x="398563" y="1091529"/>
                      <a:pt x="410366" y="1085633"/>
                      <a:pt x="410366" y="1091529"/>
                    </a:cubicBezTo>
                    <a:cubicBezTo>
                      <a:pt x="410366" y="1097427"/>
                      <a:pt x="410366" y="1103324"/>
                      <a:pt x="404465" y="1109220"/>
                    </a:cubicBezTo>
                    <a:cubicBezTo>
                      <a:pt x="392662" y="1103324"/>
                      <a:pt x="369056" y="1103324"/>
                      <a:pt x="363155" y="1085633"/>
                    </a:cubicBezTo>
                    <a:cubicBezTo>
                      <a:pt x="363155" y="1079736"/>
                      <a:pt x="363155" y="1067942"/>
                      <a:pt x="357254" y="1067942"/>
                    </a:cubicBezTo>
                    <a:cubicBezTo>
                      <a:pt x="345451" y="1067942"/>
                      <a:pt x="333648" y="1062045"/>
                      <a:pt x="327746" y="1056149"/>
                    </a:cubicBezTo>
                    <a:cubicBezTo>
                      <a:pt x="321845" y="1044355"/>
                      <a:pt x="321845" y="1044355"/>
                      <a:pt x="321845" y="1044355"/>
                    </a:cubicBezTo>
                    <a:cubicBezTo>
                      <a:pt x="321845" y="1032561"/>
                      <a:pt x="321845" y="1026664"/>
                      <a:pt x="327746" y="1014871"/>
                    </a:cubicBezTo>
                    <a:cubicBezTo>
                      <a:pt x="321845" y="1003077"/>
                      <a:pt x="304141" y="997180"/>
                      <a:pt x="315943" y="985386"/>
                    </a:cubicBezTo>
                    <a:cubicBezTo>
                      <a:pt x="315943" y="979489"/>
                      <a:pt x="315943" y="979489"/>
                      <a:pt x="315943" y="973593"/>
                    </a:cubicBezTo>
                    <a:close/>
                    <a:moveTo>
                      <a:pt x="2155601" y="965900"/>
                    </a:moveTo>
                    <a:cubicBezTo>
                      <a:pt x="2160719" y="966637"/>
                      <a:pt x="2166568" y="968113"/>
                      <a:pt x="2172416" y="968113"/>
                    </a:cubicBezTo>
                    <a:cubicBezTo>
                      <a:pt x="2172416" y="974014"/>
                      <a:pt x="2172416" y="979915"/>
                      <a:pt x="2178265" y="979915"/>
                    </a:cubicBezTo>
                    <a:cubicBezTo>
                      <a:pt x="2184113" y="979915"/>
                      <a:pt x="2195811" y="979915"/>
                      <a:pt x="2207509" y="985817"/>
                    </a:cubicBezTo>
                    <a:cubicBezTo>
                      <a:pt x="2213357" y="985817"/>
                      <a:pt x="2213357" y="997620"/>
                      <a:pt x="2213357" y="1003521"/>
                    </a:cubicBezTo>
                    <a:cubicBezTo>
                      <a:pt x="2213357" y="1009423"/>
                      <a:pt x="2207509" y="1009423"/>
                      <a:pt x="2201660" y="1015324"/>
                    </a:cubicBezTo>
                    <a:cubicBezTo>
                      <a:pt x="2195811" y="1015324"/>
                      <a:pt x="2189962" y="1009423"/>
                      <a:pt x="2184113" y="1009423"/>
                    </a:cubicBezTo>
                    <a:cubicBezTo>
                      <a:pt x="2172416" y="1003521"/>
                      <a:pt x="2160719" y="1003521"/>
                      <a:pt x="2154870" y="1003521"/>
                    </a:cubicBezTo>
                    <a:cubicBezTo>
                      <a:pt x="2149021" y="991718"/>
                      <a:pt x="2143172" y="979915"/>
                      <a:pt x="2143172" y="968113"/>
                    </a:cubicBezTo>
                    <a:cubicBezTo>
                      <a:pt x="2146097" y="965162"/>
                      <a:pt x="2150483" y="965162"/>
                      <a:pt x="2155601" y="965900"/>
                    </a:cubicBezTo>
                    <a:close/>
                    <a:moveTo>
                      <a:pt x="2372040" y="962387"/>
                    </a:moveTo>
                    <a:cubicBezTo>
                      <a:pt x="2377913" y="968253"/>
                      <a:pt x="2383786" y="974120"/>
                      <a:pt x="2389659" y="974120"/>
                    </a:cubicBezTo>
                    <a:cubicBezTo>
                      <a:pt x="2389659" y="985852"/>
                      <a:pt x="2407278" y="979986"/>
                      <a:pt x="2413151" y="985852"/>
                    </a:cubicBezTo>
                    <a:cubicBezTo>
                      <a:pt x="2419024" y="985852"/>
                      <a:pt x="2424897" y="991718"/>
                      <a:pt x="2430770" y="1003451"/>
                    </a:cubicBezTo>
                    <a:cubicBezTo>
                      <a:pt x="2430770" y="1009317"/>
                      <a:pt x="2430770" y="1015184"/>
                      <a:pt x="2430770" y="1026916"/>
                    </a:cubicBezTo>
                    <a:cubicBezTo>
                      <a:pt x="2442517" y="1026916"/>
                      <a:pt x="2448390" y="1038649"/>
                      <a:pt x="2454262" y="1044515"/>
                    </a:cubicBezTo>
                    <a:cubicBezTo>
                      <a:pt x="2454262" y="1062114"/>
                      <a:pt x="2448390" y="1067980"/>
                      <a:pt x="2442517" y="1073847"/>
                    </a:cubicBezTo>
                    <a:cubicBezTo>
                      <a:pt x="2448390" y="1085579"/>
                      <a:pt x="2448390" y="1097312"/>
                      <a:pt x="2442517" y="1109045"/>
                    </a:cubicBezTo>
                    <a:cubicBezTo>
                      <a:pt x="2436643" y="1109045"/>
                      <a:pt x="2436643" y="1114911"/>
                      <a:pt x="2430770" y="1114911"/>
                    </a:cubicBezTo>
                    <a:cubicBezTo>
                      <a:pt x="2424897" y="1103178"/>
                      <a:pt x="2424897" y="1103178"/>
                      <a:pt x="2424897" y="1103178"/>
                    </a:cubicBezTo>
                    <a:cubicBezTo>
                      <a:pt x="2436643" y="1091446"/>
                      <a:pt x="2424897" y="1073847"/>
                      <a:pt x="2436643" y="1062114"/>
                    </a:cubicBezTo>
                    <a:cubicBezTo>
                      <a:pt x="2442517" y="1050382"/>
                      <a:pt x="2430770" y="1044515"/>
                      <a:pt x="2424897" y="1032783"/>
                    </a:cubicBezTo>
                    <a:cubicBezTo>
                      <a:pt x="2424897" y="1021050"/>
                      <a:pt x="2419024" y="1015184"/>
                      <a:pt x="2419024" y="1009317"/>
                    </a:cubicBezTo>
                    <a:cubicBezTo>
                      <a:pt x="2413151" y="997585"/>
                      <a:pt x="2395532" y="997585"/>
                      <a:pt x="2383786" y="991718"/>
                    </a:cubicBezTo>
                    <a:cubicBezTo>
                      <a:pt x="2377913" y="985852"/>
                      <a:pt x="2366167" y="985852"/>
                      <a:pt x="2360293" y="985852"/>
                    </a:cubicBezTo>
                    <a:cubicBezTo>
                      <a:pt x="2354420" y="985852"/>
                      <a:pt x="2348548" y="985852"/>
                      <a:pt x="2342674" y="991718"/>
                    </a:cubicBezTo>
                    <a:cubicBezTo>
                      <a:pt x="2330928" y="985852"/>
                      <a:pt x="2319182" y="991718"/>
                      <a:pt x="2307436" y="997585"/>
                    </a:cubicBezTo>
                    <a:cubicBezTo>
                      <a:pt x="2307436" y="997585"/>
                      <a:pt x="2301563" y="997585"/>
                      <a:pt x="2301563" y="991718"/>
                    </a:cubicBezTo>
                    <a:cubicBezTo>
                      <a:pt x="2313309" y="985852"/>
                      <a:pt x="2307436" y="968253"/>
                      <a:pt x="2325055" y="968253"/>
                    </a:cubicBezTo>
                    <a:cubicBezTo>
                      <a:pt x="2330928" y="968253"/>
                      <a:pt x="2336801" y="974120"/>
                      <a:pt x="2342674" y="974120"/>
                    </a:cubicBezTo>
                    <a:cubicBezTo>
                      <a:pt x="2354420" y="968253"/>
                      <a:pt x="2360293" y="962387"/>
                      <a:pt x="2372040" y="962387"/>
                    </a:cubicBezTo>
                    <a:close/>
                    <a:moveTo>
                      <a:pt x="2377913" y="956521"/>
                    </a:moveTo>
                    <a:cubicBezTo>
                      <a:pt x="2383786" y="956521"/>
                      <a:pt x="2383786" y="956521"/>
                      <a:pt x="2389659" y="962387"/>
                    </a:cubicBezTo>
                    <a:cubicBezTo>
                      <a:pt x="2395532" y="968253"/>
                      <a:pt x="2395532" y="968253"/>
                      <a:pt x="2395532" y="968253"/>
                    </a:cubicBezTo>
                    <a:cubicBezTo>
                      <a:pt x="2395532" y="974120"/>
                      <a:pt x="2401405" y="974120"/>
                      <a:pt x="2395532" y="974120"/>
                    </a:cubicBezTo>
                    <a:cubicBezTo>
                      <a:pt x="2395532" y="974120"/>
                      <a:pt x="2389659" y="974120"/>
                      <a:pt x="2389659" y="974120"/>
                    </a:cubicBezTo>
                    <a:cubicBezTo>
                      <a:pt x="2389659" y="968253"/>
                      <a:pt x="2383786" y="968253"/>
                      <a:pt x="2383786" y="962387"/>
                    </a:cubicBezTo>
                    <a:cubicBezTo>
                      <a:pt x="2377913" y="956521"/>
                      <a:pt x="2377913" y="956521"/>
                      <a:pt x="2377913" y="956521"/>
                    </a:cubicBezTo>
                    <a:close/>
                    <a:moveTo>
                      <a:pt x="2143508" y="944191"/>
                    </a:moveTo>
                    <a:cubicBezTo>
                      <a:pt x="2161081" y="944191"/>
                      <a:pt x="2172797" y="944191"/>
                      <a:pt x="2178656" y="961832"/>
                    </a:cubicBezTo>
                    <a:cubicBezTo>
                      <a:pt x="2184514" y="967713"/>
                      <a:pt x="2190372" y="955952"/>
                      <a:pt x="2202088" y="961832"/>
                    </a:cubicBezTo>
                    <a:cubicBezTo>
                      <a:pt x="2207946" y="961832"/>
                      <a:pt x="2213804" y="967713"/>
                      <a:pt x="2225520" y="973593"/>
                    </a:cubicBezTo>
                    <a:cubicBezTo>
                      <a:pt x="2225520" y="985353"/>
                      <a:pt x="2231378" y="991234"/>
                      <a:pt x="2231378" y="997114"/>
                    </a:cubicBezTo>
                    <a:cubicBezTo>
                      <a:pt x="2219662" y="1002995"/>
                      <a:pt x="2219662" y="985353"/>
                      <a:pt x="2213804" y="979473"/>
                    </a:cubicBezTo>
                    <a:cubicBezTo>
                      <a:pt x="2202088" y="973593"/>
                      <a:pt x="2190372" y="967713"/>
                      <a:pt x="2184514" y="973593"/>
                    </a:cubicBezTo>
                    <a:cubicBezTo>
                      <a:pt x="2178656" y="961832"/>
                      <a:pt x="2166939" y="955952"/>
                      <a:pt x="2155223" y="955952"/>
                    </a:cubicBezTo>
                    <a:cubicBezTo>
                      <a:pt x="2149365" y="950071"/>
                      <a:pt x="2131791" y="967713"/>
                      <a:pt x="2131791" y="950071"/>
                    </a:cubicBezTo>
                    <a:cubicBezTo>
                      <a:pt x="2131791" y="944191"/>
                      <a:pt x="2143508" y="944191"/>
                      <a:pt x="2143508" y="944191"/>
                    </a:cubicBezTo>
                    <a:close/>
                    <a:moveTo>
                      <a:pt x="2219997" y="909098"/>
                    </a:moveTo>
                    <a:cubicBezTo>
                      <a:pt x="2231378" y="909098"/>
                      <a:pt x="2231378" y="920954"/>
                      <a:pt x="2237069" y="926882"/>
                    </a:cubicBezTo>
                    <a:cubicBezTo>
                      <a:pt x="2237069" y="926882"/>
                      <a:pt x="2237069" y="926882"/>
                      <a:pt x="2237069" y="932810"/>
                    </a:cubicBezTo>
                    <a:cubicBezTo>
                      <a:pt x="2231378" y="926882"/>
                      <a:pt x="2225687" y="915026"/>
                      <a:pt x="2219997" y="915026"/>
                    </a:cubicBezTo>
                    <a:cubicBezTo>
                      <a:pt x="2219997" y="909098"/>
                      <a:pt x="2219997" y="909098"/>
                      <a:pt x="2219997" y="909098"/>
                    </a:cubicBezTo>
                    <a:close/>
                    <a:moveTo>
                      <a:pt x="2157828" y="904875"/>
                    </a:moveTo>
                    <a:cubicBezTo>
                      <a:pt x="2159296" y="904875"/>
                      <a:pt x="2160765" y="906342"/>
                      <a:pt x="2160765" y="909276"/>
                    </a:cubicBezTo>
                    <a:cubicBezTo>
                      <a:pt x="2160765" y="909276"/>
                      <a:pt x="2160765" y="915145"/>
                      <a:pt x="2160765" y="915145"/>
                    </a:cubicBezTo>
                    <a:cubicBezTo>
                      <a:pt x="2160765" y="915145"/>
                      <a:pt x="2160765" y="915145"/>
                      <a:pt x="2166639" y="915145"/>
                    </a:cubicBezTo>
                    <a:cubicBezTo>
                      <a:pt x="2172513" y="921013"/>
                      <a:pt x="2178388" y="932750"/>
                      <a:pt x="2184262" y="921013"/>
                    </a:cubicBezTo>
                    <a:cubicBezTo>
                      <a:pt x="2190136" y="915145"/>
                      <a:pt x="2207759" y="915145"/>
                      <a:pt x="2219507" y="921013"/>
                    </a:cubicBezTo>
                    <a:cubicBezTo>
                      <a:pt x="2231255" y="926882"/>
                      <a:pt x="2231255" y="932750"/>
                      <a:pt x="2231255" y="944487"/>
                    </a:cubicBezTo>
                    <a:cubicBezTo>
                      <a:pt x="2231255" y="944487"/>
                      <a:pt x="2237130" y="944487"/>
                      <a:pt x="2237130" y="944487"/>
                    </a:cubicBezTo>
                    <a:cubicBezTo>
                      <a:pt x="2237130" y="938619"/>
                      <a:pt x="2237130" y="932750"/>
                      <a:pt x="2237130" y="932750"/>
                    </a:cubicBezTo>
                    <a:cubicBezTo>
                      <a:pt x="2237130" y="932750"/>
                      <a:pt x="2243004" y="932750"/>
                      <a:pt x="2243004" y="932750"/>
                    </a:cubicBezTo>
                    <a:cubicBezTo>
                      <a:pt x="2243004" y="938619"/>
                      <a:pt x="2243004" y="944487"/>
                      <a:pt x="2243004" y="944487"/>
                    </a:cubicBezTo>
                    <a:cubicBezTo>
                      <a:pt x="2243004" y="950356"/>
                      <a:pt x="2237130" y="944487"/>
                      <a:pt x="2237130" y="950356"/>
                    </a:cubicBezTo>
                    <a:cubicBezTo>
                      <a:pt x="2237130" y="956224"/>
                      <a:pt x="2237130" y="956224"/>
                      <a:pt x="2237130" y="956224"/>
                    </a:cubicBezTo>
                    <a:cubicBezTo>
                      <a:pt x="2248878" y="956224"/>
                      <a:pt x="2248878" y="944487"/>
                      <a:pt x="2254752" y="950356"/>
                    </a:cubicBezTo>
                    <a:cubicBezTo>
                      <a:pt x="2260627" y="950356"/>
                      <a:pt x="2260627" y="950356"/>
                      <a:pt x="2260627" y="956224"/>
                    </a:cubicBezTo>
                    <a:cubicBezTo>
                      <a:pt x="2278249" y="962093"/>
                      <a:pt x="2266501" y="997304"/>
                      <a:pt x="2295872" y="991435"/>
                    </a:cubicBezTo>
                    <a:cubicBezTo>
                      <a:pt x="2289998" y="991435"/>
                      <a:pt x="2272375" y="997304"/>
                      <a:pt x="2272375" y="979698"/>
                    </a:cubicBezTo>
                    <a:cubicBezTo>
                      <a:pt x="2272375" y="979698"/>
                      <a:pt x="2266501" y="979698"/>
                      <a:pt x="2266501" y="979698"/>
                    </a:cubicBezTo>
                    <a:cubicBezTo>
                      <a:pt x="2260627" y="991435"/>
                      <a:pt x="2248878" y="991435"/>
                      <a:pt x="2237130" y="991435"/>
                    </a:cubicBezTo>
                    <a:cubicBezTo>
                      <a:pt x="2237130" y="985567"/>
                      <a:pt x="2231255" y="979698"/>
                      <a:pt x="2231255" y="973830"/>
                    </a:cubicBezTo>
                    <a:cubicBezTo>
                      <a:pt x="2219507" y="956224"/>
                      <a:pt x="2201884" y="956224"/>
                      <a:pt x="2184262" y="956224"/>
                    </a:cubicBezTo>
                    <a:cubicBezTo>
                      <a:pt x="2178388" y="944487"/>
                      <a:pt x="2160765" y="938619"/>
                      <a:pt x="2149017" y="938619"/>
                    </a:cubicBezTo>
                    <a:cubicBezTo>
                      <a:pt x="2143142" y="938619"/>
                      <a:pt x="2137268" y="938619"/>
                      <a:pt x="2131394" y="938619"/>
                    </a:cubicBezTo>
                    <a:cubicBezTo>
                      <a:pt x="2125520" y="932750"/>
                      <a:pt x="2113771" y="926882"/>
                      <a:pt x="2125520" y="915145"/>
                    </a:cubicBezTo>
                    <a:cubicBezTo>
                      <a:pt x="2131394" y="915145"/>
                      <a:pt x="2143142" y="909276"/>
                      <a:pt x="2154891" y="909276"/>
                    </a:cubicBezTo>
                    <a:cubicBezTo>
                      <a:pt x="2154891" y="906342"/>
                      <a:pt x="2156359" y="904875"/>
                      <a:pt x="2157828" y="904875"/>
                    </a:cubicBezTo>
                    <a:close/>
                    <a:moveTo>
                      <a:pt x="339707" y="855986"/>
                    </a:moveTo>
                    <a:cubicBezTo>
                      <a:pt x="345556" y="855986"/>
                      <a:pt x="351405" y="861892"/>
                      <a:pt x="351405" y="867798"/>
                    </a:cubicBezTo>
                    <a:cubicBezTo>
                      <a:pt x="357254" y="873704"/>
                      <a:pt x="351405" y="879610"/>
                      <a:pt x="357254" y="885517"/>
                    </a:cubicBezTo>
                    <a:cubicBezTo>
                      <a:pt x="363103" y="879610"/>
                      <a:pt x="368951" y="885517"/>
                      <a:pt x="368951" y="891423"/>
                    </a:cubicBezTo>
                    <a:cubicBezTo>
                      <a:pt x="368951" y="903235"/>
                      <a:pt x="374800" y="909141"/>
                      <a:pt x="368951" y="920954"/>
                    </a:cubicBezTo>
                    <a:cubicBezTo>
                      <a:pt x="363103" y="920954"/>
                      <a:pt x="357254" y="926860"/>
                      <a:pt x="351405" y="926860"/>
                    </a:cubicBezTo>
                    <a:cubicBezTo>
                      <a:pt x="339707" y="926860"/>
                      <a:pt x="339707" y="915048"/>
                      <a:pt x="333859" y="909141"/>
                    </a:cubicBezTo>
                    <a:cubicBezTo>
                      <a:pt x="328010" y="903235"/>
                      <a:pt x="333859" y="897329"/>
                      <a:pt x="328010" y="891423"/>
                    </a:cubicBezTo>
                    <a:cubicBezTo>
                      <a:pt x="322161" y="897329"/>
                      <a:pt x="322161" y="903235"/>
                      <a:pt x="316313" y="909141"/>
                    </a:cubicBezTo>
                    <a:cubicBezTo>
                      <a:pt x="316313" y="926860"/>
                      <a:pt x="328010" y="950485"/>
                      <a:pt x="345556" y="956392"/>
                    </a:cubicBezTo>
                    <a:cubicBezTo>
                      <a:pt x="351405" y="956392"/>
                      <a:pt x="363103" y="962298"/>
                      <a:pt x="374800" y="968204"/>
                    </a:cubicBezTo>
                    <a:cubicBezTo>
                      <a:pt x="404044" y="962298"/>
                      <a:pt x="427438" y="950485"/>
                      <a:pt x="450834" y="932767"/>
                    </a:cubicBezTo>
                    <a:cubicBezTo>
                      <a:pt x="456682" y="932767"/>
                      <a:pt x="462531" y="938673"/>
                      <a:pt x="462531" y="944579"/>
                    </a:cubicBezTo>
                    <a:cubicBezTo>
                      <a:pt x="450834" y="956392"/>
                      <a:pt x="433287" y="968204"/>
                      <a:pt x="415741" y="974110"/>
                    </a:cubicBezTo>
                    <a:cubicBezTo>
                      <a:pt x="398195" y="980016"/>
                      <a:pt x="374800" y="985923"/>
                      <a:pt x="357254" y="980016"/>
                    </a:cubicBezTo>
                    <a:cubicBezTo>
                      <a:pt x="345556" y="980016"/>
                      <a:pt x="333859" y="974110"/>
                      <a:pt x="322161" y="968204"/>
                    </a:cubicBezTo>
                    <a:cubicBezTo>
                      <a:pt x="316313" y="968204"/>
                      <a:pt x="322161" y="956392"/>
                      <a:pt x="316313" y="956392"/>
                    </a:cubicBezTo>
                    <a:cubicBezTo>
                      <a:pt x="298766" y="944579"/>
                      <a:pt x="298766" y="944579"/>
                      <a:pt x="298766" y="944579"/>
                    </a:cubicBezTo>
                    <a:cubicBezTo>
                      <a:pt x="287069" y="926860"/>
                      <a:pt x="287069" y="891423"/>
                      <a:pt x="304615" y="867798"/>
                    </a:cubicBezTo>
                    <a:cubicBezTo>
                      <a:pt x="316313" y="861892"/>
                      <a:pt x="328010" y="855986"/>
                      <a:pt x="339707" y="855986"/>
                    </a:cubicBezTo>
                    <a:close/>
                    <a:moveTo>
                      <a:pt x="2319583" y="850295"/>
                    </a:moveTo>
                    <a:cubicBezTo>
                      <a:pt x="2319583" y="850295"/>
                      <a:pt x="2325274" y="850295"/>
                      <a:pt x="2325274" y="850295"/>
                    </a:cubicBezTo>
                    <a:cubicBezTo>
                      <a:pt x="2319583" y="850295"/>
                      <a:pt x="2325274" y="855986"/>
                      <a:pt x="2319583" y="855986"/>
                    </a:cubicBezTo>
                    <a:cubicBezTo>
                      <a:pt x="2319583" y="855986"/>
                      <a:pt x="2319583" y="850295"/>
                      <a:pt x="2319583" y="850295"/>
                    </a:cubicBezTo>
                    <a:close/>
                    <a:moveTo>
                      <a:pt x="269285" y="820893"/>
                    </a:moveTo>
                    <a:cubicBezTo>
                      <a:pt x="269285" y="820893"/>
                      <a:pt x="275213" y="826773"/>
                      <a:pt x="275213" y="826773"/>
                    </a:cubicBezTo>
                    <a:cubicBezTo>
                      <a:pt x="269285" y="838534"/>
                      <a:pt x="257430" y="844414"/>
                      <a:pt x="257430" y="856175"/>
                    </a:cubicBezTo>
                    <a:cubicBezTo>
                      <a:pt x="257430" y="873816"/>
                      <a:pt x="275213" y="885577"/>
                      <a:pt x="287069" y="891457"/>
                    </a:cubicBezTo>
                    <a:cubicBezTo>
                      <a:pt x="287069" y="897338"/>
                      <a:pt x="287069" y="897338"/>
                      <a:pt x="281141" y="903218"/>
                    </a:cubicBezTo>
                    <a:cubicBezTo>
                      <a:pt x="275213" y="909098"/>
                      <a:pt x="269285" y="897338"/>
                      <a:pt x="263357" y="891457"/>
                    </a:cubicBezTo>
                    <a:cubicBezTo>
                      <a:pt x="251502" y="879696"/>
                      <a:pt x="239647" y="862056"/>
                      <a:pt x="251502" y="844414"/>
                    </a:cubicBezTo>
                    <a:cubicBezTo>
                      <a:pt x="251502" y="832654"/>
                      <a:pt x="257430" y="820893"/>
                      <a:pt x="269285" y="820893"/>
                    </a:cubicBezTo>
                    <a:close/>
                    <a:moveTo>
                      <a:pt x="2343294" y="815202"/>
                    </a:moveTo>
                    <a:cubicBezTo>
                      <a:pt x="2343294" y="815202"/>
                      <a:pt x="2348985" y="815202"/>
                      <a:pt x="2348985" y="821209"/>
                    </a:cubicBezTo>
                    <a:cubicBezTo>
                      <a:pt x="2348985" y="821209"/>
                      <a:pt x="2343294" y="827216"/>
                      <a:pt x="2343294" y="833223"/>
                    </a:cubicBezTo>
                    <a:cubicBezTo>
                      <a:pt x="2343294" y="827216"/>
                      <a:pt x="2337604" y="821209"/>
                      <a:pt x="2343294" y="815202"/>
                    </a:cubicBezTo>
                    <a:close/>
                    <a:moveTo>
                      <a:pt x="433287" y="815202"/>
                    </a:moveTo>
                    <a:cubicBezTo>
                      <a:pt x="439136" y="821082"/>
                      <a:pt x="450833" y="821082"/>
                      <a:pt x="462531" y="821082"/>
                    </a:cubicBezTo>
                    <a:cubicBezTo>
                      <a:pt x="456682" y="826963"/>
                      <a:pt x="450833" y="844604"/>
                      <a:pt x="439136" y="838724"/>
                    </a:cubicBezTo>
                    <a:cubicBezTo>
                      <a:pt x="433287" y="832844"/>
                      <a:pt x="427438" y="832844"/>
                      <a:pt x="427438" y="826963"/>
                    </a:cubicBezTo>
                    <a:cubicBezTo>
                      <a:pt x="427438" y="821082"/>
                      <a:pt x="427438" y="815202"/>
                      <a:pt x="433287" y="815202"/>
                    </a:cubicBezTo>
                    <a:close/>
                    <a:moveTo>
                      <a:pt x="516154" y="809512"/>
                    </a:moveTo>
                    <a:cubicBezTo>
                      <a:pt x="522064" y="809512"/>
                      <a:pt x="522064" y="815375"/>
                      <a:pt x="527973" y="815375"/>
                    </a:cubicBezTo>
                    <a:cubicBezTo>
                      <a:pt x="516154" y="844690"/>
                      <a:pt x="492516" y="856416"/>
                      <a:pt x="480697" y="879869"/>
                    </a:cubicBezTo>
                    <a:cubicBezTo>
                      <a:pt x="474787" y="891595"/>
                      <a:pt x="486606" y="903321"/>
                      <a:pt x="474787" y="915047"/>
                    </a:cubicBezTo>
                    <a:cubicBezTo>
                      <a:pt x="468878" y="920910"/>
                      <a:pt x="468878" y="938500"/>
                      <a:pt x="457059" y="926774"/>
                    </a:cubicBezTo>
                    <a:cubicBezTo>
                      <a:pt x="451149" y="920910"/>
                      <a:pt x="451149" y="915047"/>
                      <a:pt x="457059" y="903321"/>
                    </a:cubicBezTo>
                    <a:cubicBezTo>
                      <a:pt x="457059" y="897458"/>
                      <a:pt x="462969" y="897458"/>
                      <a:pt x="462969" y="891595"/>
                    </a:cubicBezTo>
                    <a:cubicBezTo>
                      <a:pt x="451149" y="885732"/>
                      <a:pt x="451149" y="874006"/>
                      <a:pt x="451149" y="862280"/>
                    </a:cubicBezTo>
                    <a:cubicBezTo>
                      <a:pt x="451149" y="844690"/>
                      <a:pt x="462969" y="832964"/>
                      <a:pt x="474787" y="821238"/>
                    </a:cubicBezTo>
                    <a:cubicBezTo>
                      <a:pt x="516154" y="809512"/>
                      <a:pt x="516154" y="809512"/>
                      <a:pt x="516154" y="809512"/>
                    </a:cubicBezTo>
                    <a:close/>
                    <a:moveTo>
                      <a:pt x="415951" y="791491"/>
                    </a:moveTo>
                    <a:cubicBezTo>
                      <a:pt x="415951" y="797401"/>
                      <a:pt x="433655" y="803311"/>
                      <a:pt x="421853" y="815129"/>
                    </a:cubicBezTo>
                    <a:cubicBezTo>
                      <a:pt x="421853" y="821039"/>
                      <a:pt x="421853" y="826949"/>
                      <a:pt x="421853" y="832858"/>
                    </a:cubicBezTo>
                    <a:cubicBezTo>
                      <a:pt x="427754" y="838768"/>
                      <a:pt x="433655" y="844677"/>
                      <a:pt x="445459" y="850587"/>
                    </a:cubicBezTo>
                    <a:cubicBezTo>
                      <a:pt x="445459" y="856496"/>
                      <a:pt x="445459" y="862406"/>
                      <a:pt x="439557" y="868316"/>
                    </a:cubicBezTo>
                    <a:cubicBezTo>
                      <a:pt x="427754" y="868316"/>
                      <a:pt x="421853" y="862406"/>
                      <a:pt x="421853" y="850587"/>
                    </a:cubicBezTo>
                    <a:cubicBezTo>
                      <a:pt x="415951" y="856496"/>
                      <a:pt x="404148" y="856496"/>
                      <a:pt x="398247" y="850587"/>
                    </a:cubicBezTo>
                    <a:cubicBezTo>
                      <a:pt x="392346" y="844677"/>
                      <a:pt x="392346" y="838768"/>
                      <a:pt x="392346" y="832858"/>
                    </a:cubicBezTo>
                    <a:cubicBezTo>
                      <a:pt x="392346" y="826949"/>
                      <a:pt x="404148" y="826949"/>
                      <a:pt x="404148" y="815129"/>
                    </a:cubicBezTo>
                    <a:cubicBezTo>
                      <a:pt x="398247" y="809220"/>
                      <a:pt x="398247" y="803311"/>
                      <a:pt x="404148" y="797401"/>
                    </a:cubicBezTo>
                    <a:cubicBezTo>
                      <a:pt x="404148" y="791491"/>
                      <a:pt x="410050" y="791491"/>
                      <a:pt x="415951" y="791491"/>
                    </a:cubicBezTo>
                    <a:close/>
                    <a:moveTo>
                      <a:pt x="257430" y="791491"/>
                    </a:moveTo>
                    <a:cubicBezTo>
                      <a:pt x="263357" y="797380"/>
                      <a:pt x="263357" y="803268"/>
                      <a:pt x="263357" y="809156"/>
                    </a:cubicBezTo>
                    <a:cubicBezTo>
                      <a:pt x="245574" y="826821"/>
                      <a:pt x="233719" y="844486"/>
                      <a:pt x="239646" y="868039"/>
                    </a:cubicBezTo>
                    <a:cubicBezTo>
                      <a:pt x="245574" y="885704"/>
                      <a:pt x="257430" y="909257"/>
                      <a:pt x="281141" y="915145"/>
                    </a:cubicBezTo>
                    <a:cubicBezTo>
                      <a:pt x="287069" y="915145"/>
                      <a:pt x="281141" y="926921"/>
                      <a:pt x="287069" y="926921"/>
                    </a:cubicBezTo>
                    <a:cubicBezTo>
                      <a:pt x="281141" y="932810"/>
                      <a:pt x="275213" y="926921"/>
                      <a:pt x="275213" y="926921"/>
                    </a:cubicBezTo>
                    <a:cubicBezTo>
                      <a:pt x="263357" y="926921"/>
                      <a:pt x="269285" y="915145"/>
                      <a:pt x="263357" y="915145"/>
                    </a:cubicBezTo>
                    <a:cubicBezTo>
                      <a:pt x="257430" y="915145"/>
                      <a:pt x="251502" y="915145"/>
                      <a:pt x="245574" y="915145"/>
                    </a:cubicBezTo>
                    <a:cubicBezTo>
                      <a:pt x="239646" y="909257"/>
                      <a:pt x="233719" y="897480"/>
                      <a:pt x="239646" y="885704"/>
                    </a:cubicBezTo>
                    <a:cubicBezTo>
                      <a:pt x="233719" y="879815"/>
                      <a:pt x="221863" y="885704"/>
                      <a:pt x="221863" y="873927"/>
                    </a:cubicBezTo>
                    <a:cubicBezTo>
                      <a:pt x="215935" y="862151"/>
                      <a:pt x="221863" y="856262"/>
                      <a:pt x="227791" y="850374"/>
                    </a:cubicBezTo>
                    <a:cubicBezTo>
                      <a:pt x="227791" y="844486"/>
                      <a:pt x="221863" y="832709"/>
                      <a:pt x="227791" y="826821"/>
                    </a:cubicBezTo>
                    <a:cubicBezTo>
                      <a:pt x="233719" y="820933"/>
                      <a:pt x="239646" y="815044"/>
                      <a:pt x="245574" y="815044"/>
                    </a:cubicBezTo>
                    <a:cubicBezTo>
                      <a:pt x="251502" y="809156"/>
                      <a:pt x="245574" y="803268"/>
                      <a:pt x="251502" y="797380"/>
                    </a:cubicBezTo>
                    <a:cubicBezTo>
                      <a:pt x="251502" y="797380"/>
                      <a:pt x="257430" y="791491"/>
                      <a:pt x="257430" y="791491"/>
                    </a:cubicBezTo>
                    <a:close/>
                    <a:moveTo>
                      <a:pt x="2196444" y="785801"/>
                    </a:moveTo>
                    <a:cubicBezTo>
                      <a:pt x="2208141" y="785801"/>
                      <a:pt x="2213990" y="785801"/>
                      <a:pt x="2219838" y="785801"/>
                    </a:cubicBezTo>
                    <a:cubicBezTo>
                      <a:pt x="2231536" y="803442"/>
                      <a:pt x="2231536" y="803442"/>
                      <a:pt x="2231536" y="803442"/>
                    </a:cubicBezTo>
                    <a:cubicBezTo>
                      <a:pt x="2237385" y="803442"/>
                      <a:pt x="2249082" y="809322"/>
                      <a:pt x="2254931" y="809322"/>
                    </a:cubicBezTo>
                    <a:cubicBezTo>
                      <a:pt x="2266628" y="809322"/>
                      <a:pt x="2272477" y="809322"/>
                      <a:pt x="2278326" y="797561"/>
                    </a:cubicBezTo>
                    <a:cubicBezTo>
                      <a:pt x="2284175" y="797561"/>
                      <a:pt x="2290024" y="803442"/>
                      <a:pt x="2295872" y="809322"/>
                    </a:cubicBezTo>
                    <a:cubicBezTo>
                      <a:pt x="2295872" y="815202"/>
                      <a:pt x="2295872" y="826963"/>
                      <a:pt x="2290024" y="832844"/>
                    </a:cubicBezTo>
                    <a:cubicBezTo>
                      <a:pt x="2278326" y="832844"/>
                      <a:pt x="2272477" y="832844"/>
                      <a:pt x="2266628" y="826963"/>
                    </a:cubicBezTo>
                    <a:cubicBezTo>
                      <a:pt x="2260780" y="832844"/>
                      <a:pt x="2254931" y="844604"/>
                      <a:pt x="2249082" y="844604"/>
                    </a:cubicBezTo>
                    <a:cubicBezTo>
                      <a:pt x="2237385" y="844604"/>
                      <a:pt x="2225687" y="832844"/>
                      <a:pt x="2219838" y="826963"/>
                    </a:cubicBezTo>
                    <a:cubicBezTo>
                      <a:pt x="2219838" y="821083"/>
                      <a:pt x="2219838" y="815202"/>
                      <a:pt x="2213990" y="815202"/>
                    </a:cubicBezTo>
                    <a:cubicBezTo>
                      <a:pt x="2208141" y="815202"/>
                      <a:pt x="2202292" y="815202"/>
                      <a:pt x="2202292" y="815202"/>
                    </a:cubicBezTo>
                    <a:cubicBezTo>
                      <a:pt x="2196444" y="809322"/>
                      <a:pt x="2190595" y="803442"/>
                      <a:pt x="2190595" y="797561"/>
                    </a:cubicBezTo>
                    <a:cubicBezTo>
                      <a:pt x="2190595" y="791681"/>
                      <a:pt x="2196444" y="785801"/>
                      <a:pt x="2196444" y="785801"/>
                    </a:cubicBezTo>
                    <a:close/>
                    <a:moveTo>
                      <a:pt x="2231497" y="780110"/>
                    </a:moveTo>
                    <a:cubicBezTo>
                      <a:pt x="2237306" y="780110"/>
                      <a:pt x="2237306" y="786038"/>
                      <a:pt x="2243115" y="786038"/>
                    </a:cubicBezTo>
                    <a:cubicBezTo>
                      <a:pt x="2248924" y="791966"/>
                      <a:pt x="2260543" y="797894"/>
                      <a:pt x="2272161" y="791966"/>
                    </a:cubicBezTo>
                    <a:cubicBezTo>
                      <a:pt x="2272161" y="803821"/>
                      <a:pt x="2260543" y="797894"/>
                      <a:pt x="2254734" y="803821"/>
                    </a:cubicBezTo>
                    <a:cubicBezTo>
                      <a:pt x="2243115" y="803821"/>
                      <a:pt x="2231497" y="797894"/>
                      <a:pt x="2231497" y="786038"/>
                    </a:cubicBezTo>
                    <a:cubicBezTo>
                      <a:pt x="2225687" y="786038"/>
                      <a:pt x="2231497" y="786038"/>
                      <a:pt x="2231497" y="780110"/>
                    </a:cubicBezTo>
                    <a:close/>
                    <a:moveTo>
                      <a:pt x="404201" y="771472"/>
                    </a:moveTo>
                    <a:cubicBezTo>
                      <a:pt x="408622" y="770733"/>
                      <a:pt x="413042" y="770733"/>
                      <a:pt x="415990" y="773686"/>
                    </a:cubicBezTo>
                    <a:cubicBezTo>
                      <a:pt x="415990" y="779593"/>
                      <a:pt x="410095" y="785498"/>
                      <a:pt x="404201" y="785498"/>
                    </a:cubicBezTo>
                    <a:cubicBezTo>
                      <a:pt x="398308" y="785498"/>
                      <a:pt x="398308" y="791405"/>
                      <a:pt x="392414" y="797311"/>
                    </a:cubicBezTo>
                    <a:cubicBezTo>
                      <a:pt x="386520" y="803217"/>
                      <a:pt x="398308" y="815030"/>
                      <a:pt x="392414" y="820936"/>
                    </a:cubicBezTo>
                    <a:cubicBezTo>
                      <a:pt x="386520" y="826842"/>
                      <a:pt x="386520" y="832749"/>
                      <a:pt x="386520" y="838655"/>
                    </a:cubicBezTo>
                    <a:cubicBezTo>
                      <a:pt x="386520" y="850467"/>
                      <a:pt x="392414" y="856373"/>
                      <a:pt x="398308" y="862280"/>
                    </a:cubicBezTo>
                    <a:cubicBezTo>
                      <a:pt x="404201" y="862280"/>
                      <a:pt x="410095" y="862280"/>
                      <a:pt x="415990" y="862280"/>
                    </a:cubicBezTo>
                    <a:cubicBezTo>
                      <a:pt x="421883" y="874092"/>
                      <a:pt x="433671" y="879998"/>
                      <a:pt x="445459" y="879998"/>
                    </a:cubicBezTo>
                    <a:cubicBezTo>
                      <a:pt x="445459" y="879998"/>
                      <a:pt x="445459" y="885904"/>
                      <a:pt x="445459" y="891811"/>
                    </a:cubicBezTo>
                    <a:cubicBezTo>
                      <a:pt x="433671" y="897717"/>
                      <a:pt x="421883" y="891811"/>
                      <a:pt x="415990" y="885904"/>
                    </a:cubicBezTo>
                    <a:cubicBezTo>
                      <a:pt x="410095" y="879998"/>
                      <a:pt x="410095" y="874092"/>
                      <a:pt x="404201" y="874092"/>
                    </a:cubicBezTo>
                    <a:cubicBezTo>
                      <a:pt x="398308" y="874092"/>
                      <a:pt x="386520" y="868186"/>
                      <a:pt x="380626" y="868186"/>
                    </a:cubicBezTo>
                    <a:cubicBezTo>
                      <a:pt x="368838" y="856373"/>
                      <a:pt x="362944" y="844561"/>
                      <a:pt x="368838" y="826842"/>
                    </a:cubicBezTo>
                    <a:cubicBezTo>
                      <a:pt x="368838" y="820936"/>
                      <a:pt x="380626" y="815030"/>
                      <a:pt x="380626" y="809124"/>
                    </a:cubicBezTo>
                    <a:cubicBezTo>
                      <a:pt x="374732" y="797311"/>
                      <a:pt x="386520" y="785498"/>
                      <a:pt x="392414" y="773686"/>
                    </a:cubicBezTo>
                    <a:cubicBezTo>
                      <a:pt x="395361" y="773686"/>
                      <a:pt x="399781" y="772209"/>
                      <a:pt x="404201" y="771472"/>
                    </a:cubicBezTo>
                    <a:close/>
                    <a:moveTo>
                      <a:pt x="2160660" y="767780"/>
                    </a:moveTo>
                    <a:cubicBezTo>
                      <a:pt x="2166558" y="773670"/>
                      <a:pt x="2178354" y="779560"/>
                      <a:pt x="2184252" y="785451"/>
                    </a:cubicBezTo>
                    <a:cubicBezTo>
                      <a:pt x="2190150" y="785451"/>
                      <a:pt x="2184252" y="791341"/>
                      <a:pt x="2184252" y="791341"/>
                    </a:cubicBezTo>
                    <a:cubicBezTo>
                      <a:pt x="2184252" y="803122"/>
                      <a:pt x="2190150" y="814903"/>
                      <a:pt x="2201947" y="820793"/>
                    </a:cubicBezTo>
                    <a:cubicBezTo>
                      <a:pt x="2207845" y="826683"/>
                      <a:pt x="2213743" y="820793"/>
                      <a:pt x="2213743" y="826683"/>
                    </a:cubicBezTo>
                    <a:cubicBezTo>
                      <a:pt x="2219641" y="844355"/>
                      <a:pt x="2231437" y="850245"/>
                      <a:pt x="2243234" y="850245"/>
                    </a:cubicBezTo>
                    <a:cubicBezTo>
                      <a:pt x="2255030" y="856135"/>
                      <a:pt x="2260928" y="844355"/>
                      <a:pt x="2266826" y="838464"/>
                    </a:cubicBezTo>
                    <a:cubicBezTo>
                      <a:pt x="2278622" y="844355"/>
                      <a:pt x="2290419" y="838464"/>
                      <a:pt x="2296317" y="832574"/>
                    </a:cubicBezTo>
                    <a:cubicBezTo>
                      <a:pt x="2302215" y="826683"/>
                      <a:pt x="2302215" y="814903"/>
                      <a:pt x="2308113" y="809012"/>
                    </a:cubicBezTo>
                    <a:cubicBezTo>
                      <a:pt x="2319909" y="814903"/>
                      <a:pt x="2325808" y="814903"/>
                      <a:pt x="2331706" y="814903"/>
                    </a:cubicBezTo>
                    <a:cubicBezTo>
                      <a:pt x="2337604" y="820793"/>
                      <a:pt x="2337604" y="826683"/>
                      <a:pt x="2337604" y="832574"/>
                    </a:cubicBezTo>
                    <a:cubicBezTo>
                      <a:pt x="2337604" y="838464"/>
                      <a:pt x="2331706" y="844355"/>
                      <a:pt x="2325808" y="844355"/>
                    </a:cubicBezTo>
                    <a:cubicBezTo>
                      <a:pt x="2319909" y="844355"/>
                      <a:pt x="2314011" y="838464"/>
                      <a:pt x="2314011" y="844355"/>
                    </a:cubicBezTo>
                    <a:cubicBezTo>
                      <a:pt x="2314011" y="850245"/>
                      <a:pt x="2314011" y="856135"/>
                      <a:pt x="2314011" y="856135"/>
                    </a:cubicBezTo>
                    <a:cubicBezTo>
                      <a:pt x="2302215" y="862025"/>
                      <a:pt x="2308113" y="873806"/>
                      <a:pt x="2296317" y="873806"/>
                    </a:cubicBezTo>
                    <a:cubicBezTo>
                      <a:pt x="2290419" y="879696"/>
                      <a:pt x="2284521" y="879696"/>
                      <a:pt x="2278622" y="873806"/>
                    </a:cubicBezTo>
                    <a:cubicBezTo>
                      <a:pt x="2272724" y="873806"/>
                      <a:pt x="2272724" y="862025"/>
                      <a:pt x="2260928" y="867915"/>
                    </a:cubicBezTo>
                    <a:cubicBezTo>
                      <a:pt x="2255030" y="873806"/>
                      <a:pt x="2243234" y="879696"/>
                      <a:pt x="2231437" y="879696"/>
                    </a:cubicBezTo>
                    <a:cubicBezTo>
                      <a:pt x="2225539" y="873806"/>
                      <a:pt x="2213743" y="873806"/>
                      <a:pt x="2207845" y="862025"/>
                    </a:cubicBezTo>
                    <a:cubicBezTo>
                      <a:pt x="2207845" y="856135"/>
                      <a:pt x="2207845" y="850245"/>
                      <a:pt x="2201947" y="850245"/>
                    </a:cubicBezTo>
                    <a:cubicBezTo>
                      <a:pt x="2190150" y="850245"/>
                      <a:pt x="2184252" y="850245"/>
                      <a:pt x="2178354" y="844355"/>
                    </a:cubicBezTo>
                    <a:cubicBezTo>
                      <a:pt x="2172456" y="838464"/>
                      <a:pt x="2166558" y="826683"/>
                      <a:pt x="2166558" y="814903"/>
                    </a:cubicBezTo>
                    <a:cubicBezTo>
                      <a:pt x="2172456" y="809012"/>
                      <a:pt x="2172456" y="803122"/>
                      <a:pt x="2166558" y="803122"/>
                    </a:cubicBezTo>
                    <a:cubicBezTo>
                      <a:pt x="2160660" y="797232"/>
                      <a:pt x="2154762" y="791341"/>
                      <a:pt x="2148863" y="785451"/>
                    </a:cubicBezTo>
                    <a:cubicBezTo>
                      <a:pt x="2154762" y="779560"/>
                      <a:pt x="2148863" y="773670"/>
                      <a:pt x="2160660" y="767780"/>
                    </a:cubicBezTo>
                    <a:close/>
                    <a:moveTo>
                      <a:pt x="251449" y="767245"/>
                    </a:moveTo>
                    <a:cubicBezTo>
                      <a:pt x="255876" y="766508"/>
                      <a:pt x="260302" y="767981"/>
                      <a:pt x="263252" y="773873"/>
                    </a:cubicBezTo>
                    <a:cubicBezTo>
                      <a:pt x="263252" y="773873"/>
                      <a:pt x="263252" y="779765"/>
                      <a:pt x="257351" y="785657"/>
                    </a:cubicBezTo>
                    <a:cubicBezTo>
                      <a:pt x="251449" y="785657"/>
                      <a:pt x="239647" y="797440"/>
                      <a:pt x="239647" y="803332"/>
                    </a:cubicBezTo>
                    <a:cubicBezTo>
                      <a:pt x="227844" y="809224"/>
                      <a:pt x="216041" y="826900"/>
                      <a:pt x="216041" y="838684"/>
                    </a:cubicBezTo>
                    <a:cubicBezTo>
                      <a:pt x="216041" y="844575"/>
                      <a:pt x="221942" y="844575"/>
                      <a:pt x="221942" y="850467"/>
                    </a:cubicBezTo>
                    <a:cubicBezTo>
                      <a:pt x="216041" y="856359"/>
                      <a:pt x="210139" y="868143"/>
                      <a:pt x="210139" y="874034"/>
                    </a:cubicBezTo>
                    <a:cubicBezTo>
                      <a:pt x="216041" y="885818"/>
                      <a:pt x="221942" y="891710"/>
                      <a:pt x="227844" y="891710"/>
                    </a:cubicBezTo>
                    <a:cubicBezTo>
                      <a:pt x="227844" y="909386"/>
                      <a:pt x="239647" y="915278"/>
                      <a:pt x="245548" y="921169"/>
                    </a:cubicBezTo>
                    <a:cubicBezTo>
                      <a:pt x="257351" y="921169"/>
                      <a:pt x="257351" y="921169"/>
                      <a:pt x="257351" y="921169"/>
                    </a:cubicBezTo>
                    <a:cubicBezTo>
                      <a:pt x="263252" y="932953"/>
                      <a:pt x="275055" y="938845"/>
                      <a:pt x="292759" y="938845"/>
                    </a:cubicBezTo>
                    <a:cubicBezTo>
                      <a:pt x="292759" y="944737"/>
                      <a:pt x="292759" y="944737"/>
                      <a:pt x="292759" y="950629"/>
                    </a:cubicBezTo>
                    <a:cubicBezTo>
                      <a:pt x="286858" y="956521"/>
                      <a:pt x="280956" y="956521"/>
                      <a:pt x="275055" y="956521"/>
                    </a:cubicBezTo>
                    <a:cubicBezTo>
                      <a:pt x="269154" y="950629"/>
                      <a:pt x="263252" y="950629"/>
                      <a:pt x="263252" y="944737"/>
                    </a:cubicBezTo>
                    <a:cubicBezTo>
                      <a:pt x="251449" y="932953"/>
                      <a:pt x="251449" y="932953"/>
                      <a:pt x="251449" y="932953"/>
                    </a:cubicBezTo>
                    <a:cubicBezTo>
                      <a:pt x="239647" y="932953"/>
                      <a:pt x="227844" y="932953"/>
                      <a:pt x="221942" y="927061"/>
                    </a:cubicBezTo>
                    <a:cubicBezTo>
                      <a:pt x="216041" y="915278"/>
                      <a:pt x="216041" y="909386"/>
                      <a:pt x="216041" y="897602"/>
                    </a:cubicBezTo>
                    <a:cubicBezTo>
                      <a:pt x="210139" y="891710"/>
                      <a:pt x="198336" y="885818"/>
                      <a:pt x="192435" y="879926"/>
                    </a:cubicBezTo>
                    <a:cubicBezTo>
                      <a:pt x="192435" y="868143"/>
                      <a:pt x="186534" y="862251"/>
                      <a:pt x="192435" y="850467"/>
                    </a:cubicBezTo>
                    <a:cubicBezTo>
                      <a:pt x="198336" y="850467"/>
                      <a:pt x="198336" y="844575"/>
                      <a:pt x="204238" y="844575"/>
                    </a:cubicBezTo>
                    <a:cubicBezTo>
                      <a:pt x="204238" y="832792"/>
                      <a:pt x="204238" y="826900"/>
                      <a:pt x="204238" y="815116"/>
                    </a:cubicBezTo>
                    <a:cubicBezTo>
                      <a:pt x="204238" y="809224"/>
                      <a:pt x="210139" y="803332"/>
                      <a:pt x="216041" y="797440"/>
                    </a:cubicBezTo>
                    <a:cubicBezTo>
                      <a:pt x="221942" y="791549"/>
                      <a:pt x="233745" y="797440"/>
                      <a:pt x="233745" y="785657"/>
                    </a:cubicBezTo>
                    <a:cubicBezTo>
                      <a:pt x="233745" y="785657"/>
                      <a:pt x="239647" y="785657"/>
                      <a:pt x="239647" y="779765"/>
                    </a:cubicBezTo>
                    <a:cubicBezTo>
                      <a:pt x="239647" y="779765"/>
                      <a:pt x="239647" y="773873"/>
                      <a:pt x="239647" y="773873"/>
                    </a:cubicBezTo>
                    <a:cubicBezTo>
                      <a:pt x="242597" y="770927"/>
                      <a:pt x="247023" y="767981"/>
                      <a:pt x="251449" y="767245"/>
                    </a:cubicBezTo>
                    <a:close/>
                    <a:moveTo>
                      <a:pt x="356937" y="697595"/>
                    </a:moveTo>
                    <a:cubicBezTo>
                      <a:pt x="374483" y="697595"/>
                      <a:pt x="386181" y="697595"/>
                      <a:pt x="397878" y="709341"/>
                    </a:cubicBezTo>
                    <a:cubicBezTo>
                      <a:pt x="403727" y="709341"/>
                      <a:pt x="397878" y="715214"/>
                      <a:pt x="397878" y="715214"/>
                    </a:cubicBezTo>
                    <a:cubicBezTo>
                      <a:pt x="392030" y="721087"/>
                      <a:pt x="386181" y="715214"/>
                      <a:pt x="380332" y="715214"/>
                    </a:cubicBezTo>
                    <a:cubicBezTo>
                      <a:pt x="374483" y="715214"/>
                      <a:pt x="368634" y="715214"/>
                      <a:pt x="368634" y="715214"/>
                    </a:cubicBezTo>
                    <a:cubicBezTo>
                      <a:pt x="351089" y="715214"/>
                      <a:pt x="333542" y="715214"/>
                      <a:pt x="321845" y="726960"/>
                    </a:cubicBezTo>
                    <a:cubicBezTo>
                      <a:pt x="304299" y="738707"/>
                      <a:pt x="292601" y="756326"/>
                      <a:pt x="292601" y="779818"/>
                    </a:cubicBezTo>
                    <a:cubicBezTo>
                      <a:pt x="292601" y="791564"/>
                      <a:pt x="298450" y="803310"/>
                      <a:pt x="310147" y="809184"/>
                    </a:cubicBezTo>
                    <a:cubicBezTo>
                      <a:pt x="310147" y="815056"/>
                      <a:pt x="315996" y="809184"/>
                      <a:pt x="315996" y="809184"/>
                    </a:cubicBezTo>
                    <a:cubicBezTo>
                      <a:pt x="310147" y="791564"/>
                      <a:pt x="310147" y="791564"/>
                      <a:pt x="310147" y="791564"/>
                    </a:cubicBezTo>
                    <a:cubicBezTo>
                      <a:pt x="310147" y="785691"/>
                      <a:pt x="310147" y="779818"/>
                      <a:pt x="321845" y="773945"/>
                    </a:cubicBezTo>
                    <a:cubicBezTo>
                      <a:pt x="333542" y="768072"/>
                      <a:pt x="339391" y="773945"/>
                      <a:pt x="351089" y="785691"/>
                    </a:cubicBezTo>
                    <a:cubicBezTo>
                      <a:pt x="351089" y="791564"/>
                      <a:pt x="351089" y="797437"/>
                      <a:pt x="351089" y="803310"/>
                    </a:cubicBezTo>
                    <a:cubicBezTo>
                      <a:pt x="345240" y="803310"/>
                      <a:pt x="339391" y="809184"/>
                      <a:pt x="345240" y="815056"/>
                    </a:cubicBezTo>
                    <a:cubicBezTo>
                      <a:pt x="345240" y="815056"/>
                      <a:pt x="351089" y="815056"/>
                      <a:pt x="351089" y="820929"/>
                    </a:cubicBezTo>
                    <a:cubicBezTo>
                      <a:pt x="351089" y="832676"/>
                      <a:pt x="345240" y="838549"/>
                      <a:pt x="339391" y="844422"/>
                    </a:cubicBezTo>
                    <a:cubicBezTo>
                      <a:pt x="327693" y="850295"/>
                      <a:pt x="310147" y="850295"/>
                      <a:pt x="298450" y="838549"/>
                    </a:cubicBezTo>
                    <a:cubicBezTo>
                      <a:pt x="275055" y="820929"/>
                      <a:pt x="263357" y="791564"/>
                      <a:pt x="269206" y="768072"/>
                    </a:cubicBezTo>
                    <a:cubicBezTo>
                      <a:pt x="275055" y="756326"/>
                      <a:pt x="280904" y="744579"/>
                      <a:pt x="286752" y="738707"/>
                    </a:cubicBezTo>
                    <a:cubicBezTo>
                      <a:pt x="304299" y="715214"/>
                      <a:pt x="333542" y="703468"/>
                      <a:pt x="356937" y="697595"/>
                    </a:cubicBezTo>
                    <a:close/>
                    <a:moveTo>
                      <a:pt x="501946" y="685103"/>
                    </a:moveTo>
                    <a:cubicBezTo>
                      <a:pt x="515767" y="688420"/>
                      <a:pt x="524612" y="701688"/>
                      <a:pt x="533458" y="714956"/>
                    </a:cubicBezTo>
                    <a:cubicBezTo>
                      <a:pt x="539355" y="726750"/>
                      <a:pt x="539355" y="744440"/>
                      <a:pt x="539355" y="756234"/>
                    </a:cubicBezTo>
                    <a:cubicBezTo>
                      <a:pt x="527561" y="762131"/>
                      <a:pt x="515767" y="773925"/>
                      <a:pt x="515767" y="785718"/>
                    </a:cubicBezTo>
                    <a:cubicBezTo>
                      <a:pt x="515767" y="791615"/>
                      <a:pt x="515767" y="803409"/>
                      <a:pt x="515767" y="803409"/>
                    </a:cubicBezTo>
                    <a:cubicBezTo>
                      <a:pt x="503974" y="803409"/>
                      <a:pt x="498077" y="809306"/>
                      <a:pt x="486283" y="809306"/>
                    </a:cubicBezTo>
                    <a:cubicBezTo>
                      <a:pt x="468592" y="815203"/>
                      <a:pt x="450902" y="815203"/>
                      <a:pt x="433211" y="803409"/>
                    </a:cubicBezTo>
                    <a:cubicBezTo>
                      <a:pt x="427314" y="797512"/>
                      <a:pt x="421417" y="791615"/>
                      <a:pt x="421417" y="779822"/>
                    </a:cubicBezTo>
                    <a:cubicBezTo>
                      <a:pt x="415521" y="768028"/>
                      <a:pt x="445005" y="750337"/>
                      <a:pt x="415521" y="750337"/>
                    </a:cubicBezTo>
                    <a:cubicBezTo>
                      <a:pt x="409624" y="744440"/>
                      <a:pt x="403727" y="732647"/>
                      <a:pt x="403727" y="726750"/>
                    </a:cubicBezTo>
                    <a:cubicBezTo>
                      <a:pt x="409624" y="709060"/>
                      <a:pt x="409624" y="709060"/>
                      <a:pt x="409624" y="709060"/>
                    </a:cubicBezTo>
                    <a:cubicBezTo>
                      <a:pt x="415521" y="697265"/>
                      <a:pt x="427314" y="691369"/>
                      <a:pt x="439108" y="691369"/>
                    </a:cubicBezTo>
                    <a:cubicBezTo>
                      <a:pt x="445005" y="691369"/>
                      <a:pt x="456799" y="703162"/>
                      <a:pt x="462695" y="703162"/>
                    </a:cubicBezTo>
                    <a:cubicBezTo>
                      <a:pt x="468592" y="691369"/>
                      <a:pt x="474489" y="685472"/>
                      <a:pt x="486283" y="685472"/>
                    </a:cubicBezTo>
                    <a:cubicBezTo>
                      <a:pt x="492180" y="683998"/>
                      <a:pt x="497340" y="683998"/>
                      <a:pt x="501946" y="685103"/>
                    </a:cubicBezTo>
                    <a:close/>
                    <a:moveTo>
                      <a:pt x="533190" y="673884"/>
                    </a:moveTo>
                    <a:cubicBezTo>
                      <a:pt x="539038" y="673884"/>
                      <a:pt x="550736" y="673884"/>
                      <a:pt x="550736" y="685808"/>
                    </a:cubicBezTo>
                    <a:cubicBezTo>
                      <a:pt x="550736" y="697731"/>
                      <a:pt x="544887" y="703693"/>
                      <a:pt x="539038" y="715616"/>
                    </a:cubicBezTo>
                    <a:cubicBezTo>
                      <a:pt x="533190" y="703693"/>
                      <a:pt x="527341" y="691770"/>
                      <a:pt x="515643" y="685808"/>
                    </a:cubicBezTo>
                    <a:cubicBezTo>
                      <a:pt x="515643" y="673884"/>
                      <a:pt x="527341" y="673884"/>
                      <a:pt x="533190" y="673884"/>
                    </a:cubicBezTo>
                    <a:close/>
                    <a:moveTo>
                      <a:pt x="632916" y="662503"/>
                    </a:moveTo>
                    <a:cubicBezTo>
                      <a:pt x="638774" y="662503"/>
                      <a:pt x="644632" y="662503"/>
                      <a:pt x="644632" y="668361"/>
                    </a:cubicBezTo>
                    <a:cubicBezTo>
                      <a:pt x="615342" y="697651"/>
                      <a:pt x="615342" y="697651"/>
                      <a:pt x="615342" y="697651"/>
                    </a:cubicBezTo>
                    <a:cubicBezTo>
                      <a:pt x="586052" y="709367"/>
                      <a:pt x="586052" y="744516"/>
                      <a:pt x="562619" y="762090"/>
                    </a:cubicBezTo>
                    <a:cubicBezTo>
                      <a:pt x="556761" y="762090"/>
                      <a:pt x="550903" y="762090"/>
                      <a:pt x="550903" y="756232"/>
                    </a:cubicBezTo>
                    <a:cubicBezTo>
                      <a:pt x="545045" y="732800"/>
                      <a:pt x="545045" y="697651"/>
                      <a:pt x="568477" y="685935"/>
                    </a:cubicBezTo>
                    <a:cubicBezTo>
                      <a:pt x="580194" y="674219"/>
                      <a:pt x="586052" y="668361"/>
                      <a:pt x="597768" y="674219"/>
                    </a:cubicBezTo>
                    <a:cubicBezTo>
                      <a:pt x="603626" y="674219"/>
                      <a:pt x="603626" y="680077"/>
                      <a:pt x="609484" y="680077"/>
                    </a:cubicBezTo>
                    <a:cubicBezTo>
                      <a:pt x="609484" y="668361"/>
                      <a:pt x="621200" y="662503"/>
                      <a:pt x="632916" y="662503"/>
                    </a:cubicBezTo>
                    <a:close/>
                    <a:moveTo>
                      <a:pt x="1931670" y="656812"/>
                    </a:moveTo>
                    <a:cubicBezTo>
                      <a:pt x="1955065" y="674322"/>
                      <a:pt x="1978460" y="691832"/>
                      <a:pt x="1990157" y="715178"/>
                    </a:cubicBezTo>
                    <a:cubicBezTo>
                      <a:pt x="1996006" y="721014"/>
                      <a:pt x="2001855" y="726851"/>
                      <a:pt x="2001855" y="732688"/>
                    </a:cubicBezTo>
                    <a:cubicBezTo>
                      <a:pt x="1996006" y="732688"/>
                      <a:pt x="1996006" y="732688"/>
                      <a:pt x="1996006" y="732688"/>
                    </a:cubicBezTo>
                    <a:cubicBezTo>
                      <a:pt x="1978460" y="703505"/>
                      <a:pt x="1955065" y="680159"/>
                      <a:pt x="1931670" y="656812"/>
                    </a:cubicBezTo>
                    <a:close/>
                    <a:moveTo>
                      <a:pt x="2072253" y="645950"/>
                    </a:moveTo>
                    <a:cubicBezTo>
                      <a:pt x="2077399" y="645950"/>
                      <a:pt x="2081808" y="647416"/>
                      <a:pt x="2084749" y="650351"/>
                    </a:cubicBezTo>
                    <a:cubicBezTo>
                      <a:pt x="2078868" y="662088"/>
                      <a:pt x="2078868" y="685562"/>
                      <a:pt x="2090630" y="691430"/>
                    </a:cubicBezTo>
                    <a:cubicBezTo>
                      <a:pt x="2096510" y="703168"/>
                      <a:pt x="2114151" y="703168"/>
                      <a:pt x="2125912" y="703168"/>
                    </a:cubicBezTo>
                    <a:cubicBezTo>
                      <a:pt x="2131792" y="709036"/>
                      <a:pt x="2125912" y="720773"/>
                      <a:pt x="2131792" y="720773"/>
                    </a:cubicBezTo>
                    <a:cubicBezTo>
                      <a:pt x="2131792" y="726641"/>
                      <a:pt x="2131792" y="732510"/>
                      <a:pt x="2125912" y="732510"/>
                    </a:cubicBezTo>
                    <a:cubicBezTo>
                      <a:pt x="2114151" y="738379"/>
                      <a:pt x="2114151" y="726641"/>
                      <a:pt x="2102390" y="732510"/>
                    </a:cubicBezTo>
                    <a:cubicBezTo>
                      <a:pt x="2102390" y="738379"/>
                      <a:pt x="2096510" y="738379"/>
                      <a:pt x="2084749" y="738379"/>
                    </a:cubicBezTo>
                    <a:cubicBezTo>
                      <a:pt x="2078868" y="738379"/>
                      <a:pt x="2072988" y="732510"/>
                      <a:pt x="2072988" y="726641"/>
                    </a:cubicBezTo>
                    <a:cubicBezTo>
                      <a:pt x="2067108" y="726641"/>
                      <a:pt x="2061228" y="732510"/>
                      <a:pt x="2055347" y="726641"/>
                    </a:cubicBezTo>
                    <a:cubicBezTo>
                      <a:pt x="2049467" y="720773"/>
                      <a:pt x="2049467" y="714904"/>
                      <a:pt x="2049467" y="709036"/>
                    </a:cubicBezTo>
                    <a:cubicBezTo>
                      <a:pt x="2055347" y="703168"/>
                      <a:pt x="2055347" y="703168"/>
                      <a:pt x="2055347" y="703168"/>
                    </a:cubicBezTo>
                    <a:cubicBezTo>
                      <a:pt x="2049467" y="697299"/>
                      <a:pt x="2043586" y="691430"/>
                      <a:pt x="2043586" y="685562"/>
                    </a:cubicBezTo>
                    <a:cubicBezTo>
                      <a:pt x="2043586" y="673825"/>
                      <a:pt x="2049467" y="667957"/>
                      <a:pt x="2061228" y="667957"/>
                    </a:cubicBezTo>
                    <a:cubicBezTo>
                      <a:pt x="2061228" y="662088"/>
                      <a:pt x="2049467" y="656219"/>
                      <a:pt x="2055347" y="650351"/>
                    </a:cubicBezTo>
                    <a:cubicBezTo>
                      <a:pt x="2061228" y="647416"/>
                      <a:pt x="2067108" y="645950"/>
                      <a:pt x="2072253" y="645950"/>
                    </a:cubicBezTo>
                    <a:close/>
                    <a:moveTo>
                      <a:pt x="536254" y="637458"/>
                    </a:moveTo>
                    <a:cubicBezTo>
                      <a:pt x="539209" y="638910"/>
                      <a:pt x="542164" y="641815"/>
                      <a:pt x="545118" y="644720"/>
                    </a:cubicBezTo>
                    <a:cubicBezTo>
                      <a:pt x="545118" y="644720"/>
                      <a:pt x="539209" y="650529"/>
                      <a:pt x="545118" y="656338"/>
                    </a:cubicBezTo>
                    <a:cubicBezTo>
                      <a:pt x="551028" y="656338"/>
                      <a:pt x="556938" y="650529"/>
                      <a:pt x="562847" y="656338"/>
                    </a:cubicBezTo>
                    <a:cubicBezTo>
                      <a:pt x="568757" y="662147"/>
                      <a:pt x="568757" y="667957"/>
                      <a:pt x="568757" y="673766"/>
                    </a:cubicBezTo>
                    <a:cubicBezTo>
                      <a:pt x="562847" y="679575"/>
                      <a:pt x="562847" y="679575"/>
                      <a:pt x="562847" y="679575"/>
                    </a:cubicBezTo>
                    <a:cubicBezTo>
                      <a:pt x="551028" y="667957"/>
                      <a:pt x="539209" y="662147"/>
                      <a:pt x="521480" y="667957"/>
                    </a:cubicBezTo>
                    <a:cubicBezTo>
                      <a:pt x="515571" y="667957"/>
                      <a:pt x="515571" y="679575"/>
                      <a:pt x="503752" y="679575"/>
                    </a:cubicBezTo>
                    <a:cubicBezTo>
                      <a:pt x="503752" y="673766"/>
                      <a:pt x="491933" y="679575"/>
                      <a:pt x="491933" y="673766"/>
                    </a:cubicBezTo>
                    <a:cubicBezTo>
                      <a:pt x="491933" y="667957"/>
                      <a:pt x="491933" y="662147"/>
                      <a:pt x="497842" y="662147"/>
                    </a:cubicBezTo>
                    <a:cubicBezTo>
                      <a:pt x="503752" y="656338"/>
                      <a:pt x="515571" y="667957"/>
                      <a:pt x="515571" y="656338"/>
                    </a:cubicBezTo>
                    <a:cubicBezTo>
                      <a:pt x="515571" y="650529"/>
                      <a:pt x="515571" y="644720"/>
                      <a:pt x="515571" y="644720"/>
                    </a:cubicBezTo>
                    <a:cubicBezTo>
                      <a:pt x="521480" y="638910"/>
                      <a:pt x="521480" y="638910"/>
                      <a:pt x="527390" y="638910"/>
                    </a:cubicBezTo>
                    <a:cubicBezTo>
                      <a:pt x="530345" y="636006"/>
                      <a:pt x="533299" y="636006"/>
                      <a:pt x="536254" y="637458"/>
                    </a:cubicBezTo>
                    <a:close/>
                    <a:moveTo>
                      <a:pt x="2037185" y="627410"/>
                    </a:moveTo>
                    <a:cubicBezTo>
                      <a:pt x="2043072" y="627410"/>
                      <a:pt x="2048961" y="633283"/>
                      <a:pt x="2054849" y="639156"/>
                    </a:cubicBezTo>
                    <a:cubicBezTo>
                      <a:pt x="2048961" y="645030"/>
                      <a:pt x="2043072" y="650903"/>
                      <a:pt x="2048961" y="662649"/>
                    </a:cubicBezTo>
                    <a:cubicBezTo>
                      <a:pt x="2037185" y="668522"/>
                      <a:pt x="2037185" y="680268"/>
                      <a:pt x="2037185" y="686141"/>
                    </a:cubicBezTo>
                    <a:cubicBezTo>
                      <a:pt x="2037185" y="692014"/>
                      <a:pt x="2037185" y="697887"/>
                      <a:pt x="2043072" y="703760"/>
                    </a:cubicBezTo>
                    <a:cubicBezTo>
                      <a:pt x="2037185" y="709633"/>
                      <a:pt x="2037185" y="721380"/>
                      <a:pt x="2043072" y="727252"/>
                    </a:cubicBezTo>
                    <a:cubicBezTo>
                      <a:pt x="2048961" y="738999"/>
                      <a:pt x="2060738" y="733125"/>
                      <a:pt x="2066625" y="738999"/>
                    </a:cubicBezTo>
                    <a:cubicBezTo>
                      <a:pt x="2072514" y="744872"/>
                      <a:pt x="2084291" y="744872"/>
                      <a:pt x="2090178" y="744872"/>
                    </a:cubicBezTo>
                    <a:cubicBezTo>
                      <a:pt x="2096067" y="744872"/>
                      <a:pt x="2101955" y="738999"/>
                      <a:pt x="2107844" y="738999"/>
                    </a:cubicBezTo>
                    <a:cubicBezTo>
                      <a:pt x="2119620" y="750745"/>
                      <a:pt x="2137285" y="727252"/>
                      <a:pt x="2143173" y="750745"/>
                    </a:cubicBezTo>
                    <a:cubicBezTo>
                      <a:pt x="2137285" y="750745"/>
                      <a:pt x="2143173" y="762491"/>
                      <a:pt x="2137285" y="762491"/>
                    </a:cubicBezTo>
                    <a:cubicBezTo>
                      <a:pt x="2131397" y="762491"/>
                      <a:pt x="2131397" y="756618"/>
                      <a:pt x="2131397" y="762491"/>
                    </a:cubicBezTo>
                    <a:cubicBezTo>
                      <a:pt x="2125508" y="774237"/>
                      <a:pt x="2107844" y="762491"/>
                      <a:pt x="2096067" y="762491"/>
                    </a:cubicBezTo>
                    <a:cubicBezTo>
                      <a:pt x="2090178" y="768364"/>
                      <a:pt x="2096067" y="774237"/>
                      <a:pt x="2090178" y="774237"/>
                    </a:cubicBezTo>
                    <a:cubicBezTo>
                      <a:pt x="2078402" y="780110"/>
                      <a:pt x="2066625" y="774237"/>
                      <a:pt x="2060738" y="768364"/>
                    </a:cubicBezTo>
                    <a:cubicBezTo>
                      <a:pt x="2054849" y="762491"/>
                      <a:pt x="2043072" y="756618"/>
                      <a:pt x="2037185" y="756618"/>
                    </a:cubicBezTo>
                    <a:cubicBezTo>
                      <a:pt x="2031296" y="762491"/>
                      <a:pt x="2025408" y="756618"/>
                      <a:pt x="2019519" y="750745"/>
                    </a:cubicBezTo>
                    <a:cubicBezTo>
                      <a:pt x="2013631" y="744872"/>
                      <a:pt x="2007743" y="738999"/>
                      <a:pt x="2007743" y="733125"/>
                    </a:cubicBezTo>
                    <a:cubicBezTo>
                      <a:pt x="2013631" y="733125"/>
                      <a:pt x="2007743" y="721380"/>
                      <a:pt x="2013631" y="715506"/>
                    </a:cubicBezTo>
                    <a:cubicBezTo>
                      <a:pt x="2019519" y="715506"/>
                      <a:pt x="2019519" y="703760"/>
                      <a:pt x="2013631" y="703760"/>
                    </a:cubicBezTo>
                    <a:cubicBezTo>
                      <a:pt x="2007743" y="697887"/>
                      <a:pt x="2001855" y="692014"/>
                      <a:pt x="2001855" y="686141"/>
                    </a:cubicBezTo>
                    <a:cubicBezTo>
                      <a:pt x="2001855" y="680268"/>
                      <a:pt x="2001855" y="668522"/>
                      <a:pt x="2007743" y="668522"/>
                    </a:cubicBezTo>
                    <a:cubicBezTo>
                      <a:pt x="2025408" y="668522"/>
                      <a:pt x="2013631" y="650903"/>
                      <a:pt x="2019519" y="639156"/>
                    </a:cubicBezTo>
                    <a:cubicBezTo>
                      <a:pt x="2025408" y="633283"/>
                      <a:pt x="2031296" y="633283"/>
                      <a:pt x="2037185" y="627410"/>
                    </a:cubicBezTo>
                    <a:close/>
                    <a:moveTo>
                      <a:pt x="2178581" y="620772"/>
                    </a:moveTo>
                    <a:cubicBezTo>
                      <a:pt x="2184452" y="620772"/>
                      <a:pt x="2184452" y="620772"/>
                      <a:pt x="2190324" y="620772"/>
                    </a:cubicBezTo>
                    <a:cubicBezTo>
                      <a:pt x="2178581" y="632574"/>
                      <a:pt x="2178581" y="638476"/>
                      <a:pt x="2166838" y="650279"/>
                    </a:cubicBezTo>
                    <a:cubicBezTo>
                      <a:pt x="2155096" y="673884"/>
                      <a:pt x="2149224" y="709293"/>
                      <a:pt x="2166838" y="732899"/>
                    </a:cubicBezTo>
                    <a:cubicBezTo>
                      <a:pt x="2172710" y="750603"/>
                      <a:pt x="2196195" y="756504"/>
                      <a:pt x="2213809" y="756504"/>
                    </a:cubicBezTo>
                    <a:cubicBezTo>
                      <a:pt x="2213809" y="750603"/>
                      <a:pt x="2219681" y="750603"/>
                      <a:pt x="2219681" y="744701"/>
                    </a:cubicBezTo>
                    <a:cubicBezTo>
                      <a:pt x="2219681" y="738800"/>
                      <a:pt x="2207938" y="744701"/>
                      <a:pt x="2202066" y="738800"/>
                    </a:cubicBezTo>
                    <a:cubicBezTo>
                      <a:pt x="2196195" y="732899"/>
                      <a:pt x="2196195" y="726997"/>
                      <a:pt x="2196195" y="721096"/>
                    </a:cubicBezTo>
                    <a:cubicBezTo>
                      <a:pt x="2202066" y="715194"/>
                      <a:pt x="2202066" y="709293"/>
                      <a:pt x="2207938" y="709293"/>
                    </a:cubicBezTo>
                    <a:cubicBezTo>
                      <a:pt x="2213809" y="703392"/>
                      <a:pt x="2225552" y="709293"/>
                      <a:pt x="2231423" y="715194"/>
                    </a:cubicBezTo>
                    <a:cubicBezTo>
                      <a:pt x="2237294" y="715194"/>
                      <a:pt x="2237294" y="709293"/>
                      <a:pt x="2243165" y="709293"/>
                    </a:cubicBezTo>
                    <a:cubicBezTo>
                      <a:pt x="2249037" y="709293"/>
                      <a:pt x="2260779" y="715194"/>
                      <a:pt x="2260779" y="721096"/>
                    </a:cubicBezTo>
                    <a:cubicBezTo>
                      <a:pt x="2260779" y="732899"/>
                      <a:pt x="2260779" y="744701"/>
                      <a:pt x="2254908" y="750603"/>
                    </a:cubicBezTo>
                    <a:cubicBezTo>
                      <a:pt x="2249037" y="774209"/>
                      <a:pt x="2225552" y="780110"/>
                      <a:pt x="2202066" y="780110"/>
                    </a:cubicBezTo>
                    <a:cubicBezTo>
                      <a:pt x="2190324" y="780110"/>
                      <a:pt x="2172710" y="768307"/>
                      <a:pt x="2160967" y="762406"/>
                    </a:cubicBezTo>
                    <a:cubicBezTo>
                      <a:pt x="2160967" y="756504"/>
                      <a:pt x="2155096" y="750603"/>
                      <a:pt x="2149224" y="750603"/>
                    </a:cubicBezTo>
                    <a:cubicBezTo>
                      <a:pt x="2137482" y="738800"/>
                      <a:pt x="2137482" y="721096"/>
                      <a:pt x="2137482" y="709293"/>
                    </a:cubicBezTo>
                    <a:cubicBezTo>
                      <a:pt x="2137482" y="679786"/>
                      <a:pt x="2137482" y="679786"/>
                      <a:pt x="2137482" y="679786"/>
                    </a:cubicBezTo>
                    <a:cubicBezTo>
                      <a:pt x="2143353" y="656180"/>
                      <a:pt x="2160967" y="632574"/>
                      <a:pt x="2178581" y="620772"/>
                    </a:cubicBezTo>
                    <a:close/>
                    <a:moveTo>
                      <a:pt x="368635" y="620772"/>
                    </a:moveTo>
                    <a:cubicBezTo>
                      <a:pt x="368635" y="632559"/>
                      <a:pt x="368635" y="632559"/>
                      <a:pt x="368635" y="632559"/>
                    </a:cubicBezTo>
                    <a:cubicBezTo>
                      <a:pt x="368635" y="638454"/>
                      <a:pt x="368635" y="644347"/>
                      <a:pt x="362839" y="644347"/>
                    </a:cubicBezTo>
                    <a:cubicBezTo>
                      <a:pt x="351246" y="644347"/>
                      <a:pt x="339655" y="656135"/>
                      <a:pt x="333858" y="667923"/>
                    </a:cubicBezTo>
                    <a:cubicBezTo>
                      <a:pt x="333858" y="673817"/>
                      <a:pt x="339655" y="685605"/>
                      <a:pt x="333858" y="697393"/>
                    </a:cubicBezTo>
                    <a:cubicBezTo>
                      <a:pt x="333858" y="697393"/>
                      <a:pt x="322266" y="703286"/>
                      <a:pt x="316470" y="697393"/>
                    </a:cubicBezTo>
                    <a:cubicBezTo>
                      <a:pt x="316470" y="673817"/>
                      <a:pt x="316470" y="650241"/>
                      <a:pt x="333858" y="632559"/>
                    </a:cubicBezTo>
                    <a:cubicBezTo>
                      <a:pt x="345451" y="626665"/>
                      <a:pt x="357043" y="620772"/>
                      <a:pt x="368635" y="620772"/>
                    </a:cubicBezTo>
                    <a:close/>
                    <a:moveTo>
                      <a:pt x="2260590" y="615081"/>
                    </a:moveTo>
                    <a:cubicBezTo>
                      <a:pt x="2266471" y="626900"/>
                      <a:pt x="2272351" y="638719"/>
                      <a:pt x="2278231" y="638719"/>
                    </a:cubicBezTo>
                    <a:cubicBezTo>
                      <a:pt x="2289992" y="644629"/>
                      <a:pt x="2295873" y="638719"/>
                      <a:pt x="2301753" y="632810"/>
                    </a:cubicBezTo>
                    <a:cubicBezTo>
                      <a:pt x="2307633" y="626900"/>
                      <a:pt x="2307633" y="626900"/>
                      <a:pt x="2313513" y="626900"/>
                    </a:cubicBezTo>
                    <a:cubicBezTo>
                      <a:pt x="2319394" y="626900"/>
                      <a:pt x="2325274" y="632810"/>
                      <a:pt x="2325274" y="638719"/>
                    </a:cubicBezTo>
                    <a:cubicBezTo>
                      <a:pt x="2325274" y="650538"/>
                      <a:pt x="2319394" y="656448"/>
                      <a:pt x="2313513" y="662357"/>
                    </a:cubicBezTo>
                    <a:cubicBezTo>
                      <a:pt x="2307633" y="668267"/>
                      <a:pt x="2301753" y="662357"/>
                      <a:pt x="2295873" y="668267"/>
                    </a:cubicBezTo>
                    <a:cubicBezTo>
                      <a:pt x="2295873" y="674177"/>
                      <a:pt x="2295873" y="680086"/>
                      <a:pt x="2289992" y="685995"/>
                    </a:cubicBezTo>
                    <a:cubicBezTo>
                      <a:pt x="2284112" y="691905"/>
                      <a:pt x="2272351" y="691905"/>
                      <a:pt x="2266471" y="691905"/>
                    </a:cubicBezTo>
                    <a:cubicBezTo>
                      <a:pt x="2260590" y="685995"/>
                      <a:pt x="2254710" y="680086"/>
                      <a:pt x="2254710" y="674177"/>
                    </a:cubicBezTo>
                    <a:cubicBezTo>
                      <a:pt x="2254710" y="668267"/>
                      <a:pt x="2260590" y="662357"/>
                      <a:pt x="2260590" y="656448"/>
                    </a:cubicBezTo>
                    <a:cubicBezTo>
                      <a:pt x="2248829" y="656448"/>
                      <a:pt x="2242949" y="656448"/>
                      <a:pt x="2242949" y="650538"/>
                    </a:cubicBezTo>
                    <a:cubicBezTo>
                      <a:pt x="2237069" y="638719"/>
                      <a:pt x="2242949" y="632810"/>
                      <a:pt x="2242949" y="626900"/>
                    </a:cubicBezTo>
                    <a:cubicBezTo>
                      <a:pt x="2248829" y="620990"/>
                      <a:pt x="2254710" y="615081"/>
                      <a:pt x="2260590" y="615081"/>
                    </a:cubicBezTo>
                    <a:close/>
                    <a:moveTo>
                      <a:pt x="521593" y="609390"/>
                    </a:moveTo>
                    <a:cubicBezTo>
                      <a:pt x="527499" y="609390"/>
                      <a:pt x="545218" y="609390"/>
                      <a:pt x="551124" y="615239"/>
                    </a:cubicBezTo>
                    <a:cubicBezTo>
                      <a:pt x="557030" y="621088"/>
                      <a:pt x="551124" y="626937"/>
                      <a:pt x="557030" y="632785"/>
                    </a:cubicBezTo>
                    <a:cubicBezTo>
                      <a:pt x="562937" y="626937"/>
                      <a:pt x="574749" y="632785"/>
                      <a:pt x="580655" y="632785"/>
                    </a:cubicBezTo>
                    <a:cubicBezTo>
                      <a:pt x="586561" y="638634"/>
                      <a:pt x="592468" y="650331"/>
                      <a:pt x="592468" y="662029"/>
                    </a:cubicBezTo>
                    <a:cubicBezTo>
                      <a:pt x="592468" y="662029"/>
                      <a:pt x="586561" y="667878"/>
                      <a:pt x="580655" y="667878"/>
                    </a:cubicBezTo>
                    <a:cubicBezTo>
                      <a:pt x="574749" y="662029"/>
                      <a:pt x="574749" y="656180"/>
                      <a:pt x="568842" y="650331"/>
                    </a:cubicBezTo>
                    <a:cubicBezTo>
                      <a:pt x="562937" y="644482"/>
                      <a:pt x="557030" y="644482"/>
                      <a:pt x="551124" y="644482"/>
                    </a:cubicBezTo>
                    <a:cubicBezTo>
                      <a:pt x="545218" y="632785"/>
                      <a:pt x="539311" y="626937"/>
                      <a:pt x="527499" y="626937"/>
                    </a:cubicBezTo>
                    <a:cubicBezTo>
                      <a:pt x="521593" y="626937"/>
                      <a:pt x="509780" y="632785"/>
                      <a:pt x="509780" y="644482"/>
                    </a:cubicBezTo>
                    <a:cubicBezTo>
                      <a:pt x="509780" y="656180"/>
                      <a:pt x="486155" y="650331"/>
                      <a:pt x="486155" y="662029"/>
                    </a:cubicBezTo>
                    <a:cubicBezTo>
                      <a:pt x="486155" y="673726"/>
                      <a:pt x="480249" y="679575"/>
                      <a:pt x="468437" y="679575"/>
                    </a:cubicBezTo>
                    <a:cubicBezTo>
                      <a:pt x="462531" y="673726"/>
                      <a:pt x="468437" y="662029"/>
                      <a:pt x="468437" y="656180"/>
                    </a:cubicBezTo>
                    <a:cubicBezTo>
                      <a:pt x="474343" y="644482"/>
                      <a:pt x="486155" y="632785"/>
                      <a:pt x="497968" y="632785"/>
                    </a:cubicBezTo>
                    <a:cubicBezTo>
                      <a:pt x="503874" y="621088"/>
                      <a:pt x="509780" y="615239"/>
                      <a:pt x="521593" y="609390"/>
                    </a:cubicBezTo>
                    <a:close/>
                    <a:moveTo>
                      <a:pt x="2289865" y="591370"/>
                    </a:moveTo>
                    <a:cubicBezTo>
                      <a:pt x="2295714" y="603293"/>
                      <a:pt x="2295714" y="609255"/>
                      <a:pt x="2301563" y="621178"/>
                    </a:cubicBezTo>
                    <a:cubicBezTo>
                      <a:pt x="2301563" y="627139"/>
                      <a:pt x="2295714" y="627139"/>
                      <a:pt x="2289865" y="633101"/>
                    </a:cubicBezTo>
                    <a:cubicBezTo>
                      <a:pt x="2289865" y="633101"/>
                      <a:pt x="2278168" y="633101"/>
                      <a:pt x="2278168" y="627139"/>
                    </a:cubicBezTo>
                    <a:cubicBezTo>
                      <a:pt x="2272319" y="621178"/>
                      <a:pt x="2266470" y="615216"/>
                      <a:pt x="2272319" y="609255"/>
                    </a:cubicBezTo>
                    <a:cubicBezTo>
                      <a:pt x="2289865" y="591370"/>
                      <a:pt x="2289865" y="591370"/>
                      <a:pt x="2289865" y="591370"/>
                    </a:cubicBezTo>
                    <a:close/>
                    <a:moveTo>
                      <a:pt x="353090" y="587890"/>
                    </a:moveTo>
                    <a:cubicBezTo>
                      <a:pt x="359680" y="587153"/>
                      <a:pt x="365538" y="588627"/>
                      <a:pt x="368468" y="591576"/>
                    </a:cubicBezTo>
                    <a:cubicBezTo>
                      <a:pt x="374326" y="597472"/>
                      <a:pt x="374326" y="603369"/>
                      <a:pt x="368468" y="615163"/>
                    </a:cubicBezTo>
                    <a:cubicBezTo>
                      <a:pt x="362609" y="615163"/>
                      <a:pt x="356751" y="615163"/>
                      <a:pt x="350893" y="615163"/>
                    </a:cubicBezTo>
                    <a:cubicBezTo>
                      <a:pt x="333319" y="621060"/>
                      <a:pt x="321603" y="632854"/>
                      <a:pt x="315745" y="650544"/>
                    </a:cubicBezTo>
                    <a:cubicBezTo>
                      <a:pt x="304029" y="662338"/>
                      <a:pt x="304029" y="685925"/>
                      <a:pt x="315745" y="703616"/>
                    </a:cubicBezTo>
                    <a:cubicBezTo>
                      <a:pt x="304029" y="709513"/>
                      <a:pt x="298171" y="721307"/>
                      <a:pt x="292313" y="715410"/>
                    </a:cubicBezTo>
                    <a:cubicBezTo>
                      <a:pt x="280597" y="709513"/>
                      <a:pt x="280597" y="703616"/>
                      <a:pt x="280597" y="691822"/>
                    </a:cubicBezTo>
                    <a:cubicBezTo>
                      <a:pt x="280597" y="685925"/>
                      <a:pt x="280597" y="674132"/>
                      <a:pt x="286455" y="674132"/>
                    </a:cubicBezTo>
                    <a:cubicBezTo>
                      <a:pt x="292313" y="662338"/>
                      <a:pt x="280597" y="662338"/>
                      <a:pt x="280597" y="656441"/>
                    </a:cubicBezTo>
                    <a:cubicBezTo>
                      <a:pt x="274739" y="638751"/>
                      <a:pt x="280597" y="621060"/>
                      <a:pt x="292313" y="609266"/>
                    </a:cubicBezTo>
                    <a:cubicBezTo>
                      <a:pt x="298171" y="603369"/>
                      <a:pt x="309887" y="603369"/>
                      <a:pt x="321603" y="603369"/>
                    </a:cubicBezTo>
                    <a:cubicBezTo>
                      <a:pt x="321603" y="603369"/>
                      <a:pt x="327461" y="609266"/>
                      <a:pt x="333319" y="609266"/>
                    </a:cubicBezTo>
                    <a:cubicBezTo>
                      <a:pt x="333319" y="603369"/>
                      <a:pt x="333319" y="603369"/>
                      <a:pt x="333319" y="597472"/>
                    </a:cubicBezTo>
                    <a:cubicBezTo>
                      <a:pt x="339177" y="591576"/>
                      <a:pt x="346500" y="588627"/>
                      <a:pt x="353090" y="587890"/>
                    </a:cubicBezTo>
                    <a:close/>
                    <a:moveTo>
                      <a:pt x="2318509" y="570868"/>
                    </a:moveTo>
                    <a:lnTo>
                      <a:pt x="2324770" y="589466"/>
                    </a:lnTo>
                    <a:cubicBezTo>
                      <a:pt x="2326623" y="594967"/>
                      <a:pt x="2329031" y="599919"/>
                      <a:pt x="2332828" y="603495"/>
                    </a:cubicBezTo>
                    <a:lnTo>
                      <a:pt x="2343944" y="607412"/>
                    </a:lnTo>
                    <a:lnTo>
                      <a:pt x="2335754" y="593930"/>
                    </a:lnTo>
                    <a:close/>
                    <a:moveTo>
                      <a:pt x="2404943" y="559834"/>
                    </a:moveTo>
                    <a:cubicBezTo>
                      <a:pt x="2406366" y="560546"/>
                      <a:pt x="2407788" y="561968"/>
                      <a:pt x="2407788" y="561968"/>
                    </a:cubicBezTo>
                    <a:cubicBezTo>
                      <a:pt x="2407788" y="561968"/>
                      <a:pt x="2407788" y="561968"/>
                      <a:pt x="2402098" y="561968"/>
                    </a:cubicBezTo>
                    <a:cubicBezTo>
                      <a:pt x="2402098" y="559122"/>
                      <a:pt x="2403521" y="559122"/>
                      <a:pt x="2404943" y="559834"/>
                    </a:cubicBezTo>
                    <a:close/>
                    <a:moveTo>
                      <a:pt x="686304" y="544896"/>
                    </a:moveTo>
                    <a:cubicBezTo>
                      <a:pt x="692173" y="550798"/>
                      <a:pt x="703910" y="550798"/>
                      <a:pt x="703910" y="562600"/>
                    </a:cubicBezTo>
                    <a:cubicBezTo>
                      <a:pt x="709778" y="562600"/>
                      <a:pt x="709778" y="556699"/>
                      <a:pt x="715647" y="556699"/>
                    </a:cubicBezTo>
                    <a:cubicBezTo>
                      <a:pt x="721515" y="550798"/>
                      <a:pt x="733253" y="550798"/>
                      <a:pt x="739121" y="556699"/>
                    </a:cubicBezTo>
                    <a:cubicBezTo>
                      <a:pt x="744989" y="562600"/>
                      <a:pt x="750858" y="562600"/>
                      <a:pt x="750858" y="574403"/>
                    </a:cubicBezTo>
                    <a:cubicBezTo>
                      <a:pt x="744989" y="580305"/>
                      <a:pt x="733253" y="592107"/>
                      <a:pt x="721515" y="598009"/>
                    </a:cubicBezTo>
                    <a:cubicBezTo>
                      <a:pt x="709778" y="580305"/>
                      <a:pt x="692173" y="574403"/>
                      <a:pt x="674567" y="580305"/>
                    </a:cubicBezTo>
                    <a:cubicBezTo>
                      <a:pt x="668699" y="580305"/>
                      <a:pt x="668699" y="580305"/>
                      <a:pt x="668699" y="580305"/>
                    </a:cubicBezTo>
                    <a:cubicBezTo>
                      <a:pt x="662830" y="574403"/>
                      <a:pt x="656962" y="562600"/>
                      <a:pt x="662830" y="556699"/>
                    </a:cubicBezTo>
                    <a:cubicBezTo>
                      <a:pt x="668699" y="550798"/>
                      <a:pt x="674567" y="544896"/>
                      <a:pt x="686304" y="544896"/>
                    </a:cubicBezTo>
                    <a:close/>
                    <a:moveTo>
                      <a:pt x="439096" y="538460"/>
                    </a:moveTo>
                    <a:cubicBezTo>
                      <a:pt x="450873" y="535513"/>
                      <a:pt x="464122" y="535513"/>
                      <a:pt x="476634" y="538460"/>
                    </a:cubicBezTo>
                    <a:cubicBezTo>
                      <a:pt x="489147" y="541407"/>
                      <a:pt x="500923" y="547301"/>
                      <a:pt x="509756" y="556142"/>
                    </a:cubicBezTo>
                    <a:cubicBezTo>
                      <a:pt x="515644" y="567929"/>
                      <a:pt x="515644" y="579717"/>
                      <a:pt x="515644" y="591505"/>
                    </a:cubicBezTo>
                    <a:cubicBezTo>
                      <a:pt x="509756" y="597399"/>
                      <a:pt x="503867" y="603293"/>
                      <a:pt x="492091" y="603293"/>
                    </a:cubicBezTo>
                    <a:cubicBezTo>
                      <a:pt x="492091" y="603293"/>
                      <a:pt x="486203" y="591505"/>
                      <a:pt x="486203" y="597399"/>
                    </a:cubicBezTo>
                    <a:cubicBezTo>
                      <a:pt x="480314" y="603293"/>
                      <a:pt x="480314" y="609187"/>
                      <a:pt x="474426" y="615080"/>
                    </a:cubicBezTo>
                    <a:cubicBezTo>
                      <a:pt x="462649" y="620975"/>
                      <a:pt x="456761" y="615080"/>
                      <a:pt x="450873" y="609187"/>
                    </a:cubicBezTo>
                    <a:cubicBezTo>
                      <a:pt x="444985" y="603293"/>
                      <a:pt x="439096" y="591505"/>
                      <a:pt x="444985" y="585611"/>
                    </a:cubicBezTo>
                    <a:cubicBezTo>
                      <a:pt x="444985" y="579717"/>
                      <a:pt x="450873" y="573823"/>
                      <a:pt x="456761" y="573823"/>
                    </a:cubicBezTo>
                    <a:cubicBezTo>
                      <a:pt x="456761" y="573823"/>
                      <a:pt x="462649" y="573823"/>
                      <a:pt x="468538" y="567929"/>
                    </a:cubicBezTo>
                    <a:cubicBezTo>
                      <a:pt x="468538" y="562036"/>
                      <a:pt x="456761" y="562036"/>
                      <a:pt x="456761" y="562036"/>
                    </a:cubicBezTo>
                    <a:cubicBezTo>
                      <a:pt x="439096" y="562036"/>
                      <a:pt x="427320" y="562036"/>
                      <a:pt x="415543" y="573823"/>
                    </a:cubicBezTo>
                    <a:cubicBezTo>
                      <a:pt x="391990" y="603293"/>
                      <a:pt x="391990" y="638656"/>
                      <a:pt x="403767" y="674019"/>
                    </a:cubicBezTo>
                    <a:cubicBezTo>
                      <a:pt x="415543" y="691701"/>
                      <a:pt x="415543" y="691701"/>
                      <a:pt x="415543" y="691701"/>
                    </a:cubicBezTo>
                    <a:cubicBezTo>
                      <a:pt x="415543" y="691701"/>
                      <a:pt x="409655" y="697595"/>
                      <a:pt x="403767" y="697595"/>
                    </a:cubicBezTo>
                    <a:cubicBezTo>
                      <a:pt x="391990" y="691701"/>
                      <a:pt x="391990" y="674019"/>
                      <a:pt x="380214" y="662232"/>
                    </a:cubicBezTo>
                    <a:cubicBezTo>
                      <a:pt x="374326" y="638656"/>
                      <a:pt x="374326" y="609187"/>
                      <a:pt x="386102" y="585611"/>
                    </a:cubicBezTo>
                    <a:cubicBezTo>
                      <a:pt x="391990" y="562036"/>
                      <a:pt x="415543" y="544354"/>
                      <a:pt x="439096" y="538460"/>
                    </a:cubicBezTo>
                    <a:close/>
                    <a:moveTo>
                      <a:pt x="339233" y="532566"/>
                    </a:moveTo>
                    <a:cubicBezTo>
                      <a:pt x="339233" y="532566"/>
                      <a:pt x="351563" y="532566"/>
                      <a:pt x="351563" y="538731"/>
                    </a:cubicBezTo>
                    <a:cubicBezTo>
                      <a:pt x="345398" y="544896"/>
                      <a:pt x="339233" y="538731"/>
                      <a:pt x="339233" y="532566"/>
                    </a:cubicBezTo>
                    <a:close/>
                    <a:moveTo>
                      <a:pt x="391232" y="532062"/>
                    </a:moveTo>
                    <a:cubicBezTo>
                      <a:pt x="396377" y="534285"/>
                      <a:pt x="400788" y="538731"/>
                      <a:pt x="403728" y="544659"/>
                    </a:cubicBezTo>
                    <a:cubicBezTo>
                      <a:pt x="403728" y="550587"/>
                      <a:pt x="403728" y="550587"/>
                      <a:pt x="403728" y="550587"/>
                    </a:cubicBezTo>
                    <a:cubicBezTo>
                      <a:pt x="397847" y="550587"/>
                      <a:pt x="397847" y="538731"/>
                      <a:pt x="391967" y="538731"/>
                    </a:cubicBezTo>
                    <a:cubicBezTo>
                      <a:pt x="386086" y="532803"/>
                      <a:pt x="380206" y="532803"/>
                      <a:pt x="374326" y="532803"/>
                    </a:cubicBezTo>
                    <a:cubicBezTo>
                      <a:pt x="380206" y="529839"/>
                      <a:pt x="386086" y="529839"/>
                      <a:pt x="391232" y="532062"/>
                    </a:cubicBezTo>
                    <a:close/>
                    <a:moveTo>
                      <a:pt x="681959" y="528224"/>
                    </a:moveTo>
                    <a:cubicBezTo>
                      <a:pt x="694638" y="527113"/>
                      <a:pt x="705664" y="536004"/>
                      <a:pt x="710075" y="544896"/>
                    </a:cubicBezTo>
                    <a:cubicBezTo>
                      <a:pt x="721835" y="533040"/>
                      <a:pt x="739476" y="533040"/>
                      <a:pt x="751237" y="538968"/>
                    </a:cubicBezTo>
                    <a:cubicBezTo>
                      <a:pt x="762997" y="544896"/>
                      <a:pt x="768878" y="550823"/>
                      <a:pt x="768878" y="562679"/>
                    </a:cubicBezTo>
                    <a:cubicBezTo>
                      <a:pt x="768878" y="568607"/>
                      <a:pt x="762997" y="568607"/>
                      <a:pt x="762997" y="568607"/>
                    </a:cubicBezTo>
                    <a:cubicBezTo>
                      <a:pt x="757117" y="556751"/>
                      <a:pt x="745357" y="550823"/>
                      <a:pt x="739476" y="544896"/>
                    </a:cubicBezTo>
                    <a:cubicBezTo>
                      <a:pt x="727715" y="544896"/>
                      <a:pt x="715955" y="544896"/>
                      <a:pt x="710075" y="550823"/>
                    </a:cubicBezTo>
                    <a:cubicBezTo>
                      <a:pt x="698314" y="538968"/>
                      <a:pt x="686553" y="533040"/>
                      <a:pt x="674793" y="538968"/>
                    </a:cubicBezTo>
                    <a:cubicBezTo>
                      <a:pt x="663032" y="544896"/>
                      <a:pt x="657151" y="544896"/>
                      <a:pt x="657151" y="550823"/>
                    </a:cubicBezTo>
                    <a:cubicBezTo>
                      <a:pt x="651271" y="550823"/>
                      <a:pt x="651271" y="550823"/>
                      <a:pt x="651271" y="544896"/>
                    </a:cubicBezTo>
                    <a:cubicBezTo>
                      <a:pt x="651271" y="538968"/>
                      <a:pt x="663032" y="533040"/>
                      <a:pt x="668912" y="533040"/>
                    </a:cubicBezTo>
                    <a:cubicBezTo>
                      <a:pt x="673322" y="530077"/>
                      <a:pt x="677733" y="528594"/>
                      <a:pt x="681959" y="528224"/>
                    </a:cubicBezTo>
                    <a:close/>
                    <a:moveTo>
                      <a:pt x="2234856" y="525578"/>
                    </a:moveTo>
                    <a:cubicBezTo>
                      <a:pt x="2242970" y="524114"/>
                      <a:pt x="2251822" y="524114"/>
                      <a:pt x="2260674" y="527043"/>
                    </a:cubicBezTo>
                    <a:cubicBezTo>
                      <a:pt x="2260674" y="538759"/>
                      <a:pt x="2260674" y="544617"/>
                      <a:pt x="2272477" y="550475"/>
                    </a:cubicBezTo>
                    <a:cubicBezTo>
                      <a:pt x="2278379" y="556333"/>
                      <a:pt x="2284280" y="556333"/>
                      <a:pt x="2290181" y="556333"/>
                    </a:cubicBezTo>
                    <a:cubicBezTo>
                      <a:pt x="2290181" y="573907"/>
                      <a:pt x="2284280" y="591481"/>
                      <a:pt x="2266576" y="603197"/>
                    </a:cubicBezTo>
                    <a:cubicBezTo>
                      <a:pt x="2254773" y="609056"/>
                      <a:pt x="2254773" y="609056"/>
                      <a:pt x="2254773" y="609056"/>
                    </a:cubicBezTo>
                    <a:cubicBezTo>
                      <a:pt x="2248872" y="614914"/>
                      <a:pt x="2231167" y="597339"/>
                      <a:pt x="2231167" y="614914"/>
                    </a:cubicBezTo>
                    <a:cubicBezTo>
                      <a:pt x="2225266" y="620772"/>
                      <a:pt x="2213463" y="620772"/>
                      <a:pt x="2207561" y="620772"/>
                    </a:cubicBezTo>
                    <a:cubicBezTo>
                      <a:pt x="2195759" y="620772"/>
                      <a:pt x="2189857" y="609056"/>
                      <a:pt x="2183956" y="603197"/>
                    </a:cubicBezTo>
                    <a:cubicBezTo>
                      <a:pt x="2183956" y="591481"/>
                      <a:pt x="2183956" y="585623"/>
                      <a:pt x="2189857" y="579765"/>
                    </a:cubicBezTo>
                    <a:cubicBezTo>
                      <a:pt x="2189857" y="573907"/>
                      <a:pt x="2201660" y="573907"/>
                      <a:pt x="2201660" y="568049"/>
                    </a:cubicBezTo>
                    <a:cubicBezTo>
                      <a:pt x="2195759" y="556333"/>
                      <a:pt x="2201660" y="544617"/>
                      <a:pt x="2213463" y="532901"/>
                    </a:cubicBezTo>
                    <a:cubicBezTo>
                      <a:pt x="2219364" y="529972"/>
                      <a:pt x="2226741" y="527043"/>
                      <a:pt x="2234856" y="525578"/>
                    </a:cubicBezTo>
                    <a:close/>
                    <a:moveTo>
                      <a:pt x="2064430" y="514949"/>
                    </a:moveTo>
                    <a:cubicBezTo>
                      <a:pt x="2073963" y="512743"/>
                      <a:pt x="2084229" y="512743"/>
                      <a:pt x="2095961" y="515683"/>
                    </a:cubicBezTo>
                    <a:cubicBezTo>
                      <a:pt x="2101827" y="521564"/>
                      <a:pt x="2107694" y="521564"/>
                      <a:pt x="2107694" y="533325"/>
                    </a:cubicBezTo>
                    <a:cubicBezTo>
                      <a:pt x="2113560" y="539205"/>
                      <a:pt x="2107694" y="545086"/>
                      <a:pt x="2101827" y="545086"/>
                    </a:cubicBezTo>
                    <a:cubicBezTo>
                      <a:pt x="2101827" y="545086"/>
                      <a:pt x="2101827" y="545086"/>
                      <a:pt x="2101827" y="550966"/>
                    </a:cubicBezTo>
                    <a:cubicBezTo>
                      <a:pt x="2107694" y="556846"/>
                      <a:pt x="2107694" y="562727"/>
                      <a:pt x="2101827" y="574488"/>
                    </a:cubicBezTo>
                    <a:cubicBezTo>
                      <a:pt x="2095961" y="580368"/>
                      <a:pt x="2090095" y="580368"/>
                      <a:pt x="2084229" y="580368"/>
                    </a:cubicBezTo>
                    <a:cubicBezTo>
                      <a:pt x="2078362" y="580368"/>
                      <a:pt x="2072496" y="574488"/>
                      <a:pt x="2066630" y="568607"/>
                    </a:cubicBezTo>
                    <a:cubicBezTo>
                      <a:pt x="2066630" y="562727"/>
                      <a:pt x="2066630" y="550966"/>
                      <a:pt x="2078362" y="550966"/>
                    </a:cubicBezTo>
                    <a:cubicBezTo>
                      <a:pt x="2078362" y="545086"/>
                      <a:pt x="2072496" y="545086"/>
                      <a:pt x="2066630" y="545086"/>
                    </a:cubicBezTo>
                    <a:cubicBezTo>
                      <a:pt x="2060763" y="545086"/>
                      <a:pt x="2054897" y="556846"/>
                      <a:pt x="2049031" y="562727"/>
                    </a:cubicBezTo>
                    <a:cubicBezTo>
                      <a:pt x="2043164" y="580368"/>
                      <a:pt x="2054897" y="603889"/>
                      <a:pt x="2066630" y="615650"/>
                    </a:cubicBezTo>
                    <a:cubicBezTo>
                      <a:pt x="2090095" y="639171"/>
                      <a:pt x="2119426" y="633291"/>
                      <a:pt x="2148758" y="627410"/>
                    </a:cubicBezTo>
                    <a:cubicBezTo>
                      <a:pt x="2178089" y="603889"/>
                      <a:pt x="2178089" y="603889"/>
                      <a:pt x="2178089" y="603889"/>
                    </a:cubicBezTo>
                    <a:cubicBezTo>
                      <a:pt x="2178089" y="609770"/>
                      <a:pt x="2183956" y="609770"/>
                      <a:pt x="2178089" y="615650"/>
                    </a:cubicBezTo>
                    <a:cubicBezTo>
                      <a:pt x="2154624" y="633291"/>
                      <a:pt x="2125293" y="656812"/>
                      <a:pt x="2090095" y="645052"/>
                    </a:cubicBezTo>
                    <a:cubicBezTo>
                      <a:pt x="2072496" y="639171"/>
                      <a:pt x="2054897" y="633291"/>
                      <a:pt x="2049031" y="621530"/>
                    </a:cubicBezTo>
                    <a:cubicBezTo>
                      <a:pt x="2049031" y="615650"/>
                      <a:pt x="2043164" y="609770"/>
                      <a:pt x="2037298" y="609770"/>
                    </a:cubicBezTo>
                    <a:cubicBezTo>
                      <a:pt x="2031432" y="603889"/>
                      <a:pt x="2031432" y="598009"/>
                      <a:pt x="2031432" y="592128"/>
                    </a:cubicBezTo>
                    <a:cubicBezTo>
                      <a:pt x="2025565" y="568607"/>
                      <a:pt x="2025565" y="545086"/>
                      <a:pt x="2037298" y="527444"/>
                    </a:cubicBezTo>
                    <a:cubicBezTo>
                      <a:pt x="2046098" y="521564"/>
                      <a:pt x="2054897" y="517154"/>
                      <a:pt x="2064430" y="514949"/>
                    </a:cubicBezTo>
                    <a:close/>
                    <a:moveTo>
                      <a:pt x="568440" y="509066"/>
                    </a:moveTo>
                    <a:cubicBezTo>
                      <a:pt x="603638" y="503165"/>
                      <a:pt x="632970" y="532672"/>
                      <a:pt x="650569" y="562179"/>
                    </a:cubicBezTo>
                    <a:cubicBezTo>
                      <a:pt x="662301" y="585785"/>
                      <a:pt x="674034" y="632996"/>
                      <a:pt x="650569" y="656602"/>
                    </a:cubicBezTo>
                    <a:cubicBezTo>
                      <a:pt x="644702" y="662503"/>
                      <a:pt x="644702" y="656602"/>
                      <a:pt x="638836" y="656602"/>
                    </a:cubicBezTo>
                    <a:cubicBezTo>
                      <a:pt x="632970" y="650700"/>
                      <a:pt x="644702" y="644799"/>
                      <a:pt x="644702" y="638897"/>
                    </a:cubicBezTo>
                    <a:cubicBezTo>
                      <a:pt x="644702" y="603489"/>
                      <a:pt x="638836" y="562179"/>
                      <a:pt x="609504" y="544474"/>
                    </a:cubicBezTo>
                    <a:cubicBezTo>
                      <a:pt x="591905" y="538573"/>
                      <a:pt x="574307" y="532672"/>
                      <a:pt x="562574" y="538573"/>
                    </a:cubicBezTo>
                    <a:cubicBezTo>
                      <a:pt x="556708" y="544474"/>
                      <a:pt x="550841" y="544474"/>
                      <a:pt x="550841" y="550376"/>
                    </a:cubicBezTo>
                    <a:cubicBezTo>
                      <a:pt x="562574" y="556277"/>
                      <a:pt x="568440" y="544474"/>
                      <a:pt x="580173" y="550376"/>
                    </a:cubicBezTo>
                    <a:cubicBezTo>
                      <a:pt x="591905" y="550376"/>
                      <a:pt x="591905" y="562179"/>
                      <a:pt x="591905" y="568080"/>
                    </a:cubicBezTo>
                    <a:cubicBezTo>
                      <a:pt x="591905" y="579883"/>
                      <a:pt x="586039" y="591686"/>
                      <a:pt x="574307" y="591686"/>
                    </a:cubicBezTo>
                    <a:cubicBezTo>
                      <a:pt x="568440" y="597587"/>
                      <a:pt x="562574" y="597587"/>
                      <a:pt x="562574" y="591686"/>
                    </a:cubicBezTo>
                    <a:cubicBezTo>
                      <a:pt x="556708" y="591686"/>
                      <a:pt x="556708" y="585785"/>
                      <a:pt x="550841" y="579883"/>
                    </a:cubicBezTo>
                    <a:cubicBezTo>
                      <a:pt x="544975" y="585785"/>
                      <a:pt x="539109" y="591686"/>
                      <a:pt x="533242" y="585785"/>
                    </a:cubicBezTo>
                    <a:cubicBezTo>
                      <a:pt x="521510" y="573982"/>
                      <a:pt x="515643" y="556277"/>
                      <a:pt x="521510" y="544474"/>
                    </a:cubicBezTo>
                    <a:cubicBezTo>
                      <a:pt x="527376" y="526770"/>
                      <a:pt x="550841" y="514967"/>
                      <a:pt x="568440" y="509066"/>
                    </a:cubicBezTo>
                    <a:close/>
                    <a:moveTo>
                      <a:pt x="765219" y="501179"/>
                    </a:moveTo>
                    <a:cubicBezTo>
                      <a:pt x="766710" y="501920"/>
                      <a:pt x="768200" y="503402"/>
                      <a:pt x="768200" y="503402"/>
                    </a:cubicBezTo>
                    <a:cubicBezTo>
                      <a:pt x="780123" y="503402"/>
                      <a:pt x="786085" y="515257"/>
                      <a:pt x="798008" y="521185"/>
                    </a:cubicBezTo>
                    <a:cubicBezTo>
                      <a:pt x="798008" y="533040"/>
                      <a:pt x="803970" y="538968"/>
                      <a:pt x="803970" y="544896"/>
                    </a:cubicBezTo>
                    <a:cubicBezTo>
                      <a:pt x="792047" y="538968"/>
                      <a:pt x="798008" y="533040"/>
                      <a:pt x="792047" y="521185"/>
                    </a:cubicBezTo>
                    <a:cubicBezTo>
                      <a:pt x="786085" y="521185"/>
                      <a:pt x="780123" y="515257"/>
                      <a:pt x="780123" y="509330"/>
                    </a:cubicBezTo>
                    <a:cubicBezTo>
                      <a:pt x="762239" y="503402"/>
                      <a:pt x="762239" y="503402"/>
                      <a:pt x="762239" y="503402"/>
                    </a:cubicBezTo>
                    <a:cubicBezTo>
                      <a:pt x="762239" y="500441"/>
                      <a:pt x="763729" y="500441"/>
                      <a:pt x="765219" y="501179"/>
                    </a:cubicBezTo>
                    <a:close/>
                    <a:moveTo>
                      <a:pt x="2190026" y="497711"/>
                    </a:moveTo>
                    <a:cubicBezTo>
                      <a:pt x="2213547" y="491786"/>
                      <a:pt x="2219428" y="515494"/>
                      <a:pt x="2237069" y="515494"/>
                    </a:cubicBezTo>
                    <a:cubicBezTo>
                      <a:pt x="2237069" y="521422"/>
                      <a:pt x="2237069" y="521422"/>
                      <a:pt x="2237069" y="521422"/>
                    </a:cubicBezTo>
                    <a:cubicBezTo>
                      <a:pt x="2219428" y="521422"/>
                      <a:pt x="2207667" y="539205"/>
                      <a:pt x="2190026" y="527350"/>
                    </a:cubicBezTo>
                    <a:cubicBezTo>
                      <a:pt x="2184146" y="527350"/>
                      <a:pt x="2178265" y="521422"/>
                      <a:pt x="2178265" y="515494"/>
                    </a:cubicBezTo>
                    <a:cubicBezTo>
                      <a:pt x="2178265" y="509566"/>
                      <a:pt x="2184146" y="503639"/>
                      <a:pt x="2190026" y="497711"/>
                    </a:cubicBezTo>
                    <a:close/>
                    <a:moveTo>
                      <a:pt x="510545" y="496901"/>
                    </a:moveTo>
                    <a:cubicBezTo>
                      <a:pt x="520149" y="497632"/>
                      <a:pt x="530491" y="500559"/>
                      <a:pt x="539355" y="503481"/>
                    </a:cubicBezTo>
                    <a:cubicBezTo>
                      <a:pt x="539355" y="509330"/>
                      <a:pt x="539355" y="509330"/>
                      <a:pt x="539355" y="509330"/>
                    </a:cubicBezTo>
                    <a:cubicBezTo>
                      <a:pt x="539355" y="509330"/>
                      <a:pt x="539355" y="515179"/>
                      <a:pt x="533445" y="515179"/>
                    </a:cubicBezTo>
                    <a:cubicBezTo>
                      <a:pt x="521626" y="509330"/>
                      <a:pt x="503897" y="503481"/>
                      <a:pt x="486168" y="509330"/>
                    </a:cubicBezTo>
                    <a:cubicBezTo>
                      <a:pt x="480259" y="515179"/>
                      <a:pt x="474350" y="521027"/>
                      <a:pt x="468440" y="526876"/>
                    </a:cubicBezTo>
                    <a:cubicBezTo>
                      <a:pt x="468440" y="526876"/>
                      <a:pt x="462531" y="526876"/>
                      <a:pt x="462531" y="526876"/>
                    </a:cubicBezTo>
                    <a:cubicBezTo>
                      <a:pt x="462531" y="515179"/>
                      <a:pt x="474350" y="509330"/>
                      <a:pt x="486168" y="503481"/>
                    </a:cubicBezTo>
                    <a:cubicBezTo>
                      <a:pt x="492078" y="497632"/>
                      <a:pt x="500943" y="496170"/>
                      <a:pt x="510545" y="496901"/>
                    </a:cubicBezTo>
                    <a:close/>
                    <a:moveTo>
                      <a:pt x="738647" y="495340"/>
                    </a:moveTo>
                    <a:cubicBezTo>
                      <a:pt x="739477" y="496051"/>
                      <a:pt x="739477" y="497474"/>
                      <a:pt x="739477" y="497474"/>
                    </a:cubicBezTo>
                    <a:cubicBezTo>
                      <a:pt x="732837" y="497474"/>
                      <a:pt x="732837" y="497474"/>
                      <a:pt x="732837" y="497474"/>
                    </a:cubicBezTo>
                    <a:cubicBezTo>
                      <a:pt x="736157" y="494628"/>
                      <a:pt x="737817" y="494628"/>
                      <a:pt x="738647" y="495340"/>
                    </a:cubicBezTo>
                    <a:close/>
                    <a:moveTo>
                      <a:pt x="2022720" y="489723"/>
                    </a:moveTo>
                    <a:cubicBezTo>
                      <a:pt x="2025565" y="488998"/>
                      <a:pt x="2028411" y="488998"/>
                      <a:pt x="2031256" y="491903"/>
                    </a:cubicBezTo>
                    <a:cubicBezTo>
                      <a:pt x="2025565" y="497711"/>
                      <a:pt x="2019875" y="503520"/>
                      <a:pt x="2019875" y="509330"/>
                    </a:cubicBezTo>
                    <a:cubicBezTo>
                      <a:pt x="2014184" y="515139"/>
                      <a:pt x="2014184" y="520948"/>
                      <a:pt x="2019875" y="520948"/>
                    </a:cubicBezTo>
                    <a:cubicBezTo>
                      <a:pt x="2019875" y="526757"/>
                      <a:pt x="2025565" y="526757"/>
                      <a:pt x="2025565" y="532567"/>
                    </a:cubicBezTo>
                    <a:cubicBezTo>
                      <a:pt x="2019875" y="532567"/>
                      <a:pt x="2014184" y="526757"/>
                      <a:pt x="2014184" y="520948"/>
                    </a:cubicBezTo>
                    <a:cubicBezTo>
                      <a:pt x="2008493" y="509330"/>
                      <a:pt x="2008493" y="503520"/>
                      <a:pt x="2014184" y="491903"/>
                    </a:cubicBezTo>
                    <a:cubicBezTo>
                      <a:pt x="2017030" y="491903"/>
                      <a:pt x="2019875" y="490450"/>
                      <a:pt x="2022720" y="489723"/>
                    </a:cubicBezTo>
                    <a:close/>
                    <a:moveTo>
                      <a:pt x="1878557" y="480405"/>
                    </a:moveTo>
                    <a:cubicBezTo>
                      <a:pt x="1884485" y="480405"/>
                      <a:pt x="1890413" y="480405"/>
                      <a:pt x="1890413" y="480405"/>
                    </a:cubicBezTo>
                    <a:cubicBezTo>
                      <a:pt x="1902268" y="486252"/>
                      <a:pt x="1896341" y="497948"/>
                      <a:pt x="1896341" y="503797"/>
                    </a:cubicBezTo>
                    <a:cubicBezTo>
                      <a:pt x="1890413" y="509646"/>
                      <a:pt x="1896341" y="515495"/>
                      <a:pt x="1890413" y="515495"/>
                    </a:cubicBezTo>
                    <a:cubicBezTo>
                      <a:pt x="1896341" y="503797"/>
                      <a:pt x="1890413" y="486252"/>
                      <a:pt x="1878557" y="480405"/>
                    </a:cubicBezTo>
                    <a:close/>
                    <a:moveTo>
                      <a:pt x="1790773" y="480405"/>
                    </a:moveTo>
                    <a:cubicBezTo>
                      <a:pt x="1796675" y="480405"/>
                      <a:pt x="1808477" y="486231"/>
                      <a:pt x="1820280" y="492058"/>
                    </a:cubicBezTo>
                    <a:cubicBezTo>
                      <a:pt x="1820280" y="497884"/>
                      <a:pt x="1826181" y="509533"/>
                      <a:pt x="1820280" y="515359"/>
                    </a:cubicBezTo>
                    <a:cubicBezTo>
                      <a:pt x="1820280" y="515359"/>
                      <a:pt x="1808477" y="521185"/>
                      <a:pt x="1820280" y="527011"/>
                    </a:cubicBezTo>
                    <a:cubicBezTo>
                      <a:pt x="1826181" y="532837"/>
                      <a:pt x="1826181" y="532837"/>
                      <a:pt x="1832083" y="538664"/>
                    </a:cubicBezTo>
                    <a:cubicBezTo>
                      <a:pt x="1832083" y="544490"/>
                      <a:pt x="1832083" y="550316"/>
                      <a:pt x="1826181" y="556142"/>
                    </a:cubicBezTo>
                    <a:cubicBezTo>
                      <a:pt x="1826181" y="561968"/>
                      <a:pt x="1814379" y="561968"/>
                      <a:pt x="1814379" y="561968"/>
                    </a:cubicBezTo>
                    <a:cubicBezTo>
                      <a:pt x="1790773" y="544490"/>
                      <a:pt x="1790773" y="544490"/>
                      <a:pt x="1790773" y="544490"/>
                    </a:cubicBezTo>
                    <a:cubicBezTo>
                      <a:pt x="1790773" y="538664"/>
                      <a:pt x="1796675" y="532837"/>
                      <a:pt x="1796675" y="527011"/>
                    </a:cubicBezTo>
                    <a:cubicBezTo>
                      <a:pt x="1796675" y="515359"/>
                      <a:pt x="1796675" y="503706"/>
                      <a:pt x="1790773" y="497884"/>
                    </a:cubicBezTo>
                    <a:cubicBezTo>
                      <a:pt x="1784872" y="492058"/>
                      <a:pt x="1778970" y="486231"/>
                      <a:pt x="1790773" y="480405"/>
                    </a:cubicBezTo>
                    <a:close/>
                    <a:moveTo>
                      <a:pt x="697880" y="480405"/>
                    </a:moveTo>
                    <a:cubicBezTo>
                      <a:pt x="709600" y="480405"/>
                      <a:pt x="727180" y="486239"/>
                      <a:pt x="733040" y="497912"/>
                    </a:cubicBezTo>
                    <a:cubicBezTo>
                      <a:pt x="733040" y="503748"/>
                      <a:pt x="727180" y="509585"/>
                      <a:pt x="733040" y="509585"/>
                    </a:cubicBezTo>
                    <a:cubicBezTo>
                      <a:pt x="750620" y="497912"/>
                      <a:pt x="768201" y="509585"/>
                      <a:pt x="779921" y="521258"/>
                    </a:cubicBezTo>
                    <a:cubicBezTo>
                      <a:pt x="785780" y="527095"/>
                      <a:pt x="791641" y="538768"/>
                      <a:pt x="791641" y="544604"/>
                    </a:cubicBezTo>
                    <a:cubicBezTo>
                      <a:pt x="785780" y="550441"/>
                      <a:pt x="779921" y="556277"/>
                      <a:pt x="774060" y="556277"/>
                    </a:cubicBezTo>
                    <a:cubicBezTo>
                      <a:pt x="768201" y="538768"/>
                      <a:pt x="750620" y="527095"/>
                      <a:pt x="733040" y="527095"/>
                    </a:cubicBezTo>
                    <a:cubicBezTo>
                      <a:pt x="715460" y="532931"/>
                      <a:pt x="715460" y="532931"/>
                      <a:pt x="715460" y="532931"/>
                    </a:cubicBezTo>
                    <a:cubicBezTo>
                      <a:pt x="703740" y="521258"/>
                      <a:pt x="686160" y="521258"/>
                      <a:pt x="668580" y="521258"/>
                    </a:cubicBezTo>
                    <a:cubicBezTo>
                      <a:pt x="662720" y="521258"/>
                      <a:pt x="651000" y="532931"/>
                      <a:pt x="645140" y="538768"/>
                    </a:cubicBezTo>
                    <a:cubicBezTo>
                      <a:pt x="639280" y="538768"/>
                      <a:pt x="633419" y="527095"/>
                      <a:pt x="627560" y="527095"/>
                    </a:cubicBezTo>
                    <a:cubicBezTo>
                      <a:pt x="627560" y="515421"/>
                      <a:pt x="633419" y="515421"/>
                      <a:pt x="633419" y="509585"/>
                    </a:cubicBezTo>
                    <a:cubicBezTo>
                      <a:pt x="633419" y="503748"/>
                      <a:pt x="639280" y="497912"/>
                      <a:pt x="645140" y="497912"/>
                    </a:cubicBezTo>
                    <a:cubicBezTo>
                      <a:pt x="651000" y="492078"/>
                      <a:pt x="662720" y="497912"/>
                      <a:pt x="668580" y="503748"/>
                    </a:cubicBezTo>
                    <a:cubicBezTo>
                      <a:pt x="674440" y="503748"/>
                      <a:pt x="674440" y="503748"/>
                      <a:pt x="674440" y="503748"/>
                    </a:cubicBezTo>
                    <a:cubicBezTo>
                      <a:pt x="680300" y="497912"/>
                      <a:pt x="686160" y="480405"/>
                      <a:pt x="697880" y="480405"/>
                    </a:cubicBezTo>
                    <a:close/>
                    <a:moveTo>
                      <a:pt x="603849" y="480405"/>
                    </a:moveTo>
                    <a:cubicBezTo>
                      <a:pt x="609856" y="480405"/>
                      <a:pt x="603849" y="492058"/>
                      <a:pt x="609856" y="492058"/>
                    </a:cubicBezTo>
                    <a:cubicBezTo>
                      <a:pt x="609856" y="497884"/>
                      <a:pt x="609856" y="503706"/>
                      <a:pt x="609856" y="503706"/>
                    </a:cubicBezTo>
                    <a:cubicBezTo>
                      <a:pt x="615862" y="509533"/>
                      <a:pt x="621870" y="509533"/>
                      <a:pt x="621870" y="521185"/>
                    </a:cubicBezTo>
                    <a:cubicBezTo>
                      <a:pt x="615862" y="515359"/>
                      <a:pt x="609856" y="509533"/>
                      <a:pt x="603849" y="509533"/>
                    </a:cubicBezTo>
                    <a:cubicBezTo>
                      <a:pt x="603849" y="497884"/>
                      <a:pt x="603849" y="492058"/>
                      <a:pt x="603849" y="480405"/>
                    </a:cubicBezTo>
                    <a:close/>
                    <a:moveTo>
                      <a:pt x="1802682" y="468072"/>
                    </a:moveTo>
                    <a:cubicBezTo>
                      <a:pt x="1808491" y="468072"/>
                      <a:pt x="1820110" y="468072"/>
                      <a:pt x="1825919" y="473973"/>
                    </a:cubicBezTo>
                    <a:cubicBezTo>
                      <a:pt x="1831728" y="479875"/>
                      <a:pt x="1837537" y="485778"/>
                      <a:pt x="1837537" y="491681"/>
                    </a:cubicBezTo>
                    <a:cubicBezTo>
                      <a:pt x="1843347" y="503481"/>
                      <a:pt x="1837537" y="515283"/>
                      <a:pt x="1837537" y="521185"/>
                    </a:cubicBezTo>
                    <a:cubicBezTo>
                      <a:pt x="1843347" y="521185"/>
                      <a:pt x="1849156" y="532987"/>
                      <a:pt x="1849156" y="538889"/>
                    </a:cubicBezTo>
                    <a:cubicBezTo>
                      <a:pt x="1849156" y="550692"/>
                      <a:pt x="1849156" y="562494"/>
                      <a:pt x="1837537" y="574298"/>
                    </a:cubicBezTo>
                    <a:cubicBezTo>
                      <a:pt x="1831728" y="574298"/>
                      <a:pt x="1831728" y="574298"/>
                      <a:pt x="1825919" y="568396"/>
                    </a:cubicBezTo>
                    <a:cubicBezTo>
                      <a:pt x="1837537" y="556593"/>
                      <a:pt x="1843347" y="544790"/>
                      <a:pt x="1831728" y="527086"/>
                    </a:cubicBezTo>
                    <a:cubicBezTo>
                      <a:pt x="1831728" y="527086"/>
                      <a:pt x="1825919" y="527086"/>
                      <a:pt x="1825919" y="521185"/>
                    </a:cubicBezTo>
                    <a:cubicBezTo>
                      <a:pt x="1831728" y="509382"/>
                      <a:pt x="1831728" y="497579"/>
                      <a:pt x="1825919" y="491681"/>
                    </a:cubicBezTo>
                    <a:cubicBezTo>
                      <a:pt x="1820110" y="479875"/>
                      <a:pt x="1808491" y="479875"/>
                      <a:pt x="1802682" y="473973"/>
                    </a:cubicBezTo>
                    <a:cubicBezTo>
                      <a:pt x="1802682" y="473973"/>
                      <a:pt x="1802682" y="473973"/>
                      <a:pt x="1802682" y="468072"/>
                    </a:cubicBezTo>
                    <a:close/>
                    <a:moveTo>
                      <a:pt x="2176532" y="466878"/>
                    </a:moveTo>
                    <a:cubicBezTo>
                      <a:pt x="2186655" y="468251"/>
                      <a:pt x="2197599" y="477053"/>
                      <a:pt x="2201976" y="485855"/>
                    </a:cubicBezTo>
                    <a:cubicBezTo>
                      <a:pt x="2201976" y="491724"/>
                      <a:pt x="2196139" y="491724"/>
                      <a:pt x="2190303" y="491724"/>
                    </a:cubicBezTo>
                    <a:cubicBezTo>
                      <a:pt x="2178630" y="497593"/>
                      <a:pt x="2172793" y="503461"/>
                      <a:pt x="2172793" y="509329"/>
                    </a:cubicBezTo>
                    <a:cubicBezTo>
                      <a:pt x="2172793" y="521066"/>
                      <a:pt x="2178630" y="526935"/>
                      <a:pt x="2184467" y="532803"/>
                    </a:cubicBezTo>
                    <a:cubicBezTo>
                      <a:pt x="2190303" y="532803"/>
                      <a:pt x="2190303" y="538672"/>
                      <a:pt x="2201976" y="538672"/>
                    </a:cubicBezTo>
                    <a:cubicBezTo>
                      <a:pt x="2201976" y="544540"/>
                      <a:pt x="2196139" y="550409"/>
                      <a:pt x="2190303" y="550409"/>
                    </a:cubicBezTo>
                    <a:cubicBezTo>
                      <a:pt x="2178630" y="556277"/>
                      <a:pt x="2172793" y="556277"/>
                      <a:pt x="2161120" y="550409"/>
                    </a:cubicBezTo>
                    <a:cubicBezTo>
                      <a:pt x="2155283" y="550409"/>
                      <a:pt x="2155283" y="538672"/>
                      <a:pt x="2149447" y="532803"/>
                    </a:cubicBezTo>
                    <a:cubicBezTo>
                      <a:pt x="2143610" y="532803"/>
                      <a:pt x="2137774" y="526935"/>
                      <a:pt x="2131937" y="526935"/>
                    </a:cubicBezTo>
                    <a:cubicBezTo>
                      <a:pt x="2126100" y="521066"/>
                      <a:pt x="2126100" y="515198"/>
                      <a:pt x="2126100" y="509329"/>
                    </a:cubicBezTo>
                    <a:cubicBezTo>
                      <a:pt x="2126100" y="503461"/>
                      <a:pt x="2131937" y="497593"/>
                      <a:pt x="2137774" y="491724"/>
                    </a:cubicBezTo>
                    <a:cubicBezTo>
                      <a:pt x="2143610" y="485855"/>
                      <a:pt x="2155283" y="497593"/>
                      <a:pt x="2155283" y="485855"/>
                    </a:cubicBezTo>
                    <a:cubicBezTo>
                      <a:pt x="2155283" y="479987"/>
                      <a:pt x="2161120" y="474118"/>
                      <a:pt x="2166957" y="468251"/>
                    </a:cubicBezTo>
                    <a:cubicBezTo>
                      <a:pt x="2169875" y="466783"/>
                      <a:pt x="2173158" y="466418"/>
                      <a:pt x="2176532" y="466878"/>
                    </a:cubicBezTo>
                    <a:close/>
                    <a:moveTo>
                      <a:pt x="1295402" y="462515"/>
                    </a:moveTo>
                    <a:cubicBezTo>
                      <a:pt x="835411" y="462515"/>
                      <a:pt x="462515" y="835411"/>
                      <a:pt x="462515" y="1295402"/>
                    </a:cubicBezTo>
                    <a:cubicBezTo>
                      <a:pt x="462515" y="1755393"/>
                      <a:pt x="835411" y="2128289"/>
                      <a:pt x="1295402" y="2128289"/>
                    </a:cubicBezTo>
                    <a:cubicBezTo>
                      <a:pt x="1755393" y="2128289"/>
                      <a:pt x="2128289" y="1755393"/>
                      <a:pt x="2128289" y="1295402"/>
                    </a:cubicBezTo>
                    <a:cubicBezTo>
                      <a:pt x="2128289" y="835411"/>
                      <a:pt x="1755393" y="462515"/>
                      <a:pt x="1295402" y="462515"/>
                    </a:cubicBezTo>
                    <a:close/>
                    <a:moveTo>
                      <a:pt x="585828" y="462382"/>
                    </a:moveTo>
                    <a:cubicBezTo>
                      <a:pt x="591993" y="462382"/>
                      <a:pt x="598158" y="468072"/>
                      <a:pt x="598158" y="468072"/>
                    </a:cubicBezTo>
                    <a:cubicBezTo>
                      <a:pt x="591993" y="473763"/>
                      <a:pt x="591993" y="468072"/>
                      <a:pt x="585828" y="462382"/>
                    </a:cubicBezTo>
                    <a:close/>
                    <a:moveTo>
                      <a:pt x="492011" y="458153"/>
                    </a:moveTo>
                    <a:cubicBezTo>
                      <a:pt x="496428" y="458153"/>
                      <a:pt x="500844" y="459616"/>
                      <a:pt x="503788" y="462543"/>
                    </a:cubicBezTo>
                    <a:cubicBezTo>
                      <a:pt x="509677" y="468390"/>
                      <a:pt x="509677" y="474238"/>
                      <a:pt x="515565" y="474238"/>
                    </a:cubicBezTo>
                    <a:cubicBezTo>
                      <a:pt x="515565" y="474238"/>
                      <a:pt x="515565" y="468390"/>
                      <a:pt x="521453" y="468390"/>
                    </a:cubicBezTo>
                    <a:cubicBezTo>
                      <a:pt x="527341" y="462543"/>
                      <a:pt x="533230" y="468390"/>
                      <a:pt x="545006" y="468390"/>
                    </a:cubicBezTo>
                    <a:cubicBezTo>
                      <a:pt x="550894" y="474238"/>
                      <a:pt x="545006" y="485934"/>
                      <a:pt x="550894" y="485934"/>
                    </a:cubicBezTo>
                    <a:cubicBezTo>
                      <a:pt x="556783" y="485934"/>
                      <a:pt x="562671" y="485934"/>
                      <a:pt x="568559" y="491786"/>
                    </a:cubicBezTo>
                    <a:cubicBezTo>
                      <a:pt x="568559" y="491786"/>
                      <a:pt x="568559" y="497632"/>
                      <a:pt x="574448" y="497632"/>
                    </a:cubicBezTo>
                    <a:cubicBezTo>
                      <a:pt x="568559" y="503481"/>
                      <a:pt x="562671" y="497632"/>
                      <a:pt x="562671" y="503481"/>
                    </a:cubicBezTo>
                    <a:cubicBezTo>
                      <a:pt x="545006" y="509329"/>
                      <a:pt x="539118" y="491786"/>
                      <a:pt x="521453" y="491786"/>
                    </a:cubicBezTo>
                    <a:cubicBezTo>
                      <a:pt x="497900" y="485934"/>
                      <a:pt x="480235" y="491786"/>
                      <a:pt x="462571" y="509329"/>
                    </a:cubicBezTo>
                    <a:cubicBezTo>
                      <a:pt x="456682" y="521026"/>
                      <a:pt x="450794" y="526875"/>
                      <a:pt x="439018" y="526875"/>
                    </a:cubicBezTo>
                    <a:cubicBezTo>
                      <a:pt x="433129" y="526875"/>
                      <a:pt x="439018" y="521026"/>
                      <a:pt x="439018" y="521026"/>
                    </a:cubicBezTo>
                    <a:cubicBezTo>
                      <a:pt x="444905" y="515178"/>
                      <a:pt x="456682" y="515178"/>
                      <a:pt x="450794" y="509329"/>
                    </a:cubicBezTo>
                    <a:cubicBezTo>
                      <a:pt x="450794" y="503481"/>
                      <a:pt x="450794" y="497632"/>
                      <a:pt x="450794" y="491786"/>
                    </a:cubicBezTo>
                    <a:cubicBezTo>
                      <a:pt x="456682" y="491786"/>
                      <a:pt x="456682" y="480085"/>
                      <a:pt x="468458" y="480085"/>
                    </a:cubicBezTo>
                    <a:cubicBezTo>
                      <a:pt x="474347" y="480085"/>
                      <a:pt x="474347" y="468390"/>
                      <a:pt x="480235" y="462543"/>
                    </a:cubicBezTo>
                    <a:cubicBezTo>
                      <a:pt x="483179" y="459616"/>
                      <a:pt x="487596" y="458153"/>
                      <a:pt x="492011" y="458153"/>
                    </a:cubicBezTo>
                    <a:close/>
                    <a:moveTo>
                      <a:pt x="2004985" y="455413"/>
                    </a:moveTo>
                    <a:cubicBezTo>
                      <a:pt x="2007925" y="453943"/>
                      <a:pt x="2010865" y="453943"/>
                      <a:pt x="2013805" y="456881"/>
                    </a:cubicBezTo>
                    <a:cubicBezTo>
                      <a:pt x="2019685" y="462761"/>
                      <a:pt x="2019685" y="474523"/>
                      <a:pt x="2025565" y="480405"/>
                    </a:cubicBezTo>
                    <a:cubicBezTo>
                      <a:pt x="2013805" y="486282"/>
                      <a:pt x="2002044" y="492163"/>
                      <a:pt x="2002044" y="509803"/>
                    </a:cubicBezTo>
                    <a:cubicBezTo>
                      <a:pt x="2002044" y="521564"/>
                      <a:pt x="2007925" y="527444"/>
                      <a:pt x="2013805" y="533325"/>
                    </a:cubicBezTo>
                    <a:cubicBezTo>
                      <a:pt x="2025565" y="539205"/>
                      <a:pt x="2025565" y="539205"/>
                      <a:pt x="2025565" y="539205"/>
                    </a:cubicBezTo>
                    <a:cubicBezTo>
                      <a:pt x="2025565" y="550966"/>
                      <a:pt x="2019685" y="556846"/>
                      <a:pt x="2019685" y="568607"/>
                    </a:cubicBezTo>
                    <a:cubicBezTo>
                      <a:pt x="2007925" y="568607"/>
                      <a:pt x="2002044" y="562726"/>
                      <a:pt x="1996164" y="562726"/>
                    </a:cubicBezTo>
                    <a:cubicBezTo>
                      <a:pt x="1990283" y="556846"/>
                      <a:pt x="1984403" y="550966"/>
                      <a:pt x="1990283" y="545086"/>
                    </a:cubicBezTo>
                    <a:cubicBezTo>
                      <a:pt x="1990283" y="539205"/>
                      <a:pt x="1990283" y="533325"/>
                      <a:pt x="1984403" y="527444"/>
                    </a:cubicBezTo>
                    <a:cubicBezTo>
                      <a:pt x="1972643" y="527444"/>
                      <a:pt x="1972643" y="515683"/>
                      <a:pt x="1966762" y="509803"/>
                    </a:cubicBezTo>
                    <a:cubicBezTo>
                      <a:pt x="1972643" y="498044"/>
                      <a:pt x="1972643" y="492163"/>
                      <a:pt x="1978523" y="486282"/>
                    </a:cubicBezTo>
                    <a:cubicBezTo>
                      <a:pt x="1984403" y="486282"/>
                      <a:pt x="1990283" y="486282"/>
                      <a:pt x="1990283" y="480405"/>
                    </a:cubicBezTo>
                    <a:cubicBezTo>
                      <a:pt x="1990283" y="474523"/>
                      <a:pt x="1990283" y="462761"/>
                      <a:pt x="1996164" y="462761"/>
                    </a:cubicBezTo>
                    <a:cubicBezTo>
                      <a:pt x="1999104" y="459821"/>
                      <a:pt x="2002044" y="456881"/>
                      <a:pt x="2004985" y="455413"/>
                    </a:cubicBezTo>
                    <a:close/>
                    <a:moveTo>
                      <a:pt x="1295402" y="444075"/>
                    </a:moveTo>
                    <a:cubicBezTo>
                      <a:pt x="1765577" y="444075"/>
                      <a:pt x="2146729" y="825227"/>
                      <a:pt x="2146729" y="1295402"/>
                    </a:cubicBezTo>
                    <a:cubicBezTo>
                      <a:pt x="2146729" y="1765577"/>
                      <a:pt x="1765577" y="2146729"/>
                      <a:pt x="1295402" y="2146729"/>
                    </a:cubicBezTo>
                    <a:cubicBezTo>
                      <a:pt x="825227" y="2146729"/>
                      <a:pt x="444075" y="1765577"/>
                      <a:pt x="444075" y="1295402"/>
                    </a:cubicBezTo>
                    <a:cubicBezTo>
                      <a:pt x="444075" y="825227"/>
                      <a:pt x="825227" y="444075"/>
                      <a:pt x="1295402" y="444075"/>
                    </a:cubicBezTo>
                    <a:close/>
                    <a:moveTo>
                      <a:pt x="545106" y="434987"/>
                    </a:moveTo>
                    <a:lnTo>
                      <a:pt x="553183" y="437525"/>
                    </a:lnTo>
                    <a:cubicBezTo>
                      <a:pt x="556855" y="440451"/>
                      <a:pt x="559792" y="444835"/>
                      <a:pt x="562729" y="450684"/>
                    </a:cubicBezTo>
                    <a:cubicBezTo>
                      <a:pt x="562729" y="450684"/>
                      <a:pt x="568603" y="456535"/>
                      <a:pt x="562729" y="456535"/>
                    </a:cubicBezTo>
                    <a:cubicBezTo>
                      <a:pt x="556855" y="456535"/>
                      <a:pt x="556855" y="450684"/>
                      <a:pt x="556855" y="444835"/>
                    </a:cubicBezTo>
                    <a:cubicBezTo>
                      <a:pt x="556855" y="444835"/>
                      <a:pt x="550980" y="438987"/>
                      <a:pt x="545106" y="438987"/>
                    </a:cubicBezTo>
                    <a:cubicBezTo>
                      <a:pt x="545106" y="438987"/>
                      <a:pt x="545106" y="438987"/>
                      <a:pt x="545106" y="438256"/>
                    </a:cubicBezTo>
                    <a:close/>
                    <a:moveTo>
                      <a:pt x="539232" y="433140"/>
                    </a:moveTo>
                    <a:cubicBezTo>
                      <a:pt x="539232" y="433140"/>
                      <a:pt x="539232" y="433140"/>
                      <a:pt x="545106" y="433140"/>
                    </a:cubicBezTo>
                    <a:lnTo>
                      <a:pt x="545106" y="434987"/>
                    </a:lnTo>
                    <a:close/>
                    <a:moveTo>
                      <a:pt x="1851274" y="431659"/>
                    </a:moveTo>
                    <a:cubicBezTo>
                      <a:pt x="1858166" y="432751"/>
                      <a:pt x="1862576" y="440398"/>
                      <a:pt x="1866986" y="444768"/>
                    </a:cubicBezTo>
                    <a:cubicBezTo>
                      <a:pt x="1872866" y="450594"/>
                      <a:pt x="1872866" y="462247"/>
                      <a:pt x="1866986" y="468073"/>
                    </a:cubicBezTo>
                    <a:cubicBezTo>
                      <a:pt x="1866986" y="450594"/>
                      <a:pt x="1855225" y="438942"/>
                      <a:pt x="1843464" y="433115"/>
                    </a:cubicBezTo>
                    <a:cubicBezTo>
                      <a:pt x="1846404" y="431659"/>
                      <a:pt x="1848978" y="431295"/>
                      <a:pt x="1851274" y="431659"/>
                    </a:cubicBezTo>
                    <a:close/>
                    <a:moveTo>
                      <a:pt x="498113" y="427289"/>
                    </a:moveTo>
                    <a:cubicBezTo>
                      <a:pt x="503987" y="427289"/>
                      <a:pt x="515735" y="433140"/>
                      <a:pt x="521609" y="438987"/>
                    </a:cubicBezTo>
                    <a:cubicBezTo>
                      <a:pt x="527484" y="438987"/>
                      <a:pt x="533358" y="444835"/>
                      <a:pt x="545106" y="438987"/>
                    </a:cubicBezTo>
                    <a:cubicBezTo>
                      <a:pt x="545106" y="444835"/>
                      <a:pt x="550980" y="444835"/>
                      <a:pt x="550980" y="450684"/>
                    </a:cubicBezTo>
                    <a:cubicBezTo>
                      <a:pt x="556855" y="456535"/>
                      <a:pt x="550980" y="462382"/>
                      <a:pt x="556855" y="468230"/>
                    </a:cubicBezTo>
                    <a:cubicBezTo>
                      <a:pt x="568603" y="462382"/>
                      <a:pt x="580352" y="462382"/>
                      <a:pt x="586226" y="468230"/>
                    </a:cubicBezTo>
                    <a:cubicBezTo>
                      <a:pt x="597975" y="479931"/>
                      <a:pt x="597975" y="479931"/>
                      <a:pt x="597975" y="479931"/>
                    </a:cubicBezTo>
                    <a:cubicBezTo>
                      <a:pt x="597975" y="491626"/>
                      <a:pt x="603849" y="497474"/>
                      <a:pt x="597975" y="503323"/>
                    </a:cubicBezTo>
                    <a:cubicBezTo>
                      <a:pt x="592100" y="503323"/>
                      <a:pt x="586226" y="503323"/>
                      <a:pt x="580352" y="503323"/>
                    </a:cubicBezTo>
                    <a:cubicBezTo>
                      <a:pt x="574477" y="491626"/>
                      <a:pt x="574477" y="479931"/>
                      <a:pt x="562729" y="479931"/>
                    </a:cubicBezTo>
                    <a:cubicBezTo>
                      <a:pt x="556855" y="474079"/>
                      <a:pt x="556855" y="474079"/>
                      <a:pt x="556855" y="474079"/>
                    </a:cubicBezTo>
                    <a:cubicBezTo>
                      <a:pt x="550980" y="468230"/>
                      <a:pt x="545106" y="462382"/>
                      <a:pt x="539232" y="462382"/>
                    </a:cubicBezTo>
                    <a:cubicBezTo>
                      <a:pt x="533358" y="456535"/>
                      <a:pt x="521609" y="456535"/>
                      <a:pt x="515735" y="462382"/>
                    </a:cubicBezTo>
                    <a:cubicBezTo>
                      <a:pt x="503987" y="456535"/>
                      <a:pt x="498113" y="444835"/>
                      <a:pt x="480490" y="450684"/>
                    </a:cubicBezTo>
                    <a:cubicBezTo>
                      <a:pt x="468742" y="462382"/>
                      <a:pt x="468742" y="462382"/>
                      <a:pt x="468742" y="462382"/>
                    </a:cubicBezTo>
                    <a:cubicBezTo>
                      <a:pt x="468742" y="479931"/>
                      <a:pt x="445245" y="474079"/>
                      <a:pt x="445245" y="491626"/>
                    </a:cubicBezTo>
                    <a:cubicBezTo>
                      <a:pt x="445245" y="503323"/>
                      <a:pt x="439371" y="509171"/>
                      <a:pt x="433496" y="515020"/>
                    </a:cubicBezTo>
                    <a:cubicBezTo>
                      <a:pt x="427622" y="520869"/>
                      <a:pt x="433496" y="532567"/>
                      <a:pt x="421748" y="532567"/>
                    </a:cubicBezTo>
                    <a:cubicBezTo>
                      <a:pt x="421748" y="526718"/>
                      <a:pt x="421748" y="520869"/>
                      <a:pt x="421748" y="515020"/>
                    </a:cubicBezTo>
                    <a:cubicBezTo>
                      <a:pt x="427622" y="503323"/>
                      <a:pt x="445245" y="509171"/>
                      <a:pt x="433496" y="497474"/>
                    </a:cubicBezTo>
                    <a:cubicBezTo>
                      <a:pt x="433496" y="485778"/>
                      <a:pt x="433496" y="479931"/>
                      <a:pt x="433496" y="474079"/>
                    </a:cubicBezTo>
                    <a:cubicBezTo>
                      <a:pt x="433496" y="468230"/>
                      <a:pt x="439371" y="462382"/>
                      <a:pt x="445245" y="456535"/>
                    </a:cubicBezTo>
                    <a:cubicBezTo>
                      <a:pt x="456993" y="456535"/>
                      <a:pt x="456993" y="456535"/>
                      <a:pt x="456993" y="456535"/>
                    </a:cubicBezTo>
                    <a:cubicBezTo>
                      <a:pt x="462868" y="450684"/>
                      <a:pt x="468742" y="438987"/>
                      <a:pt x="474616" y="433140"/>
                    </a:cubicBezTo>
                    <a:cubicBezTo>
                      <a:pt x="486364" y="433140"/>
                      <a:pt x="498113" y="433140"/>
                      <a:pt x="503987" y="438987"/>
                    </a:cubicBezTo>
                    <a:cubicBezTo>
                      <a:pt x="509861" y="444835"/>
                      <a:pt x="509861" y="450684"/>
                      <a:pt x="515735" y="450684"/>
                    </a:cubicBezTo>
                    <a:cubicBezTo>
                      <a:pt x="515735" y="444835"/>
                      <a:pt x="515735" y="444835"/>
                      <a:pt x="515735" y="438987"/>
                    </a:cubicBezTo>
                    <a:cubicBezTo>
                      <a:pt x="509861" y="433140"/>
                      <a:pt x="503987" y="433140"/>
                      <a:pt x="498113" y="427289"/>
                    </a:cubicBezTo>
                    <a:close/>
                    <a:moveTo>
                      <a:pt x="1622884" y="423062"/>
                    </a:moveTo>
                    <a:cubicBezTo>
                      <a:pt x="1631691" y="423062"/>
                      <a:pt x="1640498" y="424527"/>
                      <a:pt x="1649305" y="427447"/>
                    </a:cubicBezTo>
                    <a:cubicBezTo>
                      <a:pt x="1655176" y="433296"/>
                      <a:pt x="1666919" y="439148"/>
                      <a:pt x="1672790" y="444994"/>
                    </a:cubicBezTo>
                    <a:cubicBezTo>
                      <a:pt x="1678662" y="456691"/>
                      <a:pt x="1666919" y="468390"/>
                      <a:pt x="1678662" y="468390"/>
                    </a:cubicBezTo>
                    <a:cubicBezTo>
                      <a:pt x="1684533" y="468390"/>
                      <a:pt x="1690404" y="468390"/>
                      <a:pt x="1696275" y="474238"/>
                    </a:cubicBezTo>
                    <a:cubicBezTo>
                      <a:pt x="1702147" y="480086"/>
                      <a:pt x="1696275" y="485935"/>
                      <a:pt x="1696275" y="485935"/>
                    </a:cubicBezTo>
                    <a:cubicBezTo>
                      <a:pt x="1696275" y="491786"/>
                      <a:pt x="1696275" y="491786"/>
                      <a:pt x="1696275" y="491786"/>
                    </a:cubicBezTo>
                    <a:cubicBezTo>
                      <a:pt x="1684533" y="485935"/>
                      <a:pt x="1666919" y="480086"/>
                      <a:pt x="1655176" y="468390"/>
                    </a:cubicBezTo>
                    <a:cubicBezTo>
                      <a:pt x="1643433" y="456691"/>
                      <a:pt x="1625819" y="462543"/>
                      <a:pt x="1614077" y="456691"/>
                    </a:cubicBezTo>
                    <a:cubicBezTo>
                      <a:pt x="1619948" y="450842"/>
                      <a:pt x="1649305" y="456691"/>
                      <a:pt x="1643433" y="439148"/>
                    </a:cubicBezTo>
                    <a:cubicBezTo>
                      <a:pt x="1637562" y="427447"/>
                      <a:pt x="1631691" y="433296"/>
                      <a:pt x="1625819" y="433296"/>
                    </a:cubicBezTo>
                    <a:cubicBezTo>
                      <a:pt x="1608206" y="433296"/>
                      <a:pt x="1596463" y="444994"/>
                      <a:pt x="1584721" y="444994"/>
                    </a:cubicBezTo>
                    <a:cubicBezTo>
                      <a:pt x="1584721" y="444994"/>
                      <a:pt x="1578849" y="444994"/>
                      <a:pt x="1578849" y="439148"/>
                    </a:cubicBezTo>
                    <a:cubicBezTo>
                      <a:pt x="1578849" y="433296"/>
                      <a:pt x="1590592" y="433296"/>
                      <a:pt x="1596463" y="427447"/>
                    </a:cubicBezTo>
                    <a:cubicBezTo>
                      <a:pt x="1605270" y="424527"/>
                      <a:pt x="1614077" y="423062"/>
                      <a:pt x="1622884" y="423062"/>
                    </a:cubicBezTo>
                    <a:close/>
                    <a:moveTo>
                      <a:pt x="2013683" y="409271"/>
                    </a:moveTo>
                    <a:cubicBezTo>
                      <a:pt x="2019541" y="409271"/>
                      <a:pt x="2019541" y="409271"/>
                      <a:pt x="2025399" y="415148"/>
                    </a:cubicBezTo>
                    <a:cubicBezTo>
                      <a:pt x="2019541" y="426909"/>
                      <a:pt x="2019541" y="432792"/>
                      <a:pt x="2019541" y="444551"/>
                    </a:cubicBezTo>
                    <a:cubicBezTo>
                      <a:pt x="2007825" y="450431"/>
                      <a:pt x="2001966" y="444551"/>
                      <a:pt x="1996108" y="450431"/>
                    </a:cubicBezTo>
                    <a:cubicBezTo>
                      <a:pt x="1984393" y="456312"/>
                      <a:pt x="1984393" y="468072"/>
                      <a:pt x="1984393" y="479833"/>
                    </a:cubicBezTo>
                    <a:cubicBezTo>
                      <a:pt x="1972676" y="485715"/>
                      <a:pt x="1960960" y="491594"/>
                      <a:pt x="1960960" y="503354"/>
                    </a:cubicBezTo>
                    <a:cubicBezTo>
                      <a:pt x="1960960" y="520995"/>
                      <a:pt x="1966818" y="526875"/>
                      <a:pt x="1978535" y="532756"/>
                    </a:cubicBezTo>
                    <a:cubicBezTo>
                      <a:pt x="1978535" y="544517"/>
                      <a:pt x="1984393" y="556277"/>
                      <a:pt x="1990250" y="568038"/>
                    </a:cubicBezTo>
                    <a:cubicBezTo>
                      <a:pt x="1996108" y="573918"/>
                      <a:pt x="2007825" y="573918"/>
                      <a:pt x="2019541" y="573918"/>
                    </a:cubicBezTo>
                    <a:cubicBezTo>
                      <a:pt x="2025399" y="579799"/>
                      <a:pt x="2019541" y="591560"/>
                      <a:pt x="2025399" y="597440"/>
                    </a:cubicBezTo>
                    <a:cubicBezTo>
                      <a:pt x="2025399" y="603320"/>
                      <a:pt x="2031257" y="603320"/>
                      <a:pt x="2025399" y="609200"/>
                    </a:cubicBezTo>
                    <a:cubicBezTo>
                      <a:pt x="2013683" y="615081"/>
                      <a:pt x="2007825" y="609200"/>
                      <a:pt x="1996108" y="603320"/>
                    </a:cubicBezTo>
                    <a:cubicBezTo>
                      <a:pt x="1996108" y="597440"/>
                      <a:pt x="1996108" y="591560"/>
                      <a:pt x="1990250" y="585679"/>
                    </a:cubicBezTo>
                    <a:cubicBezTo>
                      <a:pt x="1984393" y="591560"/>
                      <a:pt x="1972676" y="585679"/>
                      <a:pt x="1966818" y="579799"/>
                    </a:cubicBezTo>
                    <a:cubicBezTo>
                      <a:pt x="1960960" y="573918"/>
                      <a:pt x="1955102" y="568038"/>
                      <a:pt x="1955102" y="562157"/>
                    </a:cubicBezTo>
                    <a:cubicBezTo>
                      <a:pt x="1960960" y="556277"/>
                      <a:pt x="1960960" y="550397"/>
                      <a:pt x="1960960" y="544517"/>
                    </a:cubicBezTo>
                    <a:cubicBezTo>
                      <a:pt x="1955102" y="544517"/>
                      <a:pt x="1943386" y="538636"/>
                      <a:pt x="1943386" y="532756"/>
                    </a:cubicBezTo>
                    <a:cubicBezTo>
                      <a:pt x="1943386" y="526875"/>
                      <a:pt x="1943386" y="520995"/>
                      <a:pt x="1937528" y="520995"/>
                    </a:cubicBezTo>
                    <a:cubicBezTo>
                      <a:pt x="1937528" y="509235"/>
                      <a:pt x="1931670" y="503354"/>
                      <a:pt x="1937528" y="497474"/>
                    </a:cubicBezTo>
                    <a:cubicBezTo>
                      <a:pt x="1937528" y="485715"/>
                      <a:pt x="1949244" y="479833"/>
                      <a:pt x="1955102" y="473953"/>
                    </a:cubicBezTo>
                    <a:cubicBezTo>
                      <a:pt x="1949244" y="462194"/>
                      <a:pt x="1949244" y="450431"/>
                      <a:pt x="1960960" y="444551"/>
                    </a:cubicBezTo>
                    <a:cubicBezTo>
                      <a:pt x="1960960" y="438673"/>
                      <a:pt x="1972676" y="438673"/>
                      <a:pt x="1972676" y="432792"/>
                    </a:cubicBezTo>
                    <a:cubicBezTo>
                      <a:pt x="1978535" y="432792"/>
                      <a:pt x="1978535" y="432792"/>
                      <a:pt x="1978535" y="432792"/>
                    </a:cubicBezTo>
                    <a:cubicBezTo>
                      <a:pt x="1978535" y="438673"/>
                      <a:pt x="1978535" y="438673"/>
                      <a:pt x="1978535" y="438673"/>
                    </a:cubicBezTo>
                    <a:cubicBezTo>
                      <a:pt x="1984393" y="438673"/>
                      <a:pt x="1984393" y="432792"/>
                      <a:pt x="1984393" y="432792"/>
                    </a:cubicBezTo>
                    <a:cubicBezTo>
                      <a:pt x="1990250" y="421029"/>
                      <a:pt x="2001966" y="409271"/>
                      <a:pt x="2013683" y="409271"/>
                    </a:cubicBezTo>
                    <a:close/>
                    <a:moveTo>
                      <a:pt x="1831704" y="409271"/>
                    </a:moveTo>
                    <a:cubicBezTo>
                      <a:pt x="1831704" y="415167"/>
                      <a:pt x="1831704" y="415167"/>
                      <a:pt x="1831704" y="415167"/>
                    </a:cubicBezTo>
                    <a:cubicBezTo>
                      <a:pt x="1825824" y="421064"/>
                      <a:pt x="1831704" y="426965"/>
                      <a:pt x="1831704" y="432861"/>
                    </a:cubicBezTo>
                    <a:cubicBezTo>
                      <a:pt x="1843465" y="438759"/>
                      <a:pt x="1855226" y="444660"/>
                      <a:pt x="1861106" y="456454"/>
                    </a:cubicBezTo>
                    <a:cubicBezTo>
                      <a:pt x="1861106" y="462355"/>
                      <a:pt x="1861106" y="468251"/>
                      <a:pt x="1861106" y="474149"/>
                    </a:cubicBezTo>
                    <a:cubicBezTo>
                      <a:pt x="1872867" y="474149"/>
                      <a:pt x="1878747" y="485946"/>
                      <a:pt x="1884628" y="497743"/>
                    </a:cubicBezTo>
                    <a:cubicBezTo>
                      <a:pt x="1884628" y="503638"/>
                      <a:pt x="1884628" y="515435"/>
                      <a:pt x="1878747" y="521333"/>
                    </a:cubicBezTo>
                    <a:cubicBezTo>
                      <a:pt x="1878747" y="533129"/>
                      <a:pt x="1890508" y="539027"/>
                      <a:pt x="1896388" y="544925"/>
                    </a:cubicBezTo>
                    <a:cubicBezTo>
                      <a:pt x="1902268" y="556722"/>
                      <a:pt x="1896388" y="568518"/>
                      <a:pt x="1890508" y="574416"/>
                    </a:cubicBezTo>
                    <a:cubicBezTo>
                      <a:pt x="1890508" y="574416"/>
                      <a:pt x="1890508" y="580314"/>
                      <a:pt x="1890508" y="580314"/>
                    </a:cubicBezTo>
                    <a:cubicBezTo>
                      <a:pt x="1884628" y="574416"/>
                      <a:pt x="1890508" y="568518"/>
                      <a:pt x="1890508" y="562620"/>
                    </a:cubicBezTo>
                    <a:cubicBezTo>
                      <a:pt x="1890508" y="550824"/>
                      <a:pt x="1890508" y="550824"/>
                      <a:pt x="1890508" y="550824"/>
                    </a:cubicBezTo>
                    <a:cubicBezTo>
                      <a:pt x="1872867" y="527231"/>
                      <a:pt x="1872867" y="527231"/>
                      <a:pt x="1872867" y="527231"/>
                    </a:cubicBezTo>
                    <a:cubicBezTo>
                      <a:pt x="1872867" y="527231"/>
                      <a:pt x="1866986" y="533129"/>
                      <a:pt x="1866986" y="533129"/>
                    </a:cubicBezTo>
                    <a:cubicBezTo>
                      <a:pt x="1872867" y="539027"/>
                      <a:pt x="1884628" y="539027"/>
                      <a:pt x="1884628" y="550824"/>
                    </a:cubicBezTo>
                    <a:cubicBezTo>
                      <a:pt x="1884628" y="562620"/>
                      <a:pt x="1884628" y="580314"/>
                      <a:pt x="1872867" y="592111"/>
                    </a:cubicBezTo>
                    <a:cubicBezTo>
                      <a:pt x="1866986" y="592111"/>
                      <a:pt x="1861106" y="598009"/>
                      <a:pt x="1861106" y="592111"/>
                    </a:cubicBezTo>
                    <a:cubicBezTo>
                      <a:pt x="1855226" y="586212"/>
                      <a:pt x="1843465" y="586212"/>
                      <a:pt x="1843465" y="580314"/>
                    </a:cubicBezTo>
                    <a:cubicBezTo>
                      <a:pt x="1855226" y="562620"/>
                      <a:pt x="1861106" y="544925"/>
                      <a:pt x="1855226" y="527231"/>
                    </a:cubicBezTo>
                    <a:cubicBezTo>
                      <a:pt x="1849345" y="521333"/>
                      <a:pt x="1843465" y="521333"/>
                      <a:pt x="1849345" y="509537"/>
                    </a:cubicBezTo>
                    <a:cubicBezTo>
                      <a:pt x="1849345" y="497743"/>
                      <a:pt x="1843465" y="485946"/>
                      <a:pt x="1837584" y="474149"/>
                    </a:cubicBezTo>
                    <a:cubicBezTo>
                      <a:pt x="1831704" y="468251"/>
                      <a:pt x="1819943" y="462355"/>
                      <a:pt x="1814063" y="462355"/>
                    </a:cubicBezTo>
                    <a:cubicBezTo>
                      <a:pt x="1814063" y="456454"/>
                      <a:pt x="1814063" y="456454"/>
                      <a:pt x="1814063" y="456454"/>
                    </a:cubicBezTo>
                    <a:cubicBezTo>
                      <a:pt x="1819943" y="444660"/>
                      <a:pt x="1825824" y="438759"/>
                      <a:pt x="1825824" y="426965"/>
                    </a:cubicBezTo>
                    <a:cubicBezTo>
                      <a:pt x="1825824" y="421064"/>
                      <a:pt x="1825824" y="409271"/>
                      <a:pt x="1831704" y="409271"/>
                    </a:cubicBezTo>
                    <a:close/>
                    <a:moveTo>
                      <a:pt x="856965" y="396465"/>
                    </a:moveTo>
                    <a:cubicBezTo>
                      <a:pt x="857795" y="395042"/>
                      <a:pt x="859454" y="395042"/>
                      <a:pt x="862774" y="397890"/>
                    </a:cubicBezTo>
                    <a:cubicBezTo>
                      <a:pt x="862774" y="397890"/>
                      <a:pt x="856135" y="397890"/>
                      <a:pt x="856135" y="403578"/>
                    </a:cubicBezTo>
                    <a:cubicBezTo>
                      <a:pt x="856135" y="400734"/>
                      <a:pt x="856135" y="397890"/>
                      <a:pt x="856965" y="396465"/>
                    </a:cubicBezTo>
                    <a:close/>
                    <a:moveTo>
                      <a:pt x="1638127" y="385558"/>
                    </a:moveTo>
                    <a:cubicBezTo>
                      <a:pt x="1643976" y="385558"/>
                      <a:pt x="1649825" y="385558"/>
                      <a:pt x="1655673" y="397571"/>
                    </a:cubicBezTo>
                    <a:cubicBezTo>
                      <a:pt x="1655673" y="403578"/>
                      <a:pt x="1649825" y="409585"/>
                      <a:pt x="1649825" y="409585"/>
                    </a:cubicBezTo>
                    <a:cubicBezTo>
                      <a:pt x="1643976" y="421599"/>
                      <a:pt x="1632278" y="409585"/>
                      <a:pt x="1620580" y="415592"/>
                    </a:cubicBezTo>
                    <a:cubicBezTo>
                      <a:pt x="1626429" y="403578"/>
                      <a:pt x="1632278" y="397571"/>
                      <a:pt x="1638127" y="385558"/>
                    </a:cubicBezTo>
                    <a:close/>
                    <a:moveTo>
                      <a:pt x="1447569" y="372913"/>
                    </a:moveTo>
                    <a:cubicBezTo>
                      <a:pt x="1454174" y="371437"/>
                      <a:pt x="1461513" y="371437"/>
                      <a:pt x="1467384" y="374390"/>
                    </a:cubicBezTo>
                    <a:cubicBezTo>
                      <a:pt x="1484998" y="380288"/>
                      <a:pt x="1496741" y="397995"/>
                      <a:pt x="1514355" y="409795"/>
                    </a:cubicBezTo>
                    <a:cubicBezTo>
                      <a:pt x="1514355" y="415697"/>
                      <a:pt x="1508484" y="421599"/>
                      <a:pt x="1508484" y="421599"/>
                    </a:cubicBezTo>
                    <a:cubicBezTo>
                      <a:pt x="1496741" y="421599"/>
                      <a:pt x="1502612" y="415697"/>
                      <a:pt x="1502612" y="409795"/>
                    </a:cubicBezTo>
                    <a:cubicBezTo>
                      <a:pt x="1490870" y="397995"/>
                      <a:pt x="1479127" y="386190"/>
                      <a:pt x="1461513" y="386190"/>
                    </a:cubicBezTo>
                    <a:cubicBezTo>
                      <a:pt x="1455641" y="386190"/>
                      <a:pt x="1455641" y="386190"/>
                      <a:pt x="1449770" y="392092"/>
                    </a:cubicBezTo>
                    <a:cubicBezTo>
                      <a:pt x="1449770" y="397995"/>
                      <a:pt x="1455641" y="403898"/>
                      <a:pt x="1461513" y="403898"/>
                    </a:cubicBezTo>
                    <a:cubicBezTo>
                      <a:pt x="1461513" y="403898"/>
                      <a:pt x="1467384" y="403898"/>
                      <a:pt x="1467384" y="409795"/>
                    </a:cubicBezTo>
                    <a:cubicBezTo>
                      <a:pt x="1455641" y="403898"/>
                      <a:pt x="1438028" y="397995"/>
                      <a:pt x="1426285" y="403898"/>
                    </a:cubicBezTo>
                    <a:cubicBezTo>
                      <a:pt x="1414543" y="403898"/>
                      <a:pt x="1402800" y="403898"/>
                      <a:pt x="1391057" y="403898"/>
                    </a:cubicBezTo>
                    <a:cubicBezTo>
                      <a:pt x="1391057" y="397995"/>
                      <a:pt x="1391057" y="392092"/>
                      <a:pt x="1396929" y="386190"/>
                    </a:cubicBezTo>
                    <a:cubicBezTo>
                      <a:pt x="1408671" y="386190"/>
                      <a:pt x="1414543" y="386190"/>
                      <a:pt x="1420414" y="392092"/>
                    </a:cubicBezTo>
                    <a:cubicBezTo>
                      <a:pt x="1426285" y="392092"/>
                      <a:pt x="1426285" y="380288"/>
                      <a:pt x="1432156" y="380288"/>
                    </a:cubicBezTo>
                    <a:cubicBezTo>
                      <a:pt x="1435092" y="377339"/>
                      <a:pt x="1440963" y="374390"/>
                      <a:pt x="1447569" y="372913"/>
                    </a:cubicBezTo>
                    <a:close/>
                    <a:moveTo>
                      <a:pt x="709695" y="354173"/>
                    </a:moveTo>
                    <a:cubicBezTo>
                      <a:pt x="714105" y="354911"/>
                      <a:pt x="718515" y="356396"/>
                      <a:pt x="721455" y="356396"/>
                    </a:cubicBezTo>
                    <a:cubicBezTo>
                      <a:pt x="727336" y="356396"/>
                      <a:pt x="727336" y="356396"/>
                      <a:pt x="727336" y="356396"/>
                    </a:cubicBezTo>
                    <a:cubicBezTo>
                      <a:pt x="721455" y="368250"/>
                      <a:pt x="727336" y="374176"/>
                      <a:pt x="733216" y="380105"/>
                    </a:cubicBezTo>
                    <a:cubicBezTo>
                      <a:pt x="744977" y="386032"/>
                      <a:pt x="762618" y="391960"/>
                      <a:pt x="774379" y="386032"/>
                    </a:cubicBezTo>
                    <a:cubicBezTo>
                      <a:pt x="780259" y="386032"/>
                      <a:pt x="780259" y="374176"/>
                      <a:pt x="786140" y="380105"/>
                    </a:cubicBezTo>
                    <a:cubicBezTo>
                      <a:pt x="792020" y="386032"/>
                      <a:pt x="809661" y="386032"/>
                      <a:pt x="803780" y="397890"/>
                    </a:cubicBezTo>
                    <a:cubicBezTo>
                      <a:pt x="797900" y="409745"/>
                      <a:pt x="792020" y="415671"/>
                      <a:pt x="780259" y="415671"/>
                    </a:cubicBezTo>
                    <a:cubicBezTo>
                      <a:pt x="774379" y="415671"/>
                      <a:pt x="768498" y="409745"/>
                      <a:pt x="762618" y="403815"/>
                    </a:cubicBezTo>
                    <a:cubicBezTo>
                      <a:pt x="756737" y="403815"/>
                      <a:pt x="750857" y="421599"/>
                      <a:pt x="744977" y="421599"/>
                    </a:cubicBezTo>
                    <a:cubicBezTo>
                      <a:pt x="733216" y="421599"/>
                      <a:pt x="721455" y="409745"/>
                      <a:pt x="721455" y="403815"/>
                    </a:cubicBezTo>
                    <a:cubicBezTo>
                      <a:pt x="715575" y="397890"/>
                      <a:pt x="727336" y="391960"/>
                      <a:pt x="715575" y="386032"/>
                    </a:cubicBezTo>
                    <a:cubicBezTo>
                      <a:pt x="709695" y="386032"/>
                      <a:pt x="697934" y="386032"/>
                      <a:pt x="697934" y="374176"/>
                    </a:cubicBezTo>
                    <a:cubicBezTo>
                      <a:pt x="692054" y="368250"/>
                      <a:pt x="692054" y="362321"/>
                      <a:pt x="697934" y="356396"/>
                    </a:cubicBezTo>
                    <a:cubicBezTo>
                      <a:pt x="700875" y="353429"/>
                      <a:pt x="705284" y="353429"/>
                      <a:pt x="709695" y="354173"/>
                    </a:cubicBezTo>
                    <a:close/>
                    <a:moveTo>
                      <a:pt x="1643722" y="350466"/>
                    </a:moveTo>
                    <a:cubicBezTo>
                      <a:pt x="1649603" y="356375"/>
                      <a:pt x="1655483" y="356375"/>
                      <a:pt x="1655483" y="362285"/>
                    </a:cubicBezTo>
                    <a:cubicBezTo>
                      <a:pt x="1655483" y="368195"/>
                      <a:pt x="1655483" y="374105"/>
                      <a:pt x="1661364" y="374105"/>
                    </a:cubicBezTo>
                    <a:cubicBezTo>
                      <a:pt x="1673124" y="368195"/>
                      <a:pt x="1679004" y="368195"/>
                      <a:pt x="1684885" y="374105"/>
                    </a:cubicBezTo>
                    <a:cubicBezTo>
                      <a:pt x="1690765" y="380015"/>
                      <a:pt x="1690765" y="385924"/>
                      <a:pt x="1690765" y="385924"/>
                    </a:cubicBezTo>
                    <a:cubicBezTo>
                      <a:pt x="1684885" y="397744"/>
                      <a:pt x="1679004" y="391834"/>
                      <a:pt x="1673124" y="397744"/>
                    </a:cubicBezTo>
                    <a:cubicBezTo>
                      <a:pt x="1679004" y="403654"/>
                      <a:pt x="1684885" y="409564"/>
                      <a:pt x="1679004" y="421383"/>
                    </a:cubicBezTo>
                    <a:cubicBezTo>
                      <a:pt x="1679004" y="421383"/>
                      <a:pt x="1673124" y="427289"/>
                      <a:pt x="1667244" y="427289"/>
                    </a:cubicBezTo>
                    <a:cubicBezTo>
                      <a:pt x="1661364" y="427289"/>
                      <a:pt x="1661364" y="421383"/>
                      <a:pt x="1655483" y="421383"/>
                    </a:cubicBezTo>
                    <a:cubicBezTo>
                      <a:pt x="1655483" y="415473"/>
                      <a:pt x="1661364" y="403654"/>
                      <a:pt x="1661364" y="391834"/>
                    </a:cubicBezTo>
                    <a:cubicBezTo>
                      <a:pt x="1655483" y="385924"/>
                      <a:pt x="1649603" y="380015"/>
                      <a:pt x="1637842" y="374105"/>
                    </a:cubicBezTo>
                    <a:cubicBezTo>
                      <a:pt x="1637842" y="368195"/>
                      <a:pt x="1631962" y="356375"/>
                      <a:pt x="1643722" y="350466"/>
                    </a:cubicBezTo>
                    <a:close/>
                    <a:moveTo>
                      <a:pt x="733074" y="350466"/>
                    </a:moveTo>
                    <a:cubicBezTo>
                      <a:pt x="739002" y="356347"/>
                      <a:pt x="739002" y="362229"/>
                      <a:pt x="739002" y="368106"/>
                    </a:cubicBezTo>
                    <a:cubicBezTo>
                      <a:pt x="744930" y="373986"/>
                      <a:pt x="750857" y="373986"/>
                      <a:pt x="756785" y="373986"/>
                    </a:cubicBezTo>
                    <a:cubicBezTo>
                      <a:pt x="762713" y="373986"/>
                      <a:pt x="768641" y="368106"/>
                      <a:pt x="774569" y="368106"/>
                    </a:cubicBezTo>
                    <a:cubicBezTo>
                      <a:pt x="774569" y="373986"/>
                      <a:pt x="768641" y="379868"/>
                      <a:pt x="768641" y="379868"/>
                    </a:cubicBezTo>
                    <a:cubicBezTo>
                      <a:pt x="756785" y="379868"/>
                      <a:pt x="739002" y="379868"/>
                      <a:pt x="733074" y="368106"/>
                    </a:cubicBezTo>
                    <a:cubicBezTo>
                      <a:pt x="733074" y="362229"/>
                      <a:pt x="727147" y="356347"/>
                      <a:pt x="733074" y="350466"/>
                    </a:cubicBezTo>
                    <a:close/>
                    <a:moveTo>
                      <a:pt x="1773021" y="344774"/>
                    </a:moveTo>
                    <a:cubicBezTo>
                      <a:pt x="1790740" y="344774"/>
                      <a:pt x="1808459" y="350641"/>
                      <a:pt x="1814365" y="368239"/>
                    </a:cubicBezTo>
                    <a:cubicBezTo>
                      <a:pt x="1832084" y="391705"/>
                      <a:pt x="1820271" y="421037"/>
                      <a:pt x="1808459" y="444502"/>
                    </a:cubicBezTo>
                    <a:cubicBezTo>
                      <a:pt x="1802552" y="456236"/>
                      <a:pt x="1796646" y="467967"/>
                      <a:pt x="1784834" y="473833"/>
                    </a:cubicBezTo>
                    <a:cubicBezTo>
                      <a:pt x="1767115" y="497298"/>
                      <a:pt x="1737584" y="503165"/>
                      <a:pt x="1708053" y="497298"/>
                    </a:cubicBezTo>
                    <a:cubicBezTo>
                      <a:pt x="1702147" y="497298"/>
                      <a:pt x="1702147" y="491432"/>
                      <a:pt x="1708053" y="485569"/>
                    </a:cubicBezTo>
                    <a:cubicBezTo>
                      <a:pt x="1713959" y="485569"/>
                      <a:pt x="1725772" y="485569"/>
                      <a:pt x="1737584" y="479701"/>
                    </a:cubicBezTo>
                    <a:cubicBezTo>
                      <a:pt x="1767115" y="473833"/>
                      <a:pt x="1790740" y="444502"/>
                      <a:pt x="1796646" y="415170"/>
                    </a:cubicBezTo>
                    <a:cubicBezTo>
                      <a:pt x="1802552" y="403438"/>
                      <a:pt x="1796646" y="391705"/>
                      <a:pt x="1790740" y="379972"/>
                    </a:cubicBezTo>
                    <a:cubicBezTo>
                      <a:pt x="1784834" y="379972"/>
                      <a:pt x="1784834" y="374106"/>
                      <a:pt x="1778928" y="374106"/>
                    </a:cubicBezTo>
                    <a:cubicBezTo>
                      <a:pt x="1773021" y="379972"/>
                      <a:pt x="1784834" y="379972"/>
                      <a:pt x="1784834" y="385840"/>
                    </a:cubicBezTo>
                    <a:cubicBezTo>
                      <a:pt x="1790740" y="391705"/>
                      <a:pt x="1784834" y="403438"/>
                      <a:pt x="1784834" y="409305"/>
                    </a:cubicBezTo>
                    <a:cubicBezTo>
                      <a:pt x="1778928" y="415170"/>
                      <a:pt x="1767115" y="421037"/>
                      <a:pt x="1755303" y="421037"/>
                    </a:cubicBezTo>
                    <a:cubicBezTo>
                      <a:pt x="1749397" y="421037"/>
                      <a:pt x="1743490" y="415170"/>
                      <a:pt x="1737584" y="409305"/>
                    </a:cubicBezTo>
                    <a:cubicBezTo>
                      <a:pt x="1737584" y="397571"/>
                      <a:pt x="1749397" y="397571"/>
                      <a:pt x="1743490" y="385840"/>
                    </a:cubicBezTo>
                    <a:cubicBezTo>
                      <a:pt x="1737584" y="385840"/>
                      <a:pt x="1731678" y="374106"/>
                      <a:pt x="1737584" y="368239"/>
                    </a:cubicBezTo>
                    <a:cubicBezTo>
                      <a:pt x="1743490" y="350641"/>
                      <a:pt x="1755303" y="344774"/>
                      <a:pt x="1773021" y="344774"/>
                    </a:cubicBezTo>
                    <a:close/>
                    <a:moveTo>
                      <a:pt x="1485427" y="344774"/>
                    </a:moveTo>
                    <a:cubicBezTo>
                      <a:pt x="1502973" y="344774"/>
                      <a:pt x="1485427" y="368169"/>
                      <a:pt x="1491276" y="379868"/>
                    </a:cubicBezTo>
                    <a:cubicBezTo>
                      <a:pt x="1485427" y="368169"/>
                      <a:pt x="1467881" y="368169"/>
                      <a:pt x="1467881" y="356472"/>
                    </a:cubicBezTo>
                    <a:cubicBezTo>
                      <a:pt x="1473730" y="350626"/>
                      <a:pt x="1479579" y="344774"/>
                      <a:pt x="1485427" y="344774"/>
                    </a:cubicBezTo>
                    <a:close/>
                    <a:moveTo>
                      <a:pt x="1296845" y="339085"/>
                    </a:moveTo>
                    <a:cubicBezTo>
                      <a:pt x="1302693" y="344967"/>
                      <a:pt x="1302693" y="344967"/>
                      <a:pt x="1308542" y="350844"/>
                    </a:cubicBezTo>
                    <a:cubicBezTo>
                      <a:pt x="1308542" y="362606"/>
                      <a:pt x="1296845" y="362606"/>
                      <a:pt x="1290996" y="374366"/>
                    </a:cubicBezTo>
                    <a:cubicBezTo>
                      <a:pt x="1285147" y="380246"/>
                      <a:pt x="1279298" y="386127"/>
                      <a:pt x="1279298" y="397890"/>
                    </a:cubicBezTo>
                    <a:cubicBezTo>
                      <a:pt x="1267601" y="397890"/>
                      <a:pt x="1255904" y="397890"/>
                      <a:pt x="1244206" y="397890"/>
                    </a:cubicBezTo>
                    <a:cubicBezTo>
                      <a:pt x="1244206" y="397890"/>
                      <a:pt x="1238357" y="392008"/>
                      <a:pt x="1244206" y="392008"/>
                    </a:cubicBezTo>
                    <a:cubicBezTo>
                      <a:pt x="1244206" y="380246"/>
                      <a:pt x="1250055" y="374366"/>
                      <a:pt x="1255904" y="368487"/>
                    </a:cubicBezTo>
                    <a:cubicBezTo>
                      <a:pt x="1261752" y="368487"/>
                      <a:pt x="1267601" y="368487"/>
                      <a:pt x="1267601" y="362606"/>
                    </a:cubicBezTo>
                    <a:cubicBezTo>
                      <a:pt x="1267601" y="356724"/>
                      <a:pt x="1273449" y="350844"/>
                      <a:pt x="1279298" y="344967"/>
                    </a:cubicBezTo>
                    <a:cubicBezTo>
                      <a:pt x="1285147" y="339085"/>
                      <a:pt x="1290996" y="339085"/>
                      <a:pt x="1296845" y="339085"/>
                    </a:cubicBezTo>
                    <a:close/>
                    <a:moveTo>
                      <a:pt x="662825" y="339085"/>
                    </a:moveTo>
                    <a:cubicBezTo>
                      <a:pt x="674551" y="339085"/>
                      <a:pt x="680414" y="344967"/>
                      <a:pt x="686277" y="350844"/>
                    </a:cubicBezTo>
                    <a:cubicBezTo>
                      <a:pt x="692141" y="356724"/>
                      <a:pt x="686277" y="362606"/>
                      <a:pt x="686277" y="362606"/>
                    </a:cubicBezTo>
                    <a:cubicBezTo>
                      <a:pt x="686277" y="374366"/>
                      <a:pt x="692141" y="386127"/>
                      <a:pt x="703867" y="392008"/>
                    </a:cubicBezTo>
                    <a:cubicBezTo>
                      <a:pt x="698003" y="392008"/>
                      <a:pt x="698003" y="392008"/>
                      <a:pt x="698003" y="392008"/>
                    </a:cubicBezTo>
                    <a:cubicBezTo>
                      <a:pt x="703867" y="392008"/>
                      <a:pt x="709729" y="392008"/>
                      <a:pt x="709729" y="397890"/>
                    </a:cubicBezTo>
                    <a:cubicBezTo>
                      <a:pt x="709729" y="409648"/>
                      <a:pt x="715593" y="415529"/>
                      <a:pt x="727319" y="421411"/>
                    </a:cubicBezTo>
                    <a:cubicBezTo>
                      <a:pt x="733182" y="427289"/>
                      <a:pt x="739045" y="427289"/>
                      <a:pt x="750771" y="427289"/>
                    </a:cubicBezTo>
                    <a:cubicBezTo>
                      <a:pt x="756635" y="421411"/>
                      <a:pt x="762497" y="409648"/>
                      <a:pt x="768361" y="421411"/>
                    </a:cubicBezTo>
                    <a:cubicBezTo>
                      <a:pt x="780087" y="421411"/>
                      <a:pt x="791813" y="421411"/>
                      <a:pt x="803539" y="415529"/>
                    </a:cubicBezTo>
                    <a:cubicBezTo>
                      <a:pt x="815266" y="409648"/>
                      <a:pt x="815266" y="386127"/>
                      <a:pt x="826992" y="397890"/>
                    </a:cubicBezTo>
                    <a:cubicBezTo>
                      <a:pt x="832855" y="403767"/>
                      <a:pt x="844581" y="397890"/>
                      <a:pt x="850444" y="397890"/>
                    </a:cubicBezTo>
                    <a:cubicBezTo>
                      <a:pt x="850444" y="403767"/>
                      <a:pt x="850444" y="403767"/>
                      <a:pt x="844581" y="409648"/>
                    </a:cubicBezTo>
                    <a:cubicBezTo>
                      <a:pt x="838718" y="415529"/>
                      <a:pt x="826992" y="415529"/>
                      <a:pt x="821129" y="421411"/>
                    </a:cubicBezTo>
                    <a:cubicBezTo>
                      <a:pt x="821129" y="421411"/>
                      <a:pt x="826992" y="427289"/>
                      <a:pt x="821129" y="433169"/>
                    </a:cubicBezTo>
                    <a:cubicBezTo>
                      <a:pt x="821129" y="427289"/>
                      <a:pt x="821129" y="427289"/>
                      <a:pt x="821129" y="427289"/>
                    </a:cubicBezTo>
                    <a:cubicBezTo>
                      <a:pt x="815266" y="439050"/>
                      <a:pt x="803539" y="450814"/>
                      <a:pt x="785950" y="450814"/>
                    </a:cubicBezTo>
                    <a:cubicBezTo>
                      <a:pt x="780087" y="444932"/>
                      <a:pt x="774223" y="439050"/>
                      <a:pt x="768361" y="444932"/>
                    </a:cubicBezTo>
                    <a:cubicBezTo>
                      <a:pt x="756635" y="450814"/>
                      <a:pt x="750771" y="456691"/>
                      <a:pt x="739045" y="456691"/>
                    </a:cubicBezTo>
                    <a:cubicBezTo>
                      <a:pt x="727319" y="456691"/>
                      <a:pt x="721456" y="450814"/>
                      <a:pt x="715593" y="444932"/>
                    </a:cubicBezTo>
                    <a:cubicBezTo>
                      <a:pt x="709729" y="439050"/>
                      <a:pt x="703867" y="427289"/>
                      <a:pt x="698003" y="421411"/>
                    </a:cubicBezTo>
                    <a:cubicBezTo>
                      <a:pt x="692141" y="427289"/>
                      <a:pt x="686277" y="421411"/>
                      <a:pt x="686277" y="421411"/>
                    </a:cubicBezTo>
                    <a:cubicBezTo>
                      <a:pt x="674551" y="421411"/>
                      <a:pt x="668688" y="409648"/>
                      <a:pt x="668688" y="403767"/>
                    </a:cubicBezTo>
                    <a:cubicBezTo>
                      <a:pt x="662825" y="392008"/>
                      <a:pt x="680414" y="386127"/>
                      <a:pt x="674551" y="374366"/>
                    </a:cubicBezTo>
                    <a:cubicBezTo>
                      <a:pt x="668688" y="368487"/>
                      <a:pt x="656962" y="362606"/>
                      <a:pt x="656962" y="350844"/>
                    </a:cubicBezTo>
                    <a:cubicBezTo>
                      <a:pt x="656962" y="350844"/>
                      <a:pt x="656962" y="339085"/>
                      <a:pt x="662825" y="339085"/>
                    </a:cubicBezTo>
                    <a:close/>
                    <a:moveTo>
                      <a:pt x="1023013" y="335595"/>
                    </a:moveTo>
                    <a:cubicBezTo>
                      <a:pt x="1028146" y="336332"/>
                      <a:pt x="1032545" y="339266"/>
                      <a:pt x="1032545" y="345136"/>
                    </a:cubicBezTo>
                    <a:cubicBezTo>
                      <a:pt x="1032545" y="356878"/>
                      <a:pt x="1032545" y="368621"/>
                      <a:pt x="1020813" y="368621"/>
                    </a:cubicBezTo>
                    <a:cubicBezTo>
                      <a:pt x="1020813" y="374495"/>
                      <a:pt x="1026679" y="380363"/>
                      <a:pt x="1026679" y="386238"/>
                    </a:cubicBezTo>
                    <a:cubicBezTo>
                      <a:pt x="1032545" y="392106"/>
                      <a:pt x="1026679" y="397981"/>
                      <a:pt x="1026679" y="403849"/>
                    </a:cubicBezTo>
                    <a:cubicBezTo>
                      <a:pt x="1026679" y="415592"/>
                      <a:pt x="997348" y="403849"/>
                      <a:pt x="1009080" y="421463"/>
                    </a:cubicBezTo>
                    <a:cubicBezTo>
                      <a:pt x="1009080" y="427335"/>
                      <a:pt x="1009080" y="433206"/>
                      <a:pt x="1003214" y="439077"/>
                    </a:cubicBezTo>
                    <a:cubicBezTo>
                      <a:pt x="1003214" y="433206"/>
                      <a:pt x="1003214" y="421463"/>
                      <a:pt x="1003214" y="415592"/>
                    </a:cubicBezTo>
                    <a:cubicBezTo>
                      <a:pt x="997348" y="415592"/>
                      <a:pt x="1003214" y="427335"/>
                      <a:pt x="997348" y="427335"/>
                    </a:cubicBezTo>
                    <a:cubicBezTo>
                      <a:pt x="997348" y="439077"/>
                      <a:pt x="985615" y="450821"/>
                      <a:pt x="968016" y="456691"/>
                    </a:cubicBezTo>
                    <a:cubicBezTo>
                      <a:pt x="962150" y="450821"/>
                      <a:pt x="950417" y="450821"/>
                      <a:pt x="944551" y="439077"/>
                    </a:cubicBezTo>
                    <a:cubicBezTo>
                      <a:pt x="944551" y="433206"/>
                      <a:pt x="938685" y="433206"/>
                      <a:pt x="938685" y="439077"/>
                    </a:cubicBezTo>
                    <a:cubicBezTo>
                      <a:pt x="932818" y="444948"/>
                      <a:pt x="926952" y="444948"/>
                      <a:pt x="921086" y="444948"/>
                    </a:cubicBezTo>
                    <a:cubicBezTo>
                      <a:pt x="915219" y="439077"/>
                      <a:pt x="915219" y="439077"/>
                      <a:pt x="909353" y="439077"/>
                    </a:cubicBezTo>
                    <a:cubicBezTo>
                      <a:pt x="903487" y="433206"/>
                      <a:pt x="909353" y="421463"/>
                      <a:pt x="903487" y="415592"/>
                    </a:cubicBezTo>
                    <a:cubicBezTo>
                      <a:pt x="897620" y="415592"/>
                      <a:pt x="891754" y="421463"/>
                      <a:pt x="885888" y="415592"/>
                    </a:cubicBezTo>
                    <a:cubicBezTo>
                      <a:pt x="880021" y="409720"/>
                      <a:pt x="874155" y="403849"/>
                      <a:pt x="874155" y="392106"/>
                    </a:cubicBezTo>
                    <a:cubicBezTo>
                      <a:pt x="874155" y="386238"/>
                      <a:pt x="880021" y="380363"/>
                      <a:pt x="885888" y="380363"/>
                    </a:cubicBezTo>
                    <a:cubicBezTo>
                      <a:pt x="891754" y="386238"/>
                      <a:pt x="891754" y="392106"/>
                      <a:pt x="897620" y="392106"/>
                    </a:cubicBezTo>
                    <a:cubicBezTo>
                      <a:pt x="909353" y="392106"/>
                      <a:pt x="909353" y="409720"/>
                      <a:pt x="921086" y="409720"/>
                    </a:cubicBezTo>
                    <a:cubicBezTo>
                      <a:pt x="932818" y="415592"/>
                      <a:pt x="938685" y="403849"/>
                      <a:pt x="944551" y="415592"/>
                    </a:cubicBezTo>
                    <a:cubicBezTo>
                      <a:pt x="956283" y="421463"/>
                      <a:pt x="968016" y="415592"/>
                      <a:pt x="973882" y="409720"/>
                    </a:cubicBezTo>
                    <a:cubicBezTo>
                      <a:pt x="979749" y="409720"/>
                      <a:pt x="979749" y="403849"/>
                      <a:pt x="979749" y="397981"/>
                    </a:cubicBezTo>
                    <a:cubicBezTo>
                      <a:pt x="991481" y="392106"/>
                      <a:pt x="997348" y="380363"/>
                      <a:pt x="997348" y="368621"/>
                    </a:cubicBezTo>
                    <a:cubicBezTo>
                      <a:pt x="1003214" y="362752"/>
                      <a:pt x="997348" y="362752"/>
                      <a:pt x="997348" y="356878"/>
                    </a:cubicBezTo>
                    <a:cubicBezTo>
                      <a:pt x="1009080" y="351009"/>
                      <a:pt x="1003214" y="339266"/>
                      <a:pt x="1009080" y="339266"/>
                    </a:cubicBezTo>
                    <a:cubicBezTo>
                      <a:pt x="1012013" y="336332"/>
                      <a:pt x="1017879" y="334861"/>
                      <a:pt x="1023013" y="335595"/>
                    </a:cubicBezTo>
                    <a:close/>
                    <a:moveTo>
                      <a:pt x="985756" y="334854"/>
                    </a:moveTo>
                    <a:cubicBezTo>
                      <a:pt x="990142" y="334854"/>
                      <a:pt x="994529" y="336311"/>
                      <a:pt x="997453" y="339231"/>
                    </a:cubicBezTo>
                    <a:cubicBezTo>
                      <a:pt x="997453" y="345066"/>
                      <a:pt x="997453" y="350905"/>
                      <a:pt x="991604" y="350905"/>
                    </a:cubicBezTo>
                    <a:cubicBezTo>
                      <a:pt x="985756" y="350905"/>
                      <a:pt x="985756" y="356739"/>
                      <a:pt x="985756" y="356739"/>
                    </a:cubicBezTo>
                    <a:cubicBezTo>
                      <a:pt x="985756" y="362578"/>
                      <a:pt x="991604" y="362578"/>
                      <a:pt x="991604" y="368412"/>
                    </a:cubicBezTo>
                    <a:cubicBezTo>
                      <a:pt x="991604" y="374251"/>
                      <a:pt x="985756" y="380086"/>
                      <a:pt x="985756" y="385924"/>
                    </a:cubicBezTo>
                    <a:cubicBezTo>
                      <a:pt x="979907" y="385924"/>
                      <a:pt x="974058" y="385924"/>
                      <a:pt x="974058" y="391759"/>
                    </a:cubicBezTo>
                    <a:cubicBezTo>
                      <a:pt x="974058" y="397597"/>
                      <a:pt x="974058" y="403432"/>
                      <a:pt x="968210" y="403432"/>
                    </a:cubicBezTo>
                    <a:cubicBezTo>
                      <a:pt x="962361" y="409271"/>
                      <a:pt x="956512" y="409271"/>
                      <a:pt x="950663" y="409271"/>
                    </a:cubicBezTo>
                    <a:cubicBezTo>
                      <a:pt x="944814" y="403432"/>
                      <a:pt x="944814" y="391759"/>
                      <a:pt x="938966" y="397597"/>
                    </a:cubicBezTo>
                    <a:cubicBezTo>
                      <a:pt x="933117" y="403432"/>
                      <a:pt x="933117" y="403432"/>
                      <a:pt x="927268" y="403432"/>
                    </a:cubicBezTo>
                    <a:cubicBezTo>
                      <a:pt x="921420" y="403432"/>
                      <a:pt x="915571" y="397597"/>
                      <a:pt x="915571" y="391759"/>
                    </a:cubicBezTo>
                    <a:cubicBezTo>
                      <a:pt x="915571" y="391759"/>
                      <a:pt x="921420" y="380086"/>
                      <a:pt x="915571" y="380086"/>
                    </a:cubicBezTo>
                    <a:cubicBezTo>
                      <a:pt x="909722" y="380086"/>
                      <a:pt x="903873" y="385924"/>
                      <a:pt x="898024" y="385924"/>
                    </a:cubicBezTo>
                    <a:cubicBezTo>
                      <a:pt x="892176" y="380086"/>
                      <a:pt x="892176" y="374251"/>
                      <a:pt x="892176" y="374251"/>
                    </a:cubicBezTo>
                    <a:cubicBezTo>
                      <a:pt x="898024" y="368412"/>
                      <a:pt x="903873" y="356739"/>
                      <a:pt x="909722" y="362578"/>
                    </a:cubicBezTo>
                    <a:cubicBezTo>
                      <a:pt x="921420" y="368412"/>
                      <a:pt x="938966" y="368412"/>
                      <a:pt x="950663" y="362578"/>
                    </a:cubicBezTo>
                    <a:cubicBezTo>
                      <a:pt x="962361" y="356739"/>
                      <a:pt x="968210" y="345066"/>
                      <a:pt x="974058" y="339231"/>
                    </a:cubicBezTo>
                    <a:cubicBezTo>
                      <a:pt x="976983" y="336311"/>
                      <a:pt x="981369" y="334854"/>
                      <a:pt x="985756" y="334854"/>
                    </a:cubicBezTo>
                    <a:close/>
                    <a:moveTo>
                      <a:pt x="1667434" y="333393"/>
                    </a:moveTo>
                    <a:cubicBezTo>
                      <a:pt x="1679194" y="345155"/>
                      <a:pt x="1679194" y="345155"/>
                      <a:pt x="1679194" y="345155"/>
                    </a:cubicBezTo>
                    <a:cubicBezTo>
                      <a:pt x="1685075" y="345155"/>
                      <a:pt x="1679194" y="356914"/>
                      <a:pt x="1685075" y="356914"/>
                    </a:cubicBezTo>
                    <a:cubicBezTo>
                      <a:pt x="1696836" y="356914"/>
                      <a:pt x="1702716" y="356914"/>
                      <a:pt x="1708597" y="368676"/>
                    </a:cubicBezTo>
                    <a:cubicBezTo>
                      <a:pt x="1714477" y="374557"/>
                      <a:pt x="1714477" y="386316"/>
                      <a:pt x="1714477" y="392196"/>
                    </a:cubicBezTo>
                    <a:cubicBezTo>
                      <a:pt x="1708597" y="403961"/>
                      <a:pt x="1702716" y="398078"/>
                      <a:pt x="1696836" y="409838"/>
                    </a:cubicBezTo>
                    <a:cubicBezTo>
                      <a:pt x="1702716" y="415718"/>
                      <a:pt x="1702716" y="421599"/>
                      <a:pt x="1702716" y="433359"/>
                    </a:cubicBezTo>
                    <a:cubicBezTo>
                      <a:pt x="1696836" y="439239"/>
                      <a:pt x="1690955" y="445120"/>
                      <a:pt x="1685075" y="445120"/>
                    </a:cubicBezTo>
                    <a:cubicBezTo>
                      <a:pt x="1679194" y="451002"/>
                      <a:pt x="1679194" y="439239"/>
                      <a:pt x="1673314" y="433359"/>
                    </a:cubicBezTo>
                    <a:cubicBezTo>
                      <a:pt x="1679194" y="427481"/>
                      <a:pt x="1685075" y="427481"/>
                      <a:pt x="1690955" y="415718"/>
                    </a:cubicBezTo>
                    <a:cubicBezTo>
                      <a:pt x="1685075" y="409838"/>
                      <a:pt x="1690955" y="398078"/>
                      <a:pt x="1696836" y="392196"/>
                    </a:cubicBezTo>
                    <a:cubicBezTo>
                      <a:pt x="1696836" y="386316"/>
                      <a:pt x="1696836" y="374557"/>
                      <a:pt x="1690955" y="368676"/>
                    </a:cubicBezTo>
                    <a:cubicBezTo>
                      <a:pt x="1685075" y="362795"/>
                      <a:pt x="1673314" y="362795"/>
                      <a:pt x="1667434" y="362795"/>
                    </a:cubicBezTo>
                    <a:cubicBezTo>
                      <a:pt x="1661553" y="351037"/>
                      <a:pt x="1649792" y="351037"/>
                      <a:pt x="1638032" y="345155"/>
                    </a:cubicBezTo>
                    <a:cubicBezTo>
                      <a:pt x="1638032" y="351037"/>
                      <a:pt x="1632152" y="345155"/>
                      <a:pt x="1626271" y="339273"/>
                    </a:cubicBezTo>
                    <a:cubicBezTo>
                      <a:pt x="1638032" y="333393"/>
                      <a:pt x="1655673" y="333393"/>
                      <a:pt x="1667434" y="333393"/>
                    </a:cubicBezTo>
                    <a:close/>
                    <a:moveTo>
                      <a:pt x="965562" y="330324"/>
                    </a:moveTo>
                    <a:cubicBezTo>
                      <a:pt x="966392" y="330136"/>
                      <a:pt x="966945" y="330513"/>
                      <a:pt x="967313" y="331259"/>
                    </a:cubicBezTo>
                    <a:cubicBezTo>
                      <a:pt x="968051" y="332764"/>
                      <a:pt x="968051" y="335767"/>
                      <a:pt x="968051" y="338771"/>
                    </a:cubicBezTo>
                    <a:cubicBezTo>
                      <a:pt x="962150" y="344774"/>
                      <a:pt x="950347" y="356788"/>
                      <a:pt x="944446" y="356788"/>
                    </a:cubicBezTo>
                    <a:cubicBezTo>
                      <a:pt x="932643" y="362795"/>
                      <a:pt x="920840" y="356788"/>
                      <a:pt x="914938" y="350782"/>
                    </a:cubicBezTo>
                    <a:cubicBezTo>
                      <a:pt x="920840" y="344774"/>
                      <a:pt x="926741" y="356788"/>
                      <a:pt x="932643" y="350782"/>
                    </a:cubicBezTo>
                    <a:cubicBezTo>
                      <a:pt x="944446" y="350782"/>
                      <a:pt x="956248" y="338771"/>
                      <a:pt x="962150" y="332764"/>
                    </a:cubicBezTo>
                    <a:cubicBezTo>
                      <a:pt x="963625" y="331265"/>
                      <a:pt x="964731" y="330513"/>
                      <a:pt x="965562" y="330324"/>
                    </a:cubicBezTo>
                    <a:close/>
                    <a:moveTo>
                      <a:pt x="1032545" y="326757"/>
                    </a:moveTo>
                    <a:cubicBezTo>
                      <a:pt x="1032545" y="326757"/>
                      <a:pt x="1038711" y="326757"/>
                      <a:pt x="1038711" y="326757"/>
                    </a:cubicBezTo>
                    <a:cubicBezTo>
                      <a:pt x="1044876" y="338771"/>
                      <a:pt x="1044876" y="344774"/>
                      <a:pt x="1044876" y="356788"/>
                    </a:cubicBezTo>
                    <a:cubicBezTo>
                      <a:pt x="1044876" y="356788"/>
                      <a:pt x="1038711" y="362795"/>
                      <a:pt x="1038711" y="362795"/>
                    </a:cubicBezTo>
                    <a:cubicBezTo>
                      <a:pt x="1038711" y="350782"/>
                      <a:pt x="1038711" y="338771"/>
                      <a:pt x="1032545" y="326757"/>
                    </a:cubicBezTo>
                    <a:close/>
                    <a:moveTo>
                      <a:pt x="2084938" y="321063"/>
                    </a:moveTo>
                    <a:cubicBezTo>
                      <a:pt x="2090819" y="326965"/>
                      <a:pt x="2096699" y="326965"/>
                      <a:pt x="2096699" y="332868"/>
                    </a:cubicBezTo>
                    <a:cubicBezTo>
                      <a:pt x="2090819" y="344670"/>
                      <a:pt x="2090819" y="356472"/>
                      <a:pt x="2096699" y="368278"/>
                    </a:cubicBezTo>
                    <a:cubicBezTo>
                      <a:pt x="2090819" y="368278"/>
                      <a:pt x="2084938" y="374176"/>
                      <a:pt x="2084938" y="368278"/>
                    </a:cubicBezTo>
                    <a:cubicBezTo>
                      <a:pt x="2079058" y="362376"/>
                      <a:pt x="2067297" y="350571"/>
                      <a:pt x="2073178" y="338771"/>
                    </a:cubicBezTo>
                    <a:cubicBezTo>
                      <a:pt x="2079058" y="332868"/>
                      <a:pt x="2084938" y="326965"/>
                      <a:pt x="2084938" y="321063"/>
                    </a:cubicBezTo>
                    <a:close/>
                    <a:moveTo>
                      <a:pt x="1279651" y="321063"/>
                    </a:moveTo>
                    <a:cubicBezTo>
                      <a:pt x="1285487" y="321063"/>
                      <a:pt x="1297161" y="321063"/>
                      <a:pt x="1297161" y="326958"/>
                    </a:cubicBezTo>
                    <a:cubicBezTo>
                      <a:pt x="1297161" y="332855"/>
                      <a:pt x="1285487" y="326958"/>
                      <a:pt x="1285487" y="332855"/>
                    </a:cubicBezTo>
                    <a:cubicBezTo>
                      <a:pt x="1267978" y="332855"/>
                      <a:pt x="1267978" y="362321"/>
                      <a:pt x="1250468" y="362321"/>
                    </a:cubicBezTo>
                    <a:cubicBezTo>
                      <a:pt x="1238795" y="368216"/>
                      <a:pt x="1232958" y="385897"/>
                      <a:pt x="1232958" y="397685"/>
                    </a:cubicBezTo>
                    <a:cubicBezTo>
                      <a:pt x="1232958" y="403579"/>
                      <a:pt x="1227122" y="403579"/>
                      <a:pt x="1221285" y="397685"/>
                    </a:cubicBezTo>
                    <a:cubicBezTo>
                      <a:pt x="1221285" y="391792"/>
                      <a:pt x="1227122" y="380003"/>
                      <a:pt x="1232958" y="368216"/>
                    </a:cubicBezTo>
                    <a:cubicBezTo>
                      <a:pt x="1238795" y="362321"/>
                      <a:pt x="1238795" y="356427"/>
                      <a:pt x="1250468" y="356427"/>
                    </a:cubicBezTo>
                    <a:cubicBezTo>
                      <a:pt x="1256305" y="344639"/>
                      <a:pt x="1267978" y="326958"/>
                      <a:pt x="1279651" y="321063"/>
                    </a:cubicBezTo>
                    <a:close/>
                    <a:moveTo>
                      <a:pt x="1491118" y="309682"/>
                    </a:moveTo>
                    <a:cubicBezTo>
                      <a:pt x="1496967" y="309682"/>
                      <a:pt x="1508664" y="309682"/>
                      <a:pt x="1508664" y="315563"/>
                    </a:cubicBezTo>
                    <a:cubicBezTo>
                      <a:pt x="1508664" y="327323"/>
                      <a:pt x="1496967" y="333204"/>
                      <a:pt x="1496967" y="339085"/>
                    </a:cubicBezTo>
                    <a:cubicBezTo>
                      <a:pt x="1485269" y="333204"/>
                      <a:pt x="1473572" y="339085"/>
                      <a:pt x="1467723" y="344967"/>
                    </a:cubicBezTo>
                    <a:cubicBezTo>
                      <a:pt x="1461875" y="350845"/>
                      <a:pt x="1461875" y="356725"/>
                      <a:pt x="1456026" y="362606"/>
                    </a:cubicBezTo>
                    <a:cubicBezTo>
                      <a:pt x="1450177" y="362606"/>
                      <a:pt x="1444328" y="368487"/>
                      <a:pt x="1438479" y="356725"/>
                    </a:cubicBezTo>
                    <a:cubicBezTo>
                      <a:pt x="1438479" y="350845"/>
                      <a:pt x="1450177" y="344967"/>
                      <a:pt x="1450177" y="339085"/>
                    </a:cubicBezTo>
                    <a:cubicBezTo>
                      <a:pt x="1450177" y="333204"/>
                      <a:pt x="1444328" y="321446"/>
                      <a:pt x="1450177" y="315563"/>
                    </a:cubicBezTo>
                    <a:cubicBezTo>
                      <a:pt x="1456026" y="315563"/>
                      <a:pt x="1456026" y="315563"/>
                      <a:pt x="1461875" y="315563"/>
                    </a:cubicBezTo>
                    <a:cubicBezTo>
                      <a:pt x="1467723" y="315563"/>
                      <a:pt x="1473572" y="321446"/>
                      <a:pt x="1479420" y="315563"/>
                    </a:cubicBezTo>
                    <a:cubicBezTo>
                      <a:pt x="1479420" y="309682"/>
                      <a:pt x="1485269" y="309682"/>
                      <a:pt x="1491118" y="309682"/>
                    </a:cubicBezTo>
                    <a:close/>
                    <a:moveTo>
                      <a:pt x="1882218" y="309292"/>
                    </a:moveTo>
                    <a:cubicBezTo>
                      <a:pt x="1885107" y="312034"/>
                      <a:pt x="1886263" y="323000"/>
                      <a:pt x="1890887" y="327387"/>
                    </a:cubicBezTo>
                    <a:cubicBezTo>
                      <a:pt x="1884722" y="333238"/>
                      <a:pt x="1884722" y="339085"/>
                      <a:pt x="1884722" y="339085"/>
                    </a:cubicBezTo>
                    <a:cubicBezTo>
                      <a:pt x="1878557" y="333238"/>
                      <a:pt x="1884722" y="327387"/>
                      <a:pt x="1878557" y="321538"/>
                    </a:cubicBezTo>
                    <a:cubicBezTo>
                      <a:pt x="1878557" y="315689"/>
                      <a:pt x="1878557" y="315689"/>
                      <a:pt x="1878557" y="309842"/>
                    </a:cubicBezTo>
                    <a:cubicBezTo>
                      <a:pt x="1880098" y="308379"/>
                      <a:pt x="1881254" y="308379"/>
                      <a:pt x="1882218" y="309292"/>
                    </a:cubicBezTo>
                    <a:close/>
                    <a:moveTo>
                      <a:pt x="1567550" y="291862"/>
                    </a:moveTo>
                    <a:cubicBezTo>
                      <a:pt x="1576334" y="288916"/>
                      <a:pt x="1585117" y="288916"/>
                      <a:pt x="1592437" y="291862"/>
                    </a:cubicBezTo>
                    <a:cubicBezTo>
                      <a:pt x="1599756" y="294803"/>
                      <a:pt x="1605611" y="300692"/>
                      <a:pt x="1608539" y="309524"/>
                    </a:cubicBezTo>
                    <a:cubicBezTo>
                      <a:pt x="1614395" y="315412"/>
                      <a:pt x="1614395" y="327188"/>
                      <a:pt x="1608539" y="338966"/>
                    </a:cubicBezTo>
                    <a:cubicBezTo>
                      <a:pt x="1608539" y="344856"/>
                      <a:pt x="1614395" y="338966"/>
                      <a:pt x="1620251" y="344856"/>
                    </a:cubicBezTo>
                    <a:cubicBezTo>
                      <a:pt x="1631962" y="350745"/>
                      <a:pt x="1631962" y="362518"/>
                      <a:pt x="1631962" y="380183"/>
                    </a:cubicBezTo>
                    <a:cubicBezTo>
                      <a:pt x="1626106" y="403737"/>
                      <a:pt x="1602684" y="421404"/>
                      <a:pt x="1579261" y="427289"/>
                    </a:cubicBezTo>
                    <a:cubicBezTo>
                      <a:pt x="1573406" y="427289"/>
                      <a:pt x="1573406" y="421404"/>
                      <a:pt x="1573406" y="415515"/>
                    </a:cubicBezTo>
                    <a:cubicBezTo>
                      <a:pt x="1561694" y="409626"/>
                      <a:pt x="1549983" y="403737"/>
                      <a:pt x="1538272" y="403737"/>
                    </a:cubicBezTo>
                    <a:cubicBezTo>
                      <a:pt x="1520706" y="409626"/>
                      <a:pt x="1520706" y="409626"/>
                      <a:pt x="1520706" y="409626"/>
                    </a:cubicBezTo>
                    <a:cubicBezTo>
                      <a:pt x="1503138" y="391960"/>
                      <a:pt x="1497283" y="374295"/>
                      <a:pt x="1497283" y="356633"/>
                    </a:cubicBezTo>
                    <a:cubicBezTo>
                      <a:pt x="1497283" y="338966"/>
                      <a:pt x="1508994" y="327188"/>
                      <a:pt x="1520706" y="315412"/>
                    </a:cubicBezTo>
                    <a:cubicBezTo>
                      <a:pt x="1532417" y="309524"/>
                      <a:pt x="1544128" y="321301"/>
                      <a:pt x="1549983" y="309524"/>
                    </a:cubicBezTo>
                    <a:cubicBezTo>
                      <a:pt x="1549983" y="297751"/>
                      <a:pt x="1561694" y="291862"/>
                      <a:pt x="1567550" y="291862"/>
                    </a:cubicBezTo>
                    <a:close/>
                    <a:moveTo>
                      <a:pt x="1449861" y="285973"/>
                    </a:moveTo>
                    <a:cubicBezTo>
                      <a:pt x="1455710" y="285973"/>
                      <a:pt x="1467407" y="291865"/>
                      <a:pt x="1473255" y="297758"/>
                    </a:cubicBezTo>
                    <a:cubicBezTo>
                      <a:pt x="1473255" y="297758"/>
                      <a:pt x="1479104" y="291865"/>
                      <a:pt x="1479104" y="291865"/>
                    </a:cubicBezTo>
                    <a:cubicBezTo>
                      <a:pt x="1490802" y="285973"/>
                      <a:pt x="1502499" y="285973"/>
                      <a:pt x="1508348" y="291865"/>
                    </a:cubicBezTo>
                    <a:cubicBezTo>
                      <a:pt x="1520045" y="291865"/>
                      <a:pt x="1520045" y="303654"/>
                      <a:pt x="1520045" y="309550"/>
                    </a:cubicBezTo>
                    <a:cubicBezTo>
                      <a:pt x="1520045" y="315440"/>
                      <a:pt x="1520045" y="315440"/>
                      <a:pt x="1520045" y="315440"/>
                    </a:cubicBezTo>
                    <a:cubicBezTo>
                      <a:pt x="1508348" y="309550"/>
                      <a:pt x="1502499" y="297758"/>
                      <a:pt x="1490802" y="297758"/>
                    </a:cubicBezTo>
                    <a:cubicBezTo>
                      <a:pt x="1484953" y="297758"/>
                      <a:pt x="1479104" y="303654"/>
                      <a:pt x="1473255" y="309550"/>
                    </a:cubicBezTo>
                    <a:cubicBezTo>
                      <a:pt x="1461558" y="303654"/>
                      <a:pt x="1461558" y="303654"/>
                      <a:pt x="1449861" y="309550"/>
                    </a:cubicBezTo>
                    <a:cubicBezTo>
                      <a:pt x="1444012" y="309550"/>
                      <a:pt x="1438163" y="321334"/>
                      <a:pt x="1438163" y="327230"/>
                    </a:cubicBezTo>
                    <a:cubicBezTo>
                      <a:pt x="1444012" y="339016"/>
                      <a:pt x="1426465" y="344910"/>
                      <a:pt x="1432314" y="356698"/>
                    </a:cubicBezTo>
                    <a:cubicBezTo>
                      <a:pt x="1432314" y="362592"/>
                      <a:pt x="1438163" y="368487"/>
                      <a:pt x="1432314" y="368487"/>
                    </a:cubicBezTo>
                    <a:cubicBezTo>
                      <a:pt x="1420617" y="368487"/>
                      <a:pt x="1420617" y="362592"/>
                      <a:pt x="1414768" y="356698"/>
                    </a:cubicBezTo>
                    <a:cubicBezTo>
                      <a:pt x="1414768" y="350807"/>
                      <a:pt x="1414768" y="339016"/>
                      <a:pt x="1420617" y="333122"/>
                    </a:cubicBezTo>
                    <a:cubicBezTo>
                      <a:pt x="1426465" y="333122"/>
                      <a:pt x="1426465" y="333122"/>
                      <a:pt x="1432314" y="327230"/>
                    </a:cubicBezTo>
                    <a:cubicBezTo>
                      <a:pt x="1426465" y="321334"/>
                      <a:pt x="1426465" y="309550"/>
                      <a:pt x="1426465" y="303654"/>
                    </a:cubicBezTo>
                    <a:cubicBezTo>
                      <a:pt x="1432314" y="291865"/>
                      <a:pt x="1438163" y="285973"/>
                      <a:pt x="1449861" y="285973"/>
                    </a:cubicBezTo>
                    <a:close/>
                    <a:moveTo>
                      <a:pt x="1776283" y="283938"/>
                    </a:moveTo>
                    <a:cubicBezTo>
                      <a:pt x="1779181" y="284670"/>
                      <a:pt x="1782079" y="286129"/>
                      <a:pt x="1784977" y="286129"/>
                    </a:cubicBezTo>
                    <a:cubicBezTo>
                      <a:pt x="1796569" y="291980"/>
                      <a:pt x="1808161" y="303675"/>
                      <a:pt x="1813958" y="315376"/>
                    </a:cubicBezTo>
                    <a:cubicBezTo>
                      <a:pt x="1819754" y="327070"/>
                      <a:pt x="1813958" y="338771"/>
                      <a:pt x="1813958" y="350466"/>
                    </a:cubicBezTo>
                    <a:cubicBezTo>
                      <a:pt x="1808161" y="350466"/>
                      <a:pt x="1808161" y="344618"/>
                      <a:pt x="1808161" y="344618"/>
                    </a:cubicBezTo>
                    <a:cubicBezTo>
                      <a:pt x="1808161" y="332919"/>
                      <a:pt x="1808161" y="321222"/>
                      <a:pt x="1802365" y="309524"/>
                    </a:cubicBezTo>
                    <a:cubicBezTo>
                      <a:pt x="1790773" y="297827"/>
                      <a:pt x="1779181" y="297827"/>
                      <a:pt x="1767589" y="291980"/>
                    </a:cubicBezTo>
                    <a:cubicBezTo>
                      <a:pt x="1767589" y="291980"/>
                      <a:pt x="1767589" y="286129"/>
                      <a:pt x="1767589" y="286129"/>
                    </a:cubicBezTo>
                    <a:cubicBezTo>
                      <a:pt x="1770487" y="283206"/>
                      <a:pt x="1773385" y="283206"/>
                      <a:pt x="1776283" y="283938"/>
                    </a:cubicBezTo>
                    <a:close/>
                    <a:moveTo>
                      <a:pt x="1285331" y="280280"/>
                    </a:moveTo>
                    <a:cubicBezTo>
                      <a:pt x="1302852" y="286154"/>
                      <a:pt x="1302852" y="286154"/>
                      <a:pt x="1302852" y="286154"/>
                    </a:cubicBezTo>
                    <a:cubicBezTo>
                      <a:pt x="1302852" y="292023"/>
                      <a:pt x="1297012" y="303766"/>
                      <a:pt x="1297012" y="315508"/>
                    </a:cubicBezTo>
                    <a:cubicBezTo>
                      <a:pt x="1279490" y="309640"/>
                      <a:pt x="1267810" y="315508"/>
                      <a:pt x="1256128" y="327251"/>
                    </a:cubicBezTo>
                    <a:cubicBezTo>
                      <a:pt x="1250288" y="333122"/>
                      <a:pt x="1250288" y="338994"/>
                      <a:pt x="1244448" y="350737"/>
                    </a:cubicBezTo>
                    <a:cubicBezTo>
                      <a:pt x="1226926" y="356607"/>
                      <a:pt x="1215245" y="374224"/>
                      <a:pt x="1215245" y="391836"/>
                    </a:cubicBezTo>
                    <a:cubicBezTo>
                      <a:pt x="1215245" y="397709"/>
                      <a:pt x="1215245" y="403578"/>
                      <a:pt x="1209405" y="403578"/>
                    </a:cubicBezTo>
                    <a:cubicBezTo>
                      <a:pt x="1203565" y="403578"/>
                      <a:pt x="1203565" y="403578"/>
                      <a:pt x="1197724" y="403578"/>
                    </a:cubicBezTo>
                    <a:cubicBezTo>
                      <a:pt x="1197724" y="385966"/>
                      <a:pt x="1191884" y="368350"/>
                      <a:pt x="1203565" y="356607"/>
                    </a:cubicBezTo>
                    <a:cubicBezTo>
                      <a:pt x="1215245" y="350737"/>
                      <a:pt x="1221086" y="350737"/>
                      <a:pt x="1226926" y="344865"/>
                    </a:cubicBezTo>
                    <a:cubicBezTo>
                      <a:pt x="1226926" y="333122"/>
                      <a:pt x="1215245" y="321380"/>
                      <a:pt x="1221086" y="309640"/>
                    </a:cubicBezTo>
                    <a:cubicBezTo>
                      <a:pt x="1226926" y="303766"/>
                      <a:pt x="1232767" y="303766"/>
                      <a:pt x="1244448" y="303766"/>
                    </a:cubicBezTo>
                    <a:cubicBezTo>
                      <a:pt x="1256128" y="303766"/>
                      <a:pt x="1256128" y="303766"/>
                      <a:pt x="1256128" y="303766"/>
                    </a:cubicBezTo>
                    <a:cubicBezTo>
                      <a:pt x="1267810" y="297898"/>
                      <a:pt x="1267810" y="280280"/>
                      <a:pt x="1285331" y="280280"/>
                    </a:cubicBezTo>
                    <a:close/>
                    <a:moveTo>
                      <a:pt x="1761285" y="262260"/>
                    </a:moveTo>
                    <a:lnTo>
                      <a:pt x="1767589" y="262788"/>
                    </a:lnTo>
                    <a:lnTo>
                      <a:pt x="1770072" y="262995"/>
                    </a:lnTo>
                    <a:cubicBezTo>
                      <a:pt x="1773001" y="263730"/>
                      <a:pt x="1775930" y="265200"/>
                      <a:pt x="1778859" y="268141"/>
                    </a:cubicBezTo>
                    <a:cubicBezTo>
                      <a:pt x="1784717" y="274021"/>
                      <a:pt x="1790575" y="262260"/>
                      <a:pt x="1796433" y="262260"/>
                    </a:cubicBezTo>
                    <a:cubicBezTo>
                      <a:pt x="1802291" y="262260"/>
                      <a:pt x="1808149" y="262260"/>
                      <a:pt x="1808149" y="268141"/>
                    </a:cubicBezTo>
                    <a:cubicBezTo>
                      <a:pt x="1814007" y="274021"/>
                      <a:pt x="1808149" y="279903"/>
                      <a:pt x="1814007" y="279903"/>
                    </a:cubicBezTo>
                    <a:cubicBezTo>
                      <a:pt x="1825724" y="274021"/>
                      <a:pt x="1831582" y="279903"/>
                      <a:pt x="1843298" y="285785"/>
                    </a:cubicBezTo>
                    <a:cubicBezTo>
                      <a:pt x="1849156" y="291662"/>
                      <a:pt x="1843298" y="297543"/>
                      <a:pt x="1843298" y="309305"/>
                    </a:cubicBezTo>
                    <a:cubicBezTo>
                      <a:pt x="1843298" y="309305"/>
                      <a:pt x="1837440" y="309305"/>
                      <a:pt x="1837440" y="315183"/>
                    </a:cubicBezTo>
                    <a:cubicBezTo>
                      <a:pt x="1843298" y="321063"/>
                      <a:pt x="1849156" y="321063"/>
                      <a:pt x="1849156" y="326944"/>
                    </a:cubicBezTo>
                    <a:cubicBezTo>
                      <a:pt x="1849156" y="332827"/>
                      <a:pt x="1849156" y="338705"/>
                      <a:pt x="1843298" y="344585"/>
                    </a:cubicBezTo>
                    <a:cubicBezTo>
                      <a:pt x="1843298" y="344585"/>
                      <a:pt x="1831582" y="344585"/>
                      <a:pt x="1837440" y="350466"/>
                    </a:cubicBezTo>
                    <a:cubicBezTo>
                      <a:pt x="1843298" y="356347"/>
                      <a:pt x="1843298" y="362229"/>
                      <a:pt x="1837440" y="368106"/>
                    </a:cubicBezTo>
                    <a:cubicBezTo>
                      <a:pt x="1837440" y="368106"/>
                      <a:pt x="1831582" y="379868"/>
                      <a:pt x="1825724" y="373986"/>
                    </a:cubicBezTo>
                    <a:cubicBezTo>
                      <a:pt x="1825724" y="368106"/>
                      <a:pt x="1814007" y="362229"/>
                      <a:pt x="1819865" y="350466"/>
                    </a:cubicBezTo>
                    <a:cubicBezTo>
                      <a:pt x="1825724" y="338705"/>
                      <a:pt x="1825724" y="321063"/>
                      <a:pt x="1819865" y="309305"/>
                    </a:cubicBezTo>
                    <a:cubicBezTo>
                      <a:pt x="1808149" y="285785"/>
                      <a:pt x="1784717" y="279903"/>
                      <a:pt x="1767143" y="274021"/>
                    </a:cubicBezTo>
                    <a:cubicBezTo>
                      <a:pt x="1767143" y="268141"/>
                      <a:pt x="1749569" y="262260"/>
                      <a:pt x="1761285" y="262260"/>
                    </a:cubicBezTo>
                    <a:close/>
                    <a:moveTo>
                      <a:pt x="897411" y="250879"/>
                    </a:moveTo>
                    <a:cubicBezTo>
                      <a:pt x="909096" y="274400"/>
                      <a:pt x="914938" y="292043"/>
                      <a:pt x="914938" y="309682"/>
                    </a:cubicBezTo>
                    <a:cubicBezTo>
                      <a:pt x="914938" y="339085"/>
                      <a:pt x="897411" y="362606"/>
                      <a:pt x="874042" y="380247"/>
                    </a:cubicBezTo>
                    <a:cubicBezTo>
                      <a:pt x="856514" y="392008"/>
                      <a:pt x="838987" y="397890"/>
                      <a:pt x="815617" y="386128"/>
                    </a:cubicBezTo>
                    <a:cubicBezTo>
                      <a:pt x="798090" y="380247"/>
                      <a:pt x="774721" y="362606"/>
                      <a:pt x="774721" y="344967"/>
                    </a:cubicBezTo>
                    <a:cubicBezTo>
                      <a:pt x="768878" y="327323"/>
                      <a:pt x="774721" y="309682"/>
                      <a:pt x="786405" y="297924"/>
                    </a:cubicBezTo>
                    <a:cubicBezTo>
                      <a:pt x="792248" y="292043"/>
                      <a:pt x="803933" y="286161"/>
                      <a:pt x="809775" y="292043"/>
                    </a:cubicBezTo>
                    <a:cubicBezTo>
                      <a:pt x="815617" y="297924"/>
                      <a:pt x="809775" y="303802"/>
                      <a:pt x="815617" y="309682"/>
                    </a:cubicBezTo>
                    <a:cubicBezTo>
                      <a:pt x="827302" y="309682"/>
                      <a:pt x="833145" y="303802"/>
                      <a:pt x="838987" y="309682"/>
                    </a:cubicBezTo>
                    <a:cubicBezTo>
                      <a:pt x="838987" y="315563"/>
                      <a:pt x="844829" y="321446"/>
                      <a:pt x="838987" y="327323"/>
                    </a:cubicBezTo>
                    <a:cubicBezTo>
                      <a:pt x="838987" y="339085"/>
                      <a:pt x="827302" y="344967"/>
                      <a:pt x="821460" y="344967"/>
                    </a:cubicBezTo>
                    <a:cubicBezTo>
                      <a:pt x="809775" y="350845"/>
                      <a:pt x="809775" y="333204"/>
                      <a:pt x="798090" y="339085"/>
                    </a:cubicBezTo>
                    <a:cubicBezTo>
                      <a:pt x="803933" y="350845"/>
                      <a:pt x="815617" y="362606"/>
                      <a:pt x="833145" y="368487"/>
                    </a:cubicBezTo>
                    <a:cubicBezTo>
                      <a:pt x="838987" y="368487"/>
                      <a:pt x="850672" y="368487"/>
                      <a:pt x="862357" y="362606"/>
                    </a:cubicBezTo>
                    <a:cubicBezTo>
                      <a:pt x="879884" y="350845"/>
                      <a:pt x="891569" y="339085"/>
                      <a:pt x="897411" y="315563"/>
                    </a:cubicBezTo>
                    <a:cubicBezTo>
                      <a:pt x="903254" y="297924"/>
                      <a:pt x="897411" y="274400"/>
                      <a:pt x="891569" y="256759"/>
                    </a:cubicBezTo>
                    <a:cubicBezTo>
                      <a:pt x="891569" y="256759"/>
                      <a:pt x="897411" y="250879"/>
                      <a:pt x="897411" y="250879"/>
                    </a:cubicBezTo>
                    <a:close/>
                    <a:moveTo>
                      <a:pt x="1375193" y="237551"/>
                    </a:moveTo>
                    <a:cubicBezTo>
                      <a:pt x="1382371" y="236907"/>
                      <a:pt x="1389734" y="237274"/>
                      <a:pt x="1397097" y="238745"/>
                    </a:cubicBezTo>
                    <a:cubicBezTo>
                      <a:pt x="1402987" y="238745"/>
                      <a:pt x="1402987" y="244632"/>
                      <a:pt x="1408878" y="250521"/>
                    </a:cubicBezTo>
                    <a:cubicBezTo>
                      <a:pt x="1414768" y="256406"/>
                      <a:pt x="1414768" y="268181"/>
                      <a:pt x="1414768" y="274070"/>
                    </a:cubicBezTo>
                    <a:cubicBezTo>
                      <a:pt x="1408878" y="279953"/>
                      <a:pt x="1402987" y="285841"/>
                      <a:pt x="1397097" y="285841"/>
                    </a:cubicBezTo>
                    <a:cubicBezTo>
                      <a:pt x="1397097" y="291730"/>
                      <a:pt x="1397097" y="297614"/>
                      <a:pt x="1397097" y="297614"/>
                    </a:cubicBezTo>
                    <a:cubicBezTo>
                      <a:pt x="1391206" y="309389"/>
                      <a:pt x="1379426" y="309389"/>
                      <a:pt x="1373536" y="309389"/>
                    </a:cubicBezTo>
                    <a:cubicBezTo>
                      <a:pt x="1367646" y="303500"/>
                      <a:pt x="1361755" y="297614"/>
                      <a:pt x="1355865" y="291730"/>
                    </a:cubicBezTo>
                    <a:cubicBezTo>
                      <a:pt x="1355865" y="279953"/>
                      <a:pt x="1361755" y="274070"/>
                      <a:pt x="1367646" y="268181"/>
                    </a:cubicBezTo>
                    <a:cubicBezTo>
                      <a:pt x="1373536" y="268181"/>
                      <a:pt x="1373536" y="268181"/>
                      <a:pt x="1379426" y="262293"/>
                    </a:cubicBezTo>
                    <a:cubicBezTo>
                      <a:pt x="1373536" y="262293"/>
                      <a:pt x="1373536" y="262293"/>
                      <a:pt x="1373536" y="262293"/>
                    </a:cubicBezTo>
                    <a:cubicBezTo>
                      <a:pt x="1361755" y="262293"/>
                      <a:pt x="1349974" y="262293"/>
                      <a:pt x="1344084" y="274070"/>
                    </a:cubicBezTo>
                    <a:cubicBezTo>
                      <a:pt x="1326413" y="285841"/>
                      <a:pt x="1326413" y="309389"/>
                      <a:pt x="1326413" y="332938"/>
                    </a:cubicBezTo>
                    <a:cubicBezTo>
                      <a:pt x="1338194" y="362370"/>
                      <a:pt x="1355865" y="380031"/>
                      <a:pt x="1379426" y="397691"/>
                    </a:cubicBezTo>
                    <a:cubicBezTo>
                      <a:pt x="1355865" y="403578"/>
                      <a:pt x="1338194" y="380031"/>
                      <a:pt x="1320522" y="368257"/>
                    </a:cubicBezTo>
                    <a:cubicBezTo>
                      <a:pt x="1302852" y="338822"/>
                      <a:pt x="1302852" y="297614"/>
                      <a:pt x="1320522" y="268181"/>
                    </a:cubicBezTo>
                    <a:cubicBezTo>
                      <a:pt x="1333776" y="250521"/>
                      <a:pt x="1353656" y="239482"/>
                      <a:pt x="1375193" y="237551"/>
                    </a:cubicBezTo>
                    <a:close/>
                    <a:moveTo>
                      <a:pt x="1824457" y="231489"/>
                    </a:moveTo>
                    <a:cubicBezTo>
                      <a:pt x="1828843" y="232314"/>
                      <a:pt x="1833229" y="238931"/>
                      <a:pt x="1837616" y="238931"/>
                    </a:cubicBezTo>
                    <a:cubicBezTo>
                      <a:pt x="1843465" y="262452"/>
                      <a:pt x="1843465" y="262452"/>
                      <a:pt x="1843465" y="262452"/>
                    </a:cubicBezTo>
                    <a:cubicBezTo>
                      <a:pt x="1855162" y="262452"/>
                      <a:pt x="1861011" y="280091"/>
                      <a:pt x="1872709" y="285973"/>
                    </a:cubicBezTo>
                    <a:cubicBezTo>
                      <a:pt x="1872709" y="291851"/>
                      <a:pt x="1861011" y="297731"/>
                      <a:pt x="1866860" y="303612"/>
                    </a:cubicBezTo>
                    <a:cubicBezTo>
                      <a:pt x="1878557" y="309494"/>
                      <a:pt x="1866860" y="315376"/>
                      <a:pt x="1872709" y="321253"/>
                    </a:cubicBezTo>
                    <a:cubicBezTo>
                      <a:pt x="1878557" y="333014"/>
                      <a:pt x="1872709" y="344774"/>
                      <a:pt x="1866860" y="350654"/>
                    </a:cubicBezTo>
                    <a:cubicBezTo>
                      <a:pt x="1872709" y="362417"/>
                      <a:pt x="1872709" y="374176"/>
                      <a:pt x="1866860" y="380056"/>
                    </a:cubicBezTo>
                    <a:cubicBezTo>
                      <a:pt x="1866860" y="385938"/>
                      <a:pt x="1866860" y="385938"/>
                      <a:pt x="1866860" y="385938"/>
                    </a:cubicBezTo>
                    <a:cubicBezTo>
                      <a:pt x="1866860" y="374176"/>
                      <a:pt x="1866860" y="362417"/>
                      <a:pt x="1861011" y="350654"/>
                    </a:cubicBezTo>
                    <a:cubicBezTo>
                      <a:pt x="1855162" y="362417"/>
                      <a:pt x="1861011" y="362417"/>
                      <a:pt x="1861011" y="368299"/>
                    </a:cubicBezTo>
                    <a:cubicBezTo>
                      <a:pt x="1861011" y="380056"/>
                      <a:pt x="1855162" y="391820"/>
                      <a:pt x="1849313" y="397697"/>
                    </a:cubicBezTo>
                    <a:cubicBezTo>
                      <a:pt x="1843465" y="403578"/>
                      <a:pt x="1837616" y="403578"/>
                      <a:pt x="1831768" y="403578"/>
                    </a:cubicBezTo>
                    <a:cubicBezTo>
                      <a:pt x="1825919" y="397697"/>
                      <a:pt x="1831768" y="391820"/>
                      <a:pt x="1831768" y="385938"/>
                    </a:cubicBezTo>
                    <a:cubicBezTo>
                      <a:pt x="1837616" y="380056"/>
                      <a:pt x="1849313" y="374176"/>
                      <a:pt x="1849313" y="362417"/>
                    </a:cubicBezTo>
                    <a:cubicBezTo>
                      <a:pt x="1849313" y="356535"/>
                      <a:pt x="1843465" y="350654"/>
                      <a:pt x="1849313" y="350654"/>
                    </a:cubicBezTo>
                    <a:cubicBezTo>
                      <a:pt x="1855162" y="344774"/>
                      <a:pt x="1861011" y="333014"/>
                      <a:pt x="1861011" y="327134"/>
                    </a:cubicBezTo>
                    <a:cubicBezTo>
                      <a:pt x="1861011" y="321253"/>
                      <a:pt x="1855162" y="315376"/>
                      <a:pt x="1849313" y="315376"/>
                    </a:cubicBezTo>
                    <a:cubicBezTo>
                      <a:pt x="1849313" y="303612"/>
                      <a:pt x="1855162" y="297731"/>
                      <a:pt x="1849313" y="285973"/>
                    </a:cubicBezTo>
                    <a:cubicBezTo>
                      <a:pt x="1843465" y="274210"/>
                      <a:pt x="1831768" y="268330"/>
                      <a:pt x="1820070" y="268330"/>
                    </a:cubicBezTo>
                    <a:cubicBezTo>
                      <a:pt x="1814221" y="262452"/>
                      <a:pt x="1814221" y="256570"/>
                      <a:pt x="1802524" y="256570"/>
                    </a:cubicBezTo>
                    <a:cubicBezTo>
                      <a:pt x="1796675" y="256570"/>
                      <a:pt x="1790826" y="250689"/>
                      <a:pt x="1784977" y="256570"/>
                    </a:cubicBezTo>
                    <a:cubicBezTo>
                      <a:pt x="1773280" y="250689"/>
                      <a:pt x="1761583" y="244808"/>
                      <a:pt x="1749885" y="250689"/>
                    </a:cubicBezTo>
                    <a:cubicBezTo>
                      <a:pt x="1749885" y="250689"/>
                      <a:pt x="1738187" y="244808"/>
                      <a:pt x="1744036" y="238931"/>
                    </a:cubicBezTo>
                    <a:cubicBezTo>
                      <a:pt x="1755734" y="233050"/>
                      <a:pt x="1767431" y="233050"/>
                      <a:pt x="1779128" y="238931"/>
                    </a:cubicBezTo>
                    <a:cubicBezTo>
                      <a:pt x="1784977" y="244808"/>
                      <a:pt x="1784977" y="244808"/>
                      <a:pt x="1784977" y="244808"/>
                    </a:cubicBezTo>
                    <a:cubicBezTo>
                      <a:pt x="1796675" y="244808"/>
                      <a:pt x="1802524" y="233050"/>
                      <a:pt x="1814221" y="238931"/>
                    </a:cubicBezTo>
                    <a:cubicBezTo>
                      <a:pt x="1820070" y="238931"/>
                      <a:pt x="1825919" y="244808"/>
                      <a:pt x="1825919" y="250689"/>
                    </a:cubicBezTo>
                    <a:cubicBezTo>
                      <a:pt x="1825919" y="250689"/>
                      <a:pt x="1825919" y="262452"/>
                      <a:pt x="1831768" y="262452"/>
                    </a:cubicBezTo>
                    <a:cubicBezTo>
                      <a:pt x="1831768" y="262452"/>
                      <a:pt x="1837616" y="262452"/>
                      <a:pt x="1837616" y="256570"/>
                    </a:cubicBezTo>
                    <a:cubicBezTo>
                      <a:pt x="1837616" y="250689"/>
                      <a:pt x="1825919" y="238931"/>
                      <a:pt x="1820070" y="233050"/>
                    </a:cubicBezTo>
                    <a:cubicBezTo>
                      <a:pt x="1821532" y="231579"/>
                      <a:pt x="1822994" y="231211"/>
                      <a:pt x="1824457" y="231489"/>
                    </a:cubicBezTo>
                    <a:close/>
                    <a:moveTo>
                      <a:pt x="1773279" y="227168"/>
                    </a:moveTo>
                    <a:cubicBezTo>
                      <a:pt x="1778970" y="227168"/>
                      <a:pt x="1784661" y="227168"/>
                      <a:pt x="1790351" y="232861"/>
                    </a:cubicBezTo>
                    <a:cubicBezTo>
                      <a:pt x="1784661" y="238549"/>
                      <a:pt x="1778970" y="232861"/>
                      <a:pt x="1773279" y="227168"/>
                    </a:cubicBezTo>
                    <a:close/>
                    <a:moveTo>
                      <a:pt x="1673503" y="227168"/>
                    </a:moveTo>
                    <a:cubicBezTo>
                      <a:pt x="1691145" y="233031"/>
                      <a:pt x="1708785" y="233031"/>
                      <a:pt x="1720546" y="238896"/>
                    </a:cubicBezTo>
                    <a:cubicBezTo>
                      <a:pt x="1744067" y="250619"/>
                      <a:pt x="1767589" y="274072"/>
                      <a:pt x="1761709" y="297528"/>
                    </a:cubicBezTo>
                    <a:cubicBezTo>
                      <a:pt x="1767589" y="315114"/>
                      <a:pt x="1761709" y="332703"/>
                      <a:pt x="1749948" y="338569"/>
                    </a:cubicBezTo>
                    <a:cubicBezTo>
                      <a:pt x="1738187" y="350293"/>
                      <a:pt x="1726427" y="356159"/>
                      <a:pt x="1714666" y="350293"/>
                    </a:cubicBezTo>
                    <a:cubicBezTo>
                      <a:pt x="1708785" y="344430"/>
                      <a:pt x="1702905" y="338569"/>
                      <a:pt x="1708785" y="332703"/>
                    </a:cubicBezTo>
                    <a:cubicBezTo>
                      <a:pt x="1708785" y="332703"/>
                      <a:pt x="1708785" y="326840"/>
                      <a:pt x="1708785" y="320979"/>
                    </a:cubicBezTo>
                    <a:cubicBezTo>
                      <a:pt x="1702905" y="320979"/>
                      <a:pt x="1691145" y="320979"/>
                      <a:pt x="1691145" y="315114"/>
                    </a:cubicBezTo>
                    <a:cubicBezTo>
                      <a:pt x="1685264" y="309251"/>
                      <a:pt x="1691145" y="297528"/>
                      <a:pt x="1697025" y="291661"/>
                    </a:cubicBezTo>
                    <a:cubicBezTo>
                      <a:pt x="1708785" y="285799"/>
                      <a:pt x="1720546" y="285799"/>
                      <a:pt x="1726427" y="291661"/>
                    </a:cubicBezTo>
                    <a:cubicBezTo>
                      <a:pt x="1732307" y="297528"/>
                      <a:pt x="1726427" y="303389"/>
                      <a:pt x="1732307" y="303389"/>
                    </a:cubicBezTo>
                    <a:cubicBezTo>
                      <a:pt x="1744067" y="303389"/>
                      <a:pt x="1738187" y="291661"/>
                      <a:pt x="1738187" y="285799"/>
                    </a:cubicBezTo>
                    <a:cubicBezTo>
                      <a:pt x="1732307" y="268209"/>
                      <a:pt x="1714666" y="250619"/>
                      <a:pt x="1697025" y="250619"/>
                    </a:cubicBezTo>
                    <a:cubicBezTo>
                      <a:pt x="1667623" y="244758"/>
                      <a:pt x="1644102" y="256483"/>
                      <a:pt x="1626460" y="268209"/>
                    </a:cubicBezTo>
                    <a:cubicBezTo>
                      <a:pt x="1614700" y="274072"/>
                      <a:pt x="1608820" y="297528"/>
                      <a:pt x="1591178" y="285799"/>
                    </a:cubicBezTo>
                    <a:cubicBezTo>
                      <a:pt x="1597059" y="262347"/>
                      <a:pt x="1614700" y="250619"/>
                      <a:pt x="1632341" y="238896"/>
                    </a:cubicBezTo>
                    <a:cubicBezTo>
                      <a:pt x="1649982" y="238896"/>
                      <a:pt x="1661743" y="233031"/>
                      <a:pt x="1673503" y="227168"/>
                    </a:cubicBezTo>
                    <a:close/>
                    <a:moveTo>
                      <a:pt x="1103521" y="215787"/>
                    </a:moveTo>
                    <a:cubicBezTo>
                      <a:pt x="1109370" y="215787"/>
                      <a:pt x="1109370" y="221585"/>
                      <a:pt x="1109370" y="227378"/>
                    </a:cubicBezTo>
                    <a:cubicBezTo>
                      <a:pt x="1109370" y="238973"/>
                      <a:pt x="1103521" y="244767"/>
                      <a:pt x="1097672" y="256361"/>
                    </a:cubicBezTo>
                    <a:cubicBezTo>
                      <a:pt x="1091823" y="256361"/>
                      <a:pt x="1085974" y="267951"/>
                      <a:pt x="1080125" y="262154"/>
                    </a:cubicBezTo>
                    <a:cubicBezTo>
                      <a:pt x="1080125" y="262154"/>
                      <a:pt x="1074277" y="262154"/>
                      <a:pt x="1080125" y="256361"/>
                    </a:cubicBezTo>
                    <a:cubicBezTo>
                      <a:pt x="1085974" y="256361"/>
                      <a:pt x="1097672" y="244767"/>
                      <a:pt x="1103521" y="238973"/>
                    </a:cubicBezTo>
                    <a:cubicBezTo>
                      <a:pt x="1103521" y="233175"/>
                      <a:pt x="1103521" y="221585"/>
                      <a:pt x="1103521" y="215787"/>
                    </a:cubicBezTo>
                    <a:close/>
                    <a:moveTo>
                      <a:pt x="1022030" y="212297"/>
                    </a:moveTo>
                    <a:cubicBezTo>
                      <a:pt x="1027182" y="211564"/>
                      <a:pt x="1033069" y="213034"/>
                      <a:pt x="1038955" y="215968"/>
                    </a:cubicBezTo>
                    <a:cubicBezTo>
                      <a:pt x="1044843" y="221838"/>
                      <a:pt x="1062503" y="227711"/>
                      <a:pt x="1068390" y="245323"/>
                    </a:cubicBezTo>
                    <a:cubicBezTo>
                      <a:pt x="1074277" y="257066"/>
                      <a:pt x="1068390" y="280551"/>
                      <a:pt x="1062503" y="292294"/>
                    </a:cubicBezTo>
                    <a:cubicBezTo>
                      <a:pt x="1044843" y="315780"/>
                      <a:pt x="1021295" y="333393"/>
                      <a:pt x="991860" y="327523"/>
                    </a:cubicBezTo>
                    <a:cubicBezTo>
                      <a:pt x="956539" y="327523"/>
                      <a:pt x="921218" y="298165"/>
                      <a:pt x="909444" y="262940"/>
                    </a:cubicBezTo>
                    <a:cubicBezTo>
                      <a:pt x="909444" y="257066"/>
                      <a:pt x="903557" y="251197"/>
                      <a:pt x="909444" y="245323"/>
                    </a:cubicBezTo>
                    <a:cubicBezTo>
                      <a:pt x="915331" y="245323"/>
                      <a:pt x="915331" y="245323"/>
                      <a:pt x="915331" y="245323"/>
                    </a:cubicBezTo>
                    <a:cubicBezTo>
                      <a:pt x="927105" y="274683"/>
                      <a:pt x="950652" y="304037"/>
                      <a:pt x="985973" y="309908"/>
                    </a:cubicBezTo>
                    <a:cubicBezTo>
                      <a:pt x="1003634" y="309908"/>
                      <a:pt x="1015408" y="309908"/>
                      <a:pt x="1033069" y="298165"/>
                    </a:cubicBezTo>
                    <a:cubicBezTo>
                      <a:pt x="1044843" y="286426"/>
                      <a:pt x="1050729" y="274683"/>
                      <a:pt x="1044843" y="257066"/>
                    </a:cubicBezTo>
                    <a:cubicBezTo>
                      <a:pt x="1044843" y="251197"/>
                      <a:pt x="1038955" y="251197"/>
                      <a:pt x="1038955" y="251197"/>
                    </a:cubicBezTo>
                    <a:cubicBezTo>
                      <a:pt x="1033069" y="262940"/>
                      <a:pt x="1027182" y="268809"/>
                      <a:pt x="1021295" y="268809"/>
                    </a:cubicBezTo>
                    <a:cubicBezTo>
                      <a:pt x="1009521" y="268809"/>
                      <a:pt x="1003634" y="262940"/>
                      <a:pt x="1003634" y="257066"/>
                    </a:cubicBezTo>
                    <a:cubicBezTo>
                      <a:pt x="1003634" y="251197"/>
                      <a:pt x="1003634" y="245323"/>
                      <a:pt x="1003634" y="245323"/>
                    </a:cubicBezTo>
                    <a:cubicBezTo>
                      <a:pt x="1009521" y="239454"/>
                      <a:pt x="1009521" y="239454"/>
                      <a:pt x="1015408" y="239454"/>
                    </a:cubicBezTo>
                    <a:cubicBezTo>
                      <a:pt x="1009521" y="233581"/>
                      <a:pt x="1009521" y="227711"/>
                      <a:pt x="1009521" y="221838"/>
                    </a:cubicBezTo>
                    <a:cubicBezTo>
                      <a:pt x="1012465" y="215968"/>
                      <a:pt x="1016880" y="213034"/>
                      <a:pt x="1022030" y="212297"/>
                    </a:cubicBezTo>
                    <a:close/>
                    <a:moveTo>
                      <a:pt x="1191791" y="205961"/>
                    </a:moveTo>
                    <a:lnTo>
                      <a:pt x="1197385" y="215313"/>
                    </a:lnTo>
                    <a:cubicBezTo>
                      <a:pt x="1197385" y="221122"/>
                      <a:pt x="1203265" y="232743"/>
                      <a:pt x="1197385" y="238550"/>
                    </a:cubicBezTo>
                    <a:cubicBezTo>
                      <a:pt x="1191505" y="238550"/>
                      <a:pt x="1191505" y="238550"/>
                      <a:pt x="1191505" y="238550"/>
                    </a:cubicBezTo>
                    <a:cubicBezTo>
                      <a:pt x="1194445" y="232743"/>
                      <a:pt x="1194445" y="226931"/>
                      <a:pt x="1193710" y="221122"/>
                    </a:cubicBezTo>
                    <a:close/>
                    <a:moveTo>
                      <a:pt x="1189740" y="202532"/>
                    </a:moveTo>
                    <a:lnTo>
                      <a:pt x="1191505" y="203695"/>
                    </a:lnTo>
                    <a:lnTo>
                      <a:pt x="1191791" y="205961"/>
                    </a:lnTo>
                    <a:close/>
                    <a:moveTo>
                      <a:pt x="1130537" y="198979"/>
                    </a:moveTo>
                    <a:cubicBezTo>
                      <a:pt x="1132839" y="199439"/>
                      <a:pt x="1135418" y="200911"/>
                      <a:pt x="1138364" y="203856"/>
                    </a:cubicBezTo>
                    <a:cubicBezTo>
                      <a:pt x="1144259" y="215637"/>
                      <a:pt x="1144259" y="215637"/>
                      <a:pt x="1144259" y="215637"/>
                    </a:cubicBezTo>
                    <a:cubicBezTo>
                      <a:pt x="1150152" y="221529"/>
                      <a:pt x="1144259" y="233307"/>
                      <a:pt x="1138364" y="239198"/>
                    </a:cubicBezTo>
                    <a:cubicBezTo>
                      <a:pt x="1144259" y="245088"/>
                      <a:pt x="1150152" y="250981"/>
                      <a:pt x="1144259" y="256870"/>
                    </a:cubicBezTo>
                    <a:cubicBezTo>
                      <a:pt x="1144259" y="268650"/>
                      <a:pt x="1132470" y="280432"/>
                      <a:pt x="1120683" y="280432"/>
                    </a:cubicBezTo>
                    <a:cubicBezTo>
                      <a:pt x="1114788" y="286321"/>
                      <a:pt x="1108895" y="280432"/>
                      <a:pt x="1108895" y="286321"/>
                    </a:cubicBezTo>
                    <a:cubicBezTo>
                      <a:pt x="1108895" y="292211"/>
                      <a:pt x="1097107" y="298101"/>
                      <a:pt x="1091213" y="303995"/>
                    </a:cubicBezTo>
                    <a:cubicBezTo>
                      <a:pt x="1085319" y="303995"/>
                      <a:pt x="1079425" y="303995"/>
                      <a:pt x="1073531" y="298101"/>
                    </a:cubicBezTo>
                    <a:cubicBezTo>
                      <a:pt x="1067638" y="292211"/>
                      <a:pt x="1079425" y="280432"/>
                      <a:pt x="1079425" y="274540"/>
                    </a:cubicBezTo>
                    <a:cubicBezTo>
                      <a:pt x="1079425" y="268650"/>
                      <a:pt x="1079425" y="274540"/>
                      <a:pt x="1085319" y="274540"/>
                    </a:cubicBezTo>
                    <a:cubicBezTo>
                      <a:pt x="1103001" y="268650"/>
                      <a:pt x="1114788" y="250981"/>
                      <a:pt x="1120683" y="233307"/>
                    </a:cubicBezTo>
                    <a:cubicBezTo>
                      <a:pt x="1120683" y="221529"/>
                      <a:pt x="1114788" y="215637"/>
                      <a:pt x="1114788" y="209746"/>
                    </a:cubicBezTo>
                    <a:cubicBezTo>
                      <a:pt x="1117736" y="206804"/>
                      <a:pt x="1120683" y="202385"/>
                      <a:pt x="1124366" y="200176"/>
                    </a:cubicBezTo>
                    <a:cubicBezTo>
                      <a:pt x="1126208" y="199071"/>
                      <a:pt x="1128235" y="198519"/>
                      <a:pt x="1130537" y="198979"/>
                    </a:cubicBezTo>
                    <a:close/>
                    <a:moveTo>
                      <a:pt x="1173863" y="192078"/>
                    </a:moveTo>
                    <a:cubicBezTo>
                      <a:pt x="1179743" y="192078"/>
                      <a:pt x="1184154" y="194980"/>
                      <a:pt x="1187829" y="199339"/>
                    </a:cubicBezTo>
                    <a:lnTo>
                      <a:pt x="1189740" y="202532"/>
                    </a:lnTo>
                    <a:lnTo>
                      <a:pt x="1181306" y="196977"/>
                    </a:lnTo>
                    <a:cubicBezTo>
                      <a:pt x="1173863" y="192078"/>
                      <a:pt x="1173863" y="192078"/>
                      <a:pt x="1173863" y="192078"/>
                    </a:cubicBezTo>
                    <a:close/>
                    <a:moveTo>
                      <a:pt x="786018" y="192078"/>
                    </a:moveTo>
                    <a:cubicBezTo>
                      <a:pt x="780124" y="197970"/>
                      <a:pt x="780124" y="209758"/>
                      <a:pt x="786018" y="215655"/>
                    </a:cubicBezTo>
                    <a:cubicBezTo>
                      <a:pt x="791911" y="221545"/>
                      <a:pt x="803699" y="233335"/>
                      <a:pt x="809593" y="227439"/>
                    </a:cubicBezTo>
                    <a:cubicBezTo>
                      <a:pt x="821381" y="227439"/>
                      <a:pt x="827275" y="215655"/>
                      <a:pt x="833169" y="209758"/>
                    </a:cubicBezTo>
                    <a:cubicBezTo>
                      <a:pt x="839063" y="215655"/>
                      <a:pt x="839063" y="221545"/>
                      <a:pt x="839063" y="227439"/>
                    </a:cubicBezTo>
                    <a:cubicBezTo>
                      <a:pt x="839063" y="239227"/>
                      <a:pt x="833169" y="245120"/>
                      <a:pt x="827275" y="251015"/>
                    </a:cubicBezTo>
                    <a:cubicBezTo>
                      <a:pt x="821381" y="251015"/>
                      <a:pt x="815487" y="245120"/>
                      <a:pt x="809593" y="251015"/>
                    </a:cubicBezTo>
                    <a:cubicBezTo>
                      <a:pt x="815487" y="262802"/>
                      <a:pt x="803699" y="268697"/>
                      <a:pt x="791911" y="274592"/>
                    </a:cubicBezTo>
                    <a:cubicBezTo>
                      <a:pt x="786018" y="274592"/>
                      <a:pt x="780124" y="268697"/>
                      <a:pt x="774229" y="268697"/>
                    </a:cubicBezTo>
                    <a:cubicBezTo>
                      <a:pt x="768336" y="262802"/>
                      <a:pt x="762442" y="251015"/>
                      <a:pt x="768336" y="239227"/>
                    </a:cubicBezTo>
                    <a:cubicBezTo>
                      <a:pt x="774229" y="239227"/>
                      <a:pt x="774229" y="239227"/>
                      <a:pt x="774229" y="239227"/>
                    </a:cubicBezTo>
                    <a:cubicBezTo>
                      <a:pt x="768336" y="227439"/>
                      <a:pt x="756548" y="227439"/>
                      <a:pt x="756548" y="221545"/>
                    </a:cubicBezTo>
                    <a:cubicBezTo>
                      <a:pt x="756548" y="209758"/>
                      <a:pt x="762442" y="203863"/>
                      <a:pt x="768336" y="197970"/>
                    </a:cubicBezTo>
                    <a:cubicBezTo>
                      <a:pt x="774229" y="192078"/>
                      <a:pt x="774229" y="192078"/>
                      <a:pt x="786018" y="192078"/>
                    </a:cubicBezTo>
                    <a:close/>
                    <a:moveTo>
                      <a:pt x="1614619" y="186385"/>
                    </a:moveTo>
                    <a:cubicBezTo>
                      <a:pt x="1620513" y="192196"/>
                      <a:pt x="1632301" y="192196"/>
                      <a:pt x="1638195" y="203814"/>
                    </a:cubicBezTo>
                    <a:cubicBezTo>
                      <a:pt x="1644089" y="209622"/>
                      <a:pt x="1649982" y="215431"/>
                      <a:pt x="1649982" y="227050"/>
                    </a:cubicBezTo>
                    <a:cubicBezTo>
                      <a:pt x="1644089" y="227050"/>
                      <a:pt x="1644089" y="232861"/>
                      <a:pt x="1638195" y="232861"/>
                    </a:cubicBezTo>
                    <a:cubicBezTo>
                      <a:pt x="1632301" y="215431"/>
                      <a:pt x="1614619" y="203814"/>
                      <a:pt x="1596937" y="203814"/>
                    </a:cubicBezTo>
                    <a:cubicBezTo>
                      <a:pt x="1579256" y="215431"/>
                      <a:pt x="1579256" y="215431"/>
                      <a:pt x="1579256" y="215431"/>
                    </a:cubicBezTo>
                    <a:cubicBezTo>
                      <a:pt x="1573361" y="209622"/>
                      <a:pt x="1567468" y="203814"/>
                      <a:pt x="1567468" y="198003"/>
                    </a:cubicBezTo>
                    <a:cubicBezTo>
                      <a:pt x="1585150" y="192196"/>
                      <a:pt x="1596937" y="186385"/>
                      <a:pt x="1614619" y="186385"/>
                    </a:cubicBezTo>
                    <a:close/>
                    <a:moveTo>
                      <a:pt x="1402754" y="180697"/>
                    </a:moveTo>
                    <a:cubicBezTo>
                      <a:pt x="1414452" y="180697"/>
                      <a:pt x="1420301" y="180697"/>
                      <a:pt x="1426149" y="186490"/>
                    </a:cubicBezTo>
                    <a:cubicBezTo>
                      <a:pt x="1426149" y="192287"/>
                      <a:pt x="1426149" y="192287"/>
                      <a:pt x="1420301" y="198085"/>
                    </a:cubicBezTo>
                    <a:cubicBezTo>
                      <a:pt x="1408603" y="192287"/>
                      <a:pt x="1396905" y="192287"/>
                      <a:pt x="1391057" y="198085"/>
                    </a:cubicBezTo>
                    <a:cubicBezTo>
                      <a:pt x="1373511" y="203878"/>
                      <a:pt x="1373511" y="221266"/>
                      <a:pt x="1367662" y="227063"/>
                    </a:cubicBezTo>
                    <a:cubicBezTo>
                      <a:pt x="1367662" y="232861"/>
                      <a:pt x="1361813" y="232861"/>
                      <a:pt x="1355964" y="232861"/>
                    </a:cubicBezTo>
                    <a:cubicBezTo>
                      <a:pt x="1355964" y="221266"/>
                      <a:pt x="1361813" y="209675"/>
                      <a:pt x="1367662" y="203878"/>
                    </a:cubicBezTo>
                    <a:cubicBezTo>
                      <a:pt x="1373511" y="186490"/>
                      <a:pt x="1391057" y="180697"/>
                      <a:pt x="1402754" y="180697"/>
                    </a:cubicBezTo>
                    <a:close/>
                    <a:moveTo>
                      <a:pt x="721546" y="180697"/>
                    </a:moveTo>
                    <a:cubicBezTo>
                      <a:pt x="721546" y="186552"/>
                      <a:pt x="721546" y="186552"/>
                      <a:pt x="721546" y="186552"/>
                    </a:cubicBezTo>
                    <a:cubicBezTo>
                      <a:pt x="691964" y="204114"/>
                      <a:pt x="668298" y="233384"/>
                      <a:pt x="662381" y="262654"/>
                    </a:cubicBezTo>
                    <a:cubicBezTo>
                      <a:pt x="662381" y="280216"/>
                      <a:pt x="662381" y="303632"/>
                      <a:pt x="680131" y="309487"/>
                    </a:cubicBezTo>
                    <a:cubicBezTo>
                      <a:pt x="686047" y="321195"/>
                      <a:pt x="703797" y="321195"/>
                      <a:pt x="715630" y="321195"/>
                    </a:cubicBezTo>
                    <a:cubicBezTo>
                      <a:pt x="721546" y="321195"/>
                      <a:pt x="727463" y="315341"/>
                      <a:pt x="733379" y="309487"/>
                    </a:cubicBezTo>
                    <a:cubicBezTo>
                      <a:pt x="727463" y="297779"/>
                      <a:pt x="721546" y="315341"/>
                      <a:pt x="709713" y="303632"/>
                    </a:cubicBezTo>
                    <a:cubicBezTo>
                      <a:pt x="703797" y="303632"/>
                      <a:pt x="703797" y="291924"/>
                      <a:pt x="703797" y="286071"/>
                    </a:cubicBezTo>
                    <a:cubicBezTo>
                      <a:pt x="709713" y="280216"/>
                      <a:pt x="715630" y="274362"/>
                      <a:pt x="721546" y="274362"/>
                    </a:cubicBezTo>
                    <a:cubicBezTo>
                      <a:pt x="727463" y="274362"/>
                      <a:pt x="733379" y="274362"/>
                      <a:pt x="739296" y="286071"/>
                    </a:cubicBezTo>
                    <a:cubicBezTo>
                      <a:pt x="745212" y="286071"/>
                      <a:pt x="751129" y="280216"/>
                      <a:pt x="757045" y="286071"/>
                    </a:cubicBezTo>
                    <a:cubicBezTo>
                      <a:pt x="768878" y="297779"/>
                      <a:pt x="768878" y="297779"/>
                      <a:pt x="768878" y="297779"/>
                    </a:cubicBezTo>
                    <a:cubicBezTo>
                      <a:pt x="768878" y="309487"/>
                      <a:pt x="762962" y="327049"/>
                      <a:pt x="745212" y="338757"/>
                    </a:cubicBezTo>
                    <a:cubicBezTo>
                      <a:pt x="727463" y="344612"/>
                      <a:pt x="709713" y="350466"/>
                      <a:pt x="691964" y="344612"/>
                    </a:cubicBezTo>
                    <a:cubicBezTo>
                      <a:pt x="680131" y="332903"/>
                      <a:pt x="662381" y="327049"/>
                      <a:pt x="656465" y="309487"/>
                    </a:cubicBezTo>
                    <a:cubicBezTo>
                      <a:pt x="644632" y="303632"/>
                      <a:pt x="644632" y="291924"/>
                      <a:pt x="644632" y="280216"/>
                    </a:cubicBezTo>
                    <a:cubicBezTo>
                      <a:pt x="644632" y="262654"/>
                      <a:pt x="644632" y="250946"/>
                      <a:pt x="650548" y="239238"/>
                    </a:cubicBezTo>
                    <a:cubicBezTo>
                      <a:pt x="662381" y="215822"/>
                      <a:pt x="691964" y="192406"/>
                      <a:pt x="721546" y="180697"/>
                    </a:cubicBezTo>
                    <a:close/>
                    <a:moveTo>
                      <a:pt x="1502973" y="174056"/>
                    </a:moveTo>
                    <a:cubicBezTo>
                      <a:pt x="1532375" y="179958"/>
                      <a:pt x="1567657" y="203563"/>
                      <a:pt x="1579418" y="233071"/>
                    </a:cubicBezTo>
                    <a:cubicBezTo>
                      <a:pt x="1579418" y="244871"/>
                      <a:pt x="1591178" y="262578"/>
                      <a:pt x="1579418" y="280280"/>
                    </a:cubicBezTo>
                    <a:cubicBezTo>
                      <a:pt x="1579418" y="280280"/>
                      <a:pt x="1573538" y="280280"/>
                      <a:pt x="1567657" y="280280"/>
                    </a:cubicBezTo>
                    <a:cubicBezTo>
                      <a:pt x="1567657" y="274379"/>
                      <a:pt x="1567657" y="262578"/>
                      <a:pt x="1567657" y="256675"/>
                    </a:cubicBezTo>
                    <a:cubicBezTo>
                      <a:pt x="1561777" y="233071"/>
                      <a:pt x="1550016" y="209466"/>
                      <a:pt x="1526495" y="197660"/>
                    </a:cubicBezTo>
                    <a:cubicBezTo>
                      <a:pt x="1514734" y="197660"/>
                      <a:pt x="1502973" y="191759"/>
                      <a:pt x="1491213" y="197660"/>
                    </a:cubicBezTo>
                    <a:cubicBezTo>
                      <a:pt x="1473571" y="203563"/>
                      <a:pt x="1455931" y="209466"/>
                      <a:pt x="1455931" y="227168"/>
                    </a:cubicBezTo>
                    <a:cubicBezTo>
                      <a:pt x="1461811" y="238973"/>
                      <a:pt x="1467691" y="221266"/>
                      <a:pt x="1473571" y="221266"/>
                    </a:cubicBezTo>
                    <a:cubicBezTo>
                      <a:pt x="1479452" y="221266"/>
                      <a:pt x="1485332" y="227168"/>
                      <a:pt x="1491213" y="227168"/>
                    </a:cubicBezTo>
                    <a:cubicBezTo>
                      <a:pt x="1497093" y="233071"/>
                      <a:pt x="1497093" y="238973"/>
                      <a:pt x="1491213" y="250773"/>
                    </a:cubicBezTo>
                    <a:cubicBezTo>
                      <a:pt x="1491213" y="256675"/>
                      <a:pt x="1485332" y="262578"/>
                      <a:pt x="1473571" y="262578"/>
                    </a:cubicBezTo>
                    <a:cubicBezTo>
                      <a:pt x="1467691" y="262578"/>
                      <a:pt x="1461811" y="256675"/>
                      <a:pt x="1455931" y="256675"/>
                    </a:cubicBezTo>
                    <a:cubicBezTo>
                      <a:pt x="1455931" y="262578"/>
                      <a:pt x="1450050" y="268481"/>
                      <a:pt x="1438289" y="268481"/>
                    </a:cubicBezTo>
                    <a:cubicBezTo>
                      <a:pt x="1432409" y="262578"/>
                      <a:pt x="1420648" y="256675"/>
                      <a:pt x="1414768" y="244871"/>
                    </a:cubicBezTo>
                    <a:cubicBezTo>
                      <a:pt x="1414768" y="227168"/>
                      <a:pt x="1420648" y="209466"/>
                      <a:pt x="1432409" y="197660"/>
                    </a:cubicBezTo>
                    <a:cubicBezTo>
                      <a:pt x="1450050" y="179958"/>
                      <a:pt x="1479452" y="174056"/>
                      <a:pt x="1502973" y="174056"/>
                    </a:cubicBezTo>
                    <a:close/>
                    <a:moveTo>
                      <a:pt x="820884" y="174056"/>
                    </a:moveTo>
                    <a:cubicBezTo>
                      <a:pt x="826733" y="191841"/>
                      <a:pt x="826733" y="191841"/>
                      <a:pt x="826733" y="191841"/>
                    </a:cubicBezTo>
                    <a:cubicBezTo>
                      <a:pt x="826733" y="197766"/>
                      <a:pt x="826733" y="209621"/>
                      <a:pt x="820884" y="209621"/>
                    </a:cubicBezTo>
                    <a:cubicBezTo>
                      <a:pt x="815036" y="215549"/>
                      <a:pt x="809187" y="221477"/>
                      <a:pt x="803338" y="221477"/>
                    </a:cubicBezTo>
                    <a:cubicBezTo>
                      <a:pt x="797489" y="215549"/>
                      <a:pt x="791641" y="209621"/>
                      <a:pt x="791641" y="203695"/>
                    </a:cubicBezTo>
                    <a:cubicBezTo>
                      <a:pt x="791641" y="197766"/>
                      <a:pt x="791641" y="191841"/>
                      <a:pt x="797489" y="191841"/>
                    </a:cubicBezTo>
                    <a:cubicBezTo>
                      <a:pt x="809187" y="191841"/>
                      <a:pt x="815036" y="179982"/>
                      <a:pt x="820884" y="174056"/>
                    </a:cubicBezTo>
                    <a:close/>
                    <a:moveTo>
                      <a:pt x="1156475" y="156982"/>
                    </a:moveTo>
                    <a:cubicBezTo>
                      <a:pt x="1168278" y="156982"/>
                      <a:pt x="1174179" y="162857"/>
                      <a:pt x="1180081" y="174606"/>
                    </a:cubicBezTo>
                    <a:cubicBezTo>
                      <a:pt x="1174179" y="192231"/>
                      <a:pt x="1174179" y="192231"/>
                      <a:pt x="1174179" y="192231"/>
                    </a:cubicBezTo>
                    <a:cubicBezTo>
                      <a:pt x="1174179" y="180481"/>
                      <a:pt x="1174179" y="162857"/>
                      <a:pt x="1156475" y="162857"/>
                    </a:cubicBezTo>
                    <a:cubicBezTo>
                      <a:pt x="1156475" y="168731"/>
                      <a:pt x="1168278" y="174606"/>
                      <a:pt x="1168278" y="180481"/>
                    </a:cubicBezTo>
                    <a:cubicBezTo>
                      <a:pt x="1168278" y="186356"/>
                      <a:pt x="1162377" y="192231"/>
                      <a:pt x="1168278" y="198102"/>
                    </a:cubicBezTo>
                    <a:cubicBezTo>
                      <a:pt x="1185982" y="203976"/>
                      <a:pt x="1185982" y="215725"/>
                      <a:pt x="1191884" y="227474"/>
                    </a:cubicBezTo>
                    <a:cubicBezTo>
                      <a:pt x="1191884" y="239224"/>
                      <a:pt x="1185982" y="245099"/>
                      <a:pt x="1180081" y="250970"/>
                    </a:cubicBezTo>
                    <a:cubicBezTo>
                      <a:pt x="1185982" y="256845"/>
                      <a:pt x="1180081" y="268593"/>
                      <a:pt x="1185982" y="274468"/>
                    </a:cubicBezTo>
                    <a:cubicBezTo>
                      <a:pt x="1185982" y="274468"/>
                      <a:pt x="1180081" y="280342"/>
                      <a:pt x="1180081" y="280342"/>
                    </a:cubicBezTo>
                    <a:cubicBezTo>
                      <a:pt x="1180081" y="274468"/>
                      <a:pt x="1174179" y="268593"/>
                      <a:pt x="1180081" y="256845"/>
                    </a:cubicBezTo>
                    <a:cubicBezTo>
                      <a:pt x="1180081" y="256845"/>
                      <a:pt x="1180081" y="256845"/>
                      <a:pt x="1174179" y="256845"/>
                    </a:cubicBezTo>
                    <a:cubicBezTo>
                      <a:pt x="1174179" y="256845"/>
                      <a:pt x="1174179" y="256845"/>
                      <a:pt x="1168278" y="262719"/>
                    </a:cubicBezTo>
                    <a:cubicBezTo>
                      <a:pt x="1180081" y="268593"/>
                      <a:pt x="1168278" y="280342"/>
                      <a:pt x="1174179" y="286217"/>
                    </a:cubicBezTo>
                    <a:cubicBezTo>
                      <a:pt x="1168278" y="297967"/>
                      <a:pt x="1162377" y="309713"/>
                      <a:pt x="1150574" y="309713"/>
                    </a:cubicBezTo>
                    <a:cubicBezTo>
                      <a:pt x="1144673" y="309713"/>
                      <a:pt x="1132870" y="309713"/>
                      <a:pt x="1132870" y="315587"/>
                    </a:cubicBezTo>
                    <a:cubicBezTo>
                      <a:pt x="1126968" y="321461"/>
                      <a:pt x="1126968" y="333210"/>
                      <a:pt x="1115165" y="333210"/>
                    </a:cubicBezTo>
                    <a:cubicBezTo>
                      <a:pt x="1115165" y="333210"/>
                      <a:pt x="1103362" y="339085"/>
                      <a:pt x="1103362" y="333210"/>
                    </a:cubicBezTo>
                    <a:cubicBezTo>
                      <a:pt x="1097461" y="327335"/>
                      <a:pt x="1091560" y="327335"/>
                      <a:pt x="1079757" y="327335"/>
                    </a:cubicBezTo>
                    <a:cubicBezTo>
                      <a:pt x="1079757" y="333210"/>
                      <a:pt x="1073855" y="333210"/>
                      <a:pt x="1067954" y="339085"/>
                    </a:cubicBezTo>
                    <a:cubicBezTo>
                      <a:pt x="1062053" y="339085"/>
                      <a:pt x="1056151" y="339085"/>
                      <a:pt x="1056151" y="333210"/>
                    </a:cubicBezTo>
                    <a:cubicBezTo>
                      <a:pt x="1032545" y="321461"/>
                      <a:pt x="1062053" y="309713"/>
                      <a:pt x="1067954" y="303842"/>
                    </a:cubicBezTo>
                    <a:cubicBezTo>
                      <a:pt x="1073855" y="309713"/>
                      <a:pt x="1085658" y="315587"/>
                      <a:pt x="1097461" y="309713"/>
                    </a:cubicBezTo>
                    <a:cubicBezTo>
                      <a:pt x="1103362" y="303842"/>
                      <a:pt x="1109264" y="297967"/>
                      <a:pt x="1115165" y="292092"/>
                    </a:cubicBezTo>
                    <a:cubicBezTo>
                      <a:pt x="1126968" y="292092"/>
                      <a:pt x="1144673" y="280342"/>
                      <a:pt x="1150574" y="268593"/>
                    </a:cubicBezTo>
                    <a:cubicBezTo>
                      <a:pt x="1156475" y="262719"/>
                      <a:pt x="1150574" y="245099"/>
                      <a:pt x="1150574" y="239224"/>
                    </a:cubicBezTo>
                    <a:cubicBezTo>
                      <a:pt x="1156475" y="227474"/>
                      <a:pt x="1156475" y="221599"/>
                      <a:pt x="1150574" y="215725"/>
                    </a:cubicBezTo>
                    <a:cubicBezTo>
                      <a:pt x="1150574" y="203976"/>
                      <a:pt x="1144673" y="192231"/>
                      <a:pt x="1132870" y="186356"/>
                    </a:cubicBezTo>
                    <a:cubicBezTo>
                      <a:pt x="1138771" y="168731"/>
                      <a:pt x="1138771" y="168731"/>
                      <a:pt x="1138771" y="168731"/>
                    </a:cubicBezTo>
                    <a:cubicBezTo>
                      <a:pt x="1132870" y="156982"/>
                      <a:pt x="1150574" y="162857"/>
                      <a:pt x="1156475" y="156982"/>
                    </a:cubicBezTo>
                    <a:close/>
                    <a:moveTo>
                      <a:pt x="1408762" y="151295"/>
                    </a:moveTo>
                    <a:cubicBezTo>
                      <a:pt x="1414633" y="151295"/>
                      <a:pt x="1420504" y="151295"/>
                      <a:pt x="1426376" y="157109"/>
                    </a:cubicBezTo>
                    <a:cubicBezTo>
                      <a:pt x="1426376" y="162926"/>
                      <a:pt x="1420504" y="162926"/>
                      <a:pt x="1426376" y="162926"/>
                    </a:cubicBezTo>
                    <a:cubicBezTo>
                      <a:pt x="1432247" y="162926"/>
                      <a:pt x="1438118" y="162926"/>
                      <a:pt x="1443989" y="162926"/>
                    </a:cubicBezTo>
                    <a:cubicBezTo>
                      <a:pt x="1449861" y="162926"/>
                      <a:pt x="1449861" y="174560"/>
                      <a:pt x="1449861" y="174560"/>
                    </a:cubicBezTo>
                    <a:cubicBezTo>
                      <a:pt x="1438118" y="192015"/>
                      <a:pt x="1426376" y="174560"/>
                      <a:pt x="1414633" y="174560"/>
                    </a:cubicBezTo>
                    <a:cubicBezTo>
                      <a:pt x="1391147" y="168746"/>
                      <a:pt x="1379405" y="180377"/>
                      <a:pt x="1361791" y="192015"/>
                    </a:cubicBezTo>
                    <a:cubicBezTo>
                      <a:pt x="1355920" y="203646"/>
                      <a:pt x="1350048" y="215281"/>
                      <a:pt x="1350048" y="232732"/>
                    </a:cubicBezTo>
                    <a:cubicBezTo>
                      <a:pt x="1350048" y="238549"/>
                      <a:pt x="1344177" y="238549"/>
                      <a:pt x="1344177" y="238549"/>
                    </a:cubicBezTo>
                    <a:cubicBezTo>
                      <a:pt x="1338306" y="238549"/>
                      <a:pt x="1332435" y="232732"/>
                      <a:pt x="1332435" y="226916"/>
                    </a:cubicBezTo>
                    <a:cubicBezTo>
                      <a:pt x="1326563" y="221097"/>
                      <a:pt x="1350048" y="215281"/>
                      <a:pt x="1338306" y="203646"/>
                    </a:cubicBezTo>
                    <a:cubicBezTo>
                      <a:pt x="1332435" y="197829"/>
                      <a:pt x="1338306" y="192015"/>
                      <a:pt x="1344177" y="186196"/>
                    </a:cubicBezTo>
                    <a:cubicBezTo>
                      <a:pt x="1350048" y="180377"/>
                      <a:pt x="1355920" y="186196"/>
                      <a:pt x="1355920" y="180377"/>
                    </a:cubicBezTo>
                    <a:cubicBezTo>
                      <a:pt x="1355920" y="174560"/>
                      <a:pt x="1355920" y="168746"/>
                      <a:pt x="1355920" y="162926"/>
                    </a:cubicBezTo>
                    <a:cubicBezTo>
                      <a:pt x="1361791" y="157109"/>
                      <a:pt x="1373533" y="151295"/>
                      <a:pt x="1385276" y="157109"/>
                    </a:cubicBezTo>
                    <a:cubicBezTo>
                      <a:pt x="1391147" y="157109"/>
                      <a:pt x="1391147" y="162926"/>
                      <a:pt x="1397019" y="157109"/>
                    </a:cubicBezTo>
                    <a:cubicBezTo>
                      <a:pt x="1397019" y="151295"/>
                      <a:pt x="1402890" y="151295"/>
                      <a:pt x="1408762" y="151295"/>
                    </a:cubicBezTo>
                    <a:close/>
                    <a:moveTo>
                      <a:pt x="1605690" y="144109"/>
                    </a:moveTo>
                    <a:cubicBezTo>
                      <a:pt x="1613041" y="141902"/>
                      <a:pt x="1620391" y="141902"/>
                      <a:pt x="1626271" y="144843"/>
                    </a:cubicBezTo>
                    <a:cubicBezTo>
                      <a:pt x="1638032" y="150724"/>
                      <a:pt x="1649792" y="156605"/>
                      <a:pt x="1655673" y="162487"/>
                    </a:cubicBezTo>
                    <a:cubicBezTo>
                      <a:pt x="1655673" y="168364"/>
                      <a:pt x="1655673" y="174245"/>
                      <a:pt x="1655673" y="180126"/>
                    </a:cubicBezTo>
                    <a:cubicBezTo>
                      <a:pt x="1649792" y="180126"/>
                      <a:pt x="1649792" y="186008"/>
                      <a:pt x="1649792" y="186008"/>
                    </a:cubicBezTo>
                    <a:cubicBezTo>
                      <a:pt x="1655673" y="191886"/>
                      <a:pt x="1667434" y="186008"/>
                      <a:pt x="1673314" y="191886"/>
                    </a:cubicBezTo>
                    <a:cubicBezTo>
                      <a:pt x="1679194" y="191886"/>
                      <a:pt x="1685075" y="203646"/>
                      <a:pt x="1685075" y="209528"/>
                    </a:cubicBezTo>
                    <a:cubicBezTo>
                      <a:pt x="1685075" y="215411"/>
                      <a:pt x="1685075" y="221288"/>
                      <a:pt x="1679194" y="221288"/>
                    </a:cubicBezTo>
                    <a:cubicBezTo>
                      <a:pt x="1673314" y="221288"/>
                      <a:pt x="1667434" y="221288"/>
                      <a:pt x="1661553" y="227168"/>
                    </a:cubicBezTo>
                    <a:cubicBezTo>
                      <a:pt x="1655673" y="227168"/>
                      <a:pt x="1655673" y="227168"/>
                      <a:pt x="1655673" y="227168"/>
                    </a:cubicBezTo>
                    <a:cubicBezTo>
                      <a:pt x="1655673" y="209528"/>
                      <a:pt x="1643912" y="191886"/>
                      <a:pt x="1626271" y="186008"/>
                    </a:cubicBezTo>
                    <a:cubicBezTo>
                      <a:pt x="1608630" y="174245"/>
                      <a:pt x="1579228" y="180126"/>
                      <a:pt x="1567468" y="191886"/>
                    </a:cubicBezTo>
                    <a:cubicBezTo>
                      <a:pt x="1555707" y="191886"/>
                      <a:pt x="1549826" y="186008"/>
                      <a:pt x="1538065" y="180126"/>
                    </a:cubicBezTo>
                    <a:cubicBezTo>
                      <a:pt x="1538065" y="180126"/>
                      <a:pt x="1538065" y="174245"/>
                      <a:pt x="1538065" y="174245"/>
                    </a:cubicBezTo>
                    <a:cubicBezTo>
                      <a:pt x="1549826" y="168364"/>
                      <a:pt x="1555707" y="162487"/>
                      <a:pt x="1567468" y="162487"/>
                    </a:cubicBezTo>
                    <a:cubicBezTo>
                      <a:pt x="1573348" y="162487"/>
                      <a:pt x="1573348" y="168364"/>
                      <a:pt x="1579228" y="168364"/>
                    </a:cubicBezTo>
                    <a:cubicBezTo>
                      <a:pt x="1585108" y="162487"/>
                      <a:pt x="1585108" y="162487"/>
                      <a:pt x="1585108" y="156605"/>
                    </a:cubicBezTo>
                    <a:cubicBezTo>
                      <a:pt x="1590989" y="150724"/>
                      <a:pt x="1598339" y="146313"/>
                      <a:pt x="1605690" y="144109"/>
                    </a:cubicBezTo>
                    <a:close/>
                    <a:moveTo>
                      <a:pt x="1702147" y="138962"/>
                    </a:moveTo>
                    <a:cubicBezTo>
                      <a:pt x="1708027" y="138962"/>
                      <a:pt x="1713907" y="144813"/>
                      <a:pt x="1719788" y="144813"/>
                    </a:cubicBezTo>
                    <a:cubicBezTo>
                      <a:pt x="1719788" y="150660"/>
                      <a:pt x="1725669" y="150660"/>
                      <a:pt x="1725669" y="156509"/>
                    </a:cubicBezTo>
                    <a:cubicBezTo>
                      <a:pt x="1725669" y="162358"/>
                      <a:pt x="1731549" y="168208"/>
                      <a:pt x="1725669" y="174056"/>
                    </a:cubicBezTo>
                    <a:cubicBezTo>
                      <a:pt x="1719788" y="174056"/>
                      <a:pt x="1725669" y="162358"/>
                      <a:pt x="1719788" y="156509"/>
                    </a:cubicBezTo>
                    <a:cubicBezTo>
                      <a:pt x="1719788" y="150660"/>
                      <a:pt x="1708027" y="144813"/>
                      <a:pt x="1702147" y="138962"/>
                    </a:cubicBezTo>
                    <a:close/>
                    <a:moveTo>
                      <a:pt x="944747" y="138962"/>
                    </a:moveTo>
                    <a:cubicBezTo>
                      <a:pt x="950708" y="138962"/>
                      <a:pt x="956670" y="138962"/>
                      <a:pt x="956670" y="144843"/>
                    </a:cubicBezTo>
                    <a:cubicBezTo>
                      <a:pt x="956670" y="150724"/>
                      <a:pt x="956670" y="156605"/>
                      <a:pt x="956670" y="162487"/>
                    </a:cubicBezTo>
                    <a:cubicBezTo>
                      <a:pt x="950708" y="168364"/>
                      <a:pt x="938785" y="168364"/>
                      <a:pt x="932823" y="162487"/>
                    </a:cubicBezTo>
                    <a:cubicBezTo>
                      <a:pt x="914938" y="144843"/>
                      <a:pt x="914938" y="144843"/>
                      <a:pt x="914938" y="144843"/>
                    </a:cubicBezTo>
                    <a:cubicBezTo>
                      <a:pt x="926862" y="138962"/>
                      <a:pt x="932823" y="138962"/>
                      <a:pt x="944747" y="138962"/>
                    </a:cubicBezTo>
                    <a:close/>
                    <a:moveTo>
                      <a:pt x="880415" y="133272"/>
                    </a:moveTo>
                    <a:cubicBezTo>
                      <a:pt x="898056" y="133272"/>
                      <a:pt x="915697" y="156793"/>
                      <a:pt x="921578" y="168557"/>
                    </a:cubicBezTo>
                    <a:cubicBezTo>
                      <a:pt x="921578" y="180314"/>
                      <a:pt x="921578" y="192078"/>
                      <a:pt x="909817" y="197956"/>
                    </a:cubicBezTo>
                    <a:cubicBezTo>
                      <a:pt x="909817" y="203836"/>
                      <a:pt x="915697" y="203836"/>
                      <a:pt x="915697" y="209717"/>
                    </a:cubicBezTo>
                    <a:cubicBezTo>
                      <a:pt x="921578" y="215598"/>
                      <a:pt x="915697" y="227357"/>
                      <a:pt x="915697" y="233237"/>
                    </a:cubicBezTo>
                    <a:cubicBezTo>
                      <a:pt x="903937" y="245002"/>
                      <a:pt x="892176" y="250879"/>
                      <a:pt x="874534" y="245002"/>
                    </a:cubicBezTo>
                    <a:cubicBezTo>
                      <a:pt x="868654" y="239120"/>
                      <a:pt x="862774" y="227357"/>
                      <a:pt x="862774" y="215598"/>
                    </a:cubicBezTo>
                    <a:cubicBezTo>
                      <a:pt x="856894" y="209717"/>
                      <a:pt x="851013" y="215598"/>
                      <a:pt x="845133" y="209717"/>
                    </a:cubicBezTo>
                    <a:cubicBezTo>
                      <a:pt x="833372" y="197956"/>
                      <a:pt x="833372" y="186196"/>
                      <a:pt x="833372" y="168557"/>
                    </a:cubicBezTo>
                    <a:cubicBezTo>
                      <a:pt x="839252" y="156793"/>
                      <a:pt x="839252" y="156793"/>
                      <a:pt x="839252" y="156793"/>
                    </a:cubicBezTo>
                    <a:cubicBezTo>
                      <a:pt x="856894" y="156793"/>
                      <a:pt x="868654" y="145032"/>
                      <a:pt x="880415" y="133272"/>
                    </a:cubicBezTo>
                    <a:close/>
                    <a:moveTo>
                      <a:pt x="1420589" y="127582"/>
                    </a:moveTo>
                    <a:cubicBezTo>
                      <a:pt x="1426477" y="127582"/>
                      <a:pt x="1432363" y="127582"/>
                      <a:pt x="1438250" y="133447"/>
                    </a:cubicBezTo>
                    <a:cubicBezTo>
                      <a:pt x="1444137" y="139308"/>
                      <a:pt x="1432363" y="151037"/>
                      <a:pt x="1444137" y="145170"/>
                    </a:cubicBezTo>
                    <a:cubicBezTo>
                      <a:pt x="1455911" y="145170"/>
                      <a:pt x="1444137" y="133447"/>
                      <a:pt x="1444137" y="133447"/>
                    </a:cubicBezTo>
                    <a:cubicBezTo>
                      <a:pt x="1450024" y="133447"/>
                      <a:pt x="1455911" y="139308"/>
                      <a:pt x="1455911" y="145170"/>
                    </a:cubicBezTo>
                    <a:cubicBezTo>
                      <a:pt x="1461798" y="145170"/>
                      <a:pt x="1467685" y="151037"/>
                      <a:pt x="1473571" y="156898"/>
                    </a:cubicBezTo>
                    <a:cubicBezTo>
                      <a:pt x="1473571" y="162760"/>
                      <a:pt x="1467685" y="168623"/>
                      <a:pt x="1473571" y="168623"/>
                    </a:cubicBezTo>
                    <a:cubicBezTo>
                      <a:pt x="1467685" y="168623"/>
                      <a:pt x="1461798" y="174488"/>
                      <a:pt x="1455911" y="168623"/>
                    </a:cubicBezTo>
                    <a:cubicBezTo>
                      <a:pt x="1455911" y="162760"/>
                      <a:pt x="1450024" y="156898"/>
                      <a:pt x="1444137" y="156898"/>
                    </a:cubicBezTo>
                    <a:cubicBezTo>
                      <a:pt x="1438250" y="151037"/>
                      <a:pt x="1432363" y="156898"/>
                      <a:pt x="1426477" y="151037"/>
                    </a:cubicBezTo>
                    <a:cubicBezTo>
                      <a:pt x="1420589" y="139308"/>
                      <a:pt x="1408816" y="139308"/>
                      <a:pt x="1397042" y="145170"/>
                    </a:cubicBezTo>
                    <a:cubicBezTo>
                      <a:pt x="1391155" y="151037"/>
                      <a:pt x="1379381" y="145170"/>
                      <a:pt x="1367607" y="151037"/>
                    </a:cubicBezTo>
                    <a:cubicBezTo>
                      <a:pt x="1355834" y="156898"/>
                      <a:pt x="1344060" y="162760"/>
                      <a:pt x="1349947" y="174488"/>
                    </a:cubicBezTo>
                    <a:cubicBezTo>
                      <a:pt x="1338173" y="180349"/>
                      <a:pt x="1332286" y="186212"/>
                      <a:pt x="1326399" y="197938"/>
                    </a:cubicBezTo>
                    <a:cubicBezTo>
                      <a:pt x="1326399" y="203802"/>
                      <a:pt x="1332286" y="209668"/>
                      <a:pt x="1326399" y="215529"/>
                    </a:cubicBezTo>
                    <a:cubicBezTo>
                      <a:pt x="1326399" y="221391"/>
                      <a:pt x="1320512" y="227254"/>
                      <a:pt x="1326399" y="233119"/>
                    </a:cubicBezTo>
                    <a:cubicBezTo>
                      <a:pt x="1326399" y="238980"/>
                      <a:pt x="1338173" y="244843"/>
                      <a:pt x="1326399" y="250709"/>
                    </a:cubicBezTo>
                    <a:cubicBezTo>
                      <a:pt x="1320512" y="250709"/>
                      <a:pt x="1320512" y="256570"/>
                      <a:pt x="1314625" y="250709"/>
                    </a:cubicBezTo>
                    <a:cubicBezTo>
                      <a:pt x="1308738" y="244843"/>
                      <a:pt x="1302852" y="238980"/>
                      <a:pt x="1302852" y="227254"/>
                    </a:cubicBezTo>
                    <a:cubicBezTo>
                      <a:pt x="1302852" y="209668"/>
                      <a:pt x="1332286" y="203802"/>
                      <a:pt x="1314625" y="186212"/>
                    </a:cubicBezTo>
                    <a:cubicBezTo>
                      <a:pt x="1314625" y="180349"/>
                      <a:pt x="1314625" y="174488"/>
                      <a:pt x="1320512" y="168623"/>
                    </a:cubicBezTo>
                    <a:cubicBezTo>
                      <a:pt x="1326399" y="162760"/>
                      <a:pt x="1332286" y="162760"/>
                      <a:pt x="1338173" y="156898"/>
                    </a:cubicBezTo>
                    <a:cubicBezTo>
                      <a:pt x="1344060" y="151037"/>
                      <a:pt x="1344060" y="133447"/>
                      <a:pt x="1355834" y="133447"/>
                    </a:cubicBezTo>
                    <a:cubicBezTo>
                      <a:pt x="1367607" y="133447"/>
                      <a:pt x="1379381" y="133447"/>
                      <a:pt x="1391155" y="139308"/>
                    </a:cubicBezTo>
                    <a:cubicBezTo>
                      <a:pt x="1391155" y="133447"/>
                      <a:pt x="1397042" y="127582"/>
                      <a:pt x="1402929" y="133447"/>
                    </a:cubicBezTo>
                    <a:cubicBezTo>
                      <a:pt x="1402929" y="133447"/>
                      <a:pt x="1408816" y="133447"/>
                      <a:pt x="1408816" y="133447"/>
                    </a:cubicBezTo>
                    <a:cubicBezTo>
                      <a:pt x="1414703" y="139308"/>
                      <a:pt x="1414703" y="127582"/>
                      <a:pt x="1420589" y="127582"/>
                    </a:cubicBezTo>
                    <a:close/>
                    <a:moveTo>
                      <a:pt x="968051" y="126261"/>
                    </a:moveTo>
                    <a:cubicBezTo>
                      <a:pt x="972420" y="126261"/>
                      <a:pt x="976790" y="127718"/>
                      <a:pt x="979703" y="127718"/>
                    </a:cubicBezTo>
                    <a:cubicBezTo>
                      <a:pt x="985530" y="133544"/>
                      <a:pt x="991355" y="139370"/>
                      <a:pt x="997182" y="145197"/>
                    </a:cubicBezTo>
                    <a:cubicBezTo>
                      <a:pt x="1003008" y="151023"/>
                      <a:pt x="985530" y="156849"/>
                      <a:pt x="997182" y="162675"/>
                    </a:cubicBezTo>
                    <a:cubicBezTo>
                      <a:pt x="1003008" y="162675"/>
                      <a:pt x="1003008" y="168501"/>
                      <a:pt x="1008834" y="174327"/>
                    </a:cubicBezTo>
                    <a:cubicBezTo>
                      <a:pt x="1008834" y="180154"/>
                      <a:pt x="1003008" y="191806"/>
                      <a:pt x="997182" y="191806"/>
                    </a:cubicBezTo>
                    <a:cubicBezTo>
                      <a:pt x="997182" y="197632"/>
                      <a:pt x="985530" y="203459"/>
                      <a:pt x="979703" y="197632"/>
                    </a:cubicBezTo>
                    <a:cubicBezTo>
                      <a:pt x="973877" y="197632"/>
                      <a:pt x="973877" y="191806"/>
                      <a:pt x="973877" y="191806"/>
                    </a:cubicBezTo>
                    <a:cubicBezTo>
                      <a:pt x="968051" y="191806"/>
                      <a:pt x="968051" y="203459"/>
                      <a:pt x="962224" y="203459"/>
                    </a:cubicBezTo>
                    <a:cubicBezTo>
                      <a:pt x="950572" y="203459"/>
                      <a:pt x="944746" y="203459"/>
                      <a:pt x="938920" y="191806"/>
                    </a:cubicBezTo>
                    <a:cubicBezTo>
                      <a:pt x="933094" y="185980"/>
                      <a:pt x="927268" y="180154"/>
                      <a:pt x="933094" y="174327"/>
                    </a:cubicBezTo>
                    <a:cubicBezTo>
                      <a:pt x="938920" y="174327"/>
                      <a:pt x="950572" y="174327"/>
                      <a:pt x="956399" y="168501"/>
                    </a:cubicBezTo>
                    <a:cubicBezTo>
                      <a:pt x="962224" y="162675"/>
                      <a:pt x="968051" y="156849"/>
                      <a:pt x="968051" y="145197"/>
                    </a:cubicBezTo>
                    <a:cubicBezTo>
                      <a:pt x="956399" y="133544"/>
                      <a:pt x="956399" y="133544"/>
                      <a:pt x="956399" y="133544"/>
                    </a:cubicBezTo>
                    <a:cubicBezTo>
                      <a:pt x="959312" y="127718"/>
                      <a:pt x="963681" y="126261"/>
                      <a:pt x="968051" y="126261"/>
                    </a:cubicBezTo>
                    <a:close/>
                    <a:moveTo>
                      <a:pt x="1661363" y="109563"/>
                    </a:moveTo>
                    <a:cubicBezTo>
                      <a:pt x="1679384" y="115410"/>
                      <a:pt x="1679384" y="132959"/>
                      <a:pt x="1679384" y="144653"/>
                    </a:cubicBezTo>
                    <a:cubicBezTo>
                      <a:pt x="1679384" y="144653"/>
                      <a:pt x="1673377" y="144653"/>
                      <a:pt x="1673377" y="144653"/>
                    </a:cubicBezTo>
                    <a:cubicBezTo>
                      <a:pt x="1667370" y="138806"/>
                      <a:pt x="1673377" y="132959"/>
                      <a:pt x="1673377" y="132959"/>
                    </a:cubicBezTo>
                    <a:cubicBezTo>
                      <a:pt x="1667370" y="127107"/>
                      <a:pt x="1667370" y="115410"/>
                      <a:pt x="1661363" y="115410"/>
                    </a:cubicBezTo>
                    <a:cubicBezTo>
                      <a:pt x="1661363" y="109563"/>
                      <a:pt x="1661363" y="109563"/>
                      <a:pt x="1661363" y="109563"/>
                    </a:cubicBezTo>
                    <a:close/>
                    <a:moveTo>
                      <a:pt x="1197575" y="92489"/>
                    </a:moveTo>
                    <a:lnTo>
                      <a:pt x="1197575" y="98179"/>
                    </a:lnTo>
                    <a:cubicBezTo>
                      <a:pt x="1191884" y="98179"/>
                      <a:pt x="1191884" y="98179"/>
                      <a:pt x="1191884" y="98179"/>
                    </a:cubicBezTo>
                    <a:cubicBezTo>
                      <a:pt x="1197575" y="92489"/>
                      <a:pt x="1197575" y="92489"/>
                      <a:pt x="1197575" y="92489"/>
                    </a:cubicBezTo>
                    <a:close/>
                    <a:moveTo>
                      <a:pt x="974268" y="85849"/>
                    </a:moveTo>
                    <a:cubicBezTo>
                      <a:pt x="980170" y="85849"/>
                      <a:pt x="986071" y="85849"/>
                      <a:pt x="986071" y="91751"/>
                    </a:cubicBezTo>
                    <a:cubicBezTo>
                      <a:pt x="980170" y="103556"/>
                      <a:pt x="974268" y="103556"/>
                      <a:pt x="968367" y="109459"/>
                    </a:cubicBezTo>
                    <a:cubicBezTo>
                      <a:pt x="962466" y="115357"/>
                      <a:pt x="956564" y="109459"/>
                      <a:pt x="950663" y="109459"/>
                    </a:cubicBezTo>
                    <a:cubicBezTo>
                      <a:pt x="950663" y="121258"/>
                      <a:pt x="944761" y="127160"/>
                      <a:pt x="932959" y="133063"/>
                    </a:cubicBezTo>
                    <a:cubicBezTo>
                      <a:pt x="915254" y="138962"/>
                      <a:pt x="897550" y="127160"/>
                      <a:pt x="879846" y="127160"/>
                    </a:cubicBezTo>
                    <a:cubicBezTo>
                      <a:pt x="879846" y="121258"/>
                      <a:pt x="879846" y="121258"/>
                      <a:pt x="879846" y="115357"/>
                    </a:cubicBezTo>
                    <a:cubicBezTo>
                      <a:pt x="897550" y="109459"/>
                      <a:pt x="921155" y="115357"/>
                      <a:pt x="938860" y="103556"/>
                    </a:cubicBezTo>
                    <a:cubicBezTo>
                      <a:pt x="944761" y="91751"/>
                      <a:pt x="944761" y="91751"/>
                      <a:pt x="944761" y="91751"/>
                    </a:cubicBezTo>
                    <a:cubicBezTo>
                      <a:pt x="956564" y="91751"/>
                      <a:pt x="968367" y="85849"/>
                      <a:pt x="974268" y="85849"/>
                    </a:cubicBezTo>
                    <a:close/>
                    <a:moveTo>
                      <a:pt x="1197575" y="80161"/>
                    </a:moveTo>
                    <a:cubicBezTo>
                      <a:pt x="1203265" y="80161"/>
                      <a:pt x="1197575" y="86324"/>
                      <a:pt x="1203265" y="92489"/>
                    </a:cubicBezTo>
                    <a:cubicBezTo>
                      <a:pt x="1197575" y="92489"/>
                      <a:pt x="1197575" y="92489"/>
                      <a:pt x="1197575" y="92489"/>
                    </a:cubicBezTo>
                    <a:close/>
                    <a:moveTo>
                      <a:pt x="1027091" y="74468"/>
                    </a:moveTo>
                    <a:cubicBezTo>
                      <a:pt x="1062421" y="74468"/>
                      <a:pt x="1062421" y="74468"/>
                      <a:pt x="1062421" y="74468"/>
                    </a:cubicBezTo>
                    <a:cubicBezTo>
                      <a:pt x="1085974" y="86244"/>
                      <a:pt x="1085974" y="86244"/>
                      <a:pt x="1085974" y="86244"/>
                    </a:cubicBezTo>
                    <a:cubicBezTo>
                      <a:pt x="1109527" y="98022"/>
                      <a:pt x="1133080" y="121574"/>
                      <a:pt x="1133080" y="151016"/>
                    </a:cubicBezTo>
                    <a:cubicBezTo>
                      <a:pt x="1133080" y="168683"/>
                      <a:pt x="1127192" y="186346"/>
                      <a:pt x="1115416" y="198122"/>
                    </a:cubicBezTo>
                    <a:cubicBezTo>
                      <a:pt x="1103639" y="209899"/>
                      <a:pt x="1080086" y="215787"/>
                      <a:pt x="1062421" y="215787"/>
                    </a:cubicBezTo>
                    <a:cubicBezTo>
                      <a:pt x="1050644" y="209899"/>
                      <a:pt x="1038868" y="204010"/>
                      <a:pt x="1038868" y="192233"/>
                    </a:cubicBezTo>
                    <a:cubicBezTo>
                      <a:pt x="1038868" y="186346"/>
                      <a:pt x="1038868" y="180460"/>
                      <a:pt x="1044757" y="180460"/>
                    </a:cubicBezTo>
                    <a:cubicBezTo>
                      <a:pt x="1050644" y="180460"/>
                      <a:pt x="1056533" y="180460"/>
                      <a:pt x="1056533" y="180460"/>
                    </a:cubicBezTo>
                    <a:cubicBezTo>
                      <a:pt x="1056533" y="174571"/>
                      <a:pt x="1050644" y="168683"/>
                      <a:pt x="1056533" y="162794"/>
                    </a:cubicBezTo>
                    <a:cubicBezTo>
                      <a:pt x="1056533" y="151016"/>
                      <a:pt x="1062421" y="151016"/>
                      <a:pt x="1068310" y="151016"/>
                    </a:cubicBezTo>
                    <a:cubicBezTo>
                      <a:pt x="1074198" y="151016"/>
                      <a:pt x="1080086" y="151016"/>
                      <a:pt x="1085974" y="156905"/>
                    </a:cubicBezTo>
                    <a:cubicBezTo>
                      <a:pt x="1085974" y="162794"/>
                      <a:pt x="1085974" y="174571"/>
                      <a:pt x="1085974" y="180460"/>
                    </a:cubicBezTo>
                    <a:cubicBezTo>
                      <a:pt x="1080086" y="180460"/>
                      <a:pt x="1074198" y="180460"/>
                      <a:pt x="1080086" y="186346"/>
                    </a:cubicBezTo>
                    <a:cubicBezTo>
                      <a:pt x="1085974" y="192233"/>
                      <a:pt x="1097751" y="180460"/>
                      <a:pt x="1103639" y="174571"/>
                    </a:cubicBezTo>
                    <a:cubicBezTo>
                      <a:pt x="1109527" y="162794"/>
                      <a:pt x="1109527" y="145127"/>
                      <a:pt x="1109527" y="133351"/>
                    </a:cubicBezTo>
                    <a:cubicBezTo>
                      <a:pt x="1091863" y="109800"/>
                      <a:pt x="1074198" y="86244"/>
                      <a:pt x="1044757" y="86244"/>
                    </a:cubicBezTo>
                    <a:cubicBezTo>
                      <a:pt x="1027091" y="80357"/>
                      <a:pt x="1009427" y="86244"/>
                      <a:pt x="991762" y="86244"/>
                    </a:cubicBezTo>
                    <a:cubicBezTo>
                      <a:pt x="991762" y="86244"/>
                      <a:pt x="991762" y="86244"/>
                      <a:pt x="991762" y="80357"/>
                    </a:cubicBezTo>
                    <a:cubicBezTo>
                      <a:pt x="1003538" y="80357"/>
                      <a:pt x="1015315" y="80357"/>
                      <a:pt x="1027091" y="74468"/>
                    </a:cubicBezTo>
                    <a:close/>
                    <a:moveTo>
                      <a:pt x="1127073" y="56447"/>
                    </a:moveTo>
                    <a:cubicBezTo>
                      <a:pt x="1127073" y="56447"/>
                      <a:pt x="1132922" y="56447"/>
                      <a:pt x="1138771" y="56447"/>
                    </a:cubicBezTo>
                    <a:cubicBezTo>
                      <a:pt x="1138771" y="62410"/>
                      <a:pt x="1138771" y="62410"/>
                      <a:pt x="1138771" y="62410"/>
                    </a:cubicBezTo>
                    <a:cubicBezTo>
                      <a:pt x="1138771" y="80294"/>
                      <a:pt x="1127073" y="92217"/>
                      <a:pt x="1115376" y="98179"/>
                    </a:cubicBezTo>
                    <a:cubicBezTo>
                      <a:pt x="1109527" y="92217"/>
                      <a:pt x="1103678" y="92217"/>
                      <a:pt x="1103678" y="86259"/>
                    </a:cubicBezTo>
                    <a:cubicBezTo>
                      <a:pt x="1103678" y="80294"/>
                      <a:pt x="1115376" y="80294"/>
                      <a:pt x="1121225" y="68371"/>
                    </a:cubicBezTo>
                    <a:cubicBezTo>
                      <a:pt x="1121225" y="62410"/>
                      <a:pt x="1121225" y="56447"/>
                      <a:pt x="1127073" y="56447"/>
                    </a:cubicBezTo>
                    <a:close/>
                    <a:moveTo>
                      <a:pt x="1215371" y="45066"/>
                    </a:moveTo>
                    <a:cubicBezTo>
                      <a:pt x="1221285" y="50935"/>
                      <a:pt x="1215371" y="56804"/>
                      <a:pt x="1215371" y="62675"/>
                    </a:cubicBezTo>
                    <a:cubicBezTo>
                      <a:pt x="1209458" y="62675"/>
                      <a:pt x="1209458" y="62675"/>
                      <a:pt x="1209458" y="62675"/>
                    </a:cubicBezTo>
                    <a:cubicBezTo>
                      <a:pt x="1203544" y="68543"/>
                      <a:pt x="1197630" y="68543"/>
                      <a:pt x="1203544" y="74411"/>
                    </a:cubicBezTo>
                    <a:cubicBezTo>
                      <a:pt x="1197630" y="74411"/>
                      <a:pt x="1197630" y="74411"/>
                      <a:pt x="1197630" y="74411"/>
                    </a:cubicBezTo>
                    <a:cubicBezTo>
                      <a:pt x="1197630" y="74411"/>
                      <a:pt x="1197630" y="68543"/>
                      <a:pt x="1191716" y="68543"/>
                    </a:cubicBezTo>
                    <a:cubicBezTo>
                      <a:pt x="1185803" y="74411"/>
                      <a:pt x="1191716" y="80279"/>
                      <a:pt x="1191716" y="86147"/>
                    </a:cubicBezTo>
                    <a:cubicBezTo>
                      <a:pt x="1191716" y="92015"/>
                      <a:pt x="1191716" y="97883"/>
                      <a:pt x="1185803" y="103751"/>
                    </a:cubicBezTo>
                    <a:cubicBezTo>
                      <a:pt x="1173975" y="109620"/>
                      <a:pt x="1168061" y="109620"/>
                      <a:pt x="1162147" y="109620"/>
                    </a:cubicBezTo>
                    <a:cubicBezTo>
                      <a:pt x="1156233" y="115488"/>
                      <a:pt x="1156233" y="127226"/>
                      <a:pt x="1150319" y="133094"/>
                    </a:cubicBezTo>
                    <a:cubicBezTo>
                      <a:pt x="1144406" y="133094"/>
                      <a:pt x="1138492" y="138963"/>
                      <a:pt x="1138492" y="133094"/>
                    </a:cubicBezTo>
                    <a:cubicBezTo>
                      <a:pt x="1132578" y="121357"/>
                      <a:pt x="1120750" y="115488"/>
                      <a:pt x="1120750" y="103751"/>
                    </a:cubicBezTo>
                    <a:cubicBezTo>
                      <a:pt x="1132578" y="97883"/>
                      <a:pt x="1144406" y="86147"/>
                      <a:pt x="1144406" y="68543"/>
                    </a:cubicBezTo>
                    <a:cubicBezTo>
                      <a:pt x="1150319" y="56804"/>
                      <a:pt x="1150319" y="56804"/>
                      <a:pt x="1150319" y="56804"/>
                    </a:cubicBezTo>
                    <a:cubicBezTo>
                      <a:pt x="1162147" y="50935"/>
                      <a:pt x="1179888" y="50935"/>
                      <a:pt x="1191716" y="50935"/>
                    </a:cubicBezTo>
                    <a:cubicBezTo>
                      <a:pt x="1197630" y="50935"/>
                      <a:pt x="1209458" y="50935"/>
                      <a:pt x="1215371" y="45066"/>
                    </a:cubicBezTo>
                    <a:close/>
                    <a:moveTo>
                      <a:pt x="1295401" y="40779"/>
                    </a:moveTo>
                    <a:cubicBezTo>
                      <a:pt x="1122174" y="40779"/>
                      <a:pt x="957147" y="75886"/>
                      <a:pt x="807045" y="139374"/>
                    </a:cubicBezTo>
                    <a:lnTo>
                      <a:pt x="755804" y="164058"/>
                    </a:lnTo>
                    <a:lnTo>
                      <a:pt x="780148" y="162675"/>
                    </a:lnTo>
                    <a:cubicBezTo>
                      <a:pt x="791975" y="156793"/>
                      <a:pt x="803803" y="145032"/>
                      <a:pt x="809717" y="139154"/>
                    </a:cubicBezTo>
                    <a:cubicBezTo>
                      <a:pt x="812674" y="137684"/>
                      <a:pt x="815261" y="137316"/>
                      <a:pt x="817571" y="137684"/>
                    </a:cubicBezTo>
                    <a:cubicBezTo>
                      <a:pt x="824501" y="138785"/>
                      <a:pt x="828937" y="146502"/>
                      <a:pt x="833372" y="150913"/>
                    </a:cubicBezTo>
                    <a:cubicBezTo>
                      <a:pt x="833372" y="156793"/>
                      <a:pt x="833372" y="156793"/>
                      <a:pt x="833372" y="156793"/>
                    </a:cubicBezTo>
                    <a:cubicBezTo>
                      <a:pt x="815631" y="174434"/>
                      <a:pt x="797889" y="192078"/>
                      <a:pt x="780148" y="180314"/>
                    </a:cubicBezTo>
                    <a:cubicBezTo>
                      <a:pt x="774234" y="180314"/>
                      <a:pt x="774234" y="168557"/>
                      <a:pt x="768320" y="174434"/>
                    </a:cubicBezTo>
                    <a:cubicBezTo>
                      <a:pt x="762406" y="180314"/>
                      <a:pt x="756493" y="186196"/>
                      <a:pt x="744665" y="186196"/>
                    </a:cubicBezTo>
                    <a:cubicBezTo>
                      <a:pt x="738751" y="186196"/>
                      <a:pt x="732837" y="186196"/>
                      <a:pt x="732837" y="180314"/>
                    </a:cubicBezTo>
                    <a:cubicBezTo>
                      <a:pt x="732837" y="177374"/>
                      <a:pt x="732837" y="175904"/>
                      <a:pt x="732837" y="175169"/>
                    </a:cubicBezTo>
                    <a:lnTo>
                      <a:pt x="732837" y="175122"/>
                    </a:lnTo>
                    <a:lnTo>
                      <a:pt x="697374" y="192205"/>
                    </a:lnTo>
                    <a:lnTo>
                      <a:pt x="610018" y="245275"/>
                    </a:lnTo>
                    <a:lnTo>
                      <a:pt x="621514" y="253275"/>
                    </a:lnTo>
                    <a:cubicBezTo>
                      <a:pt x="625871" y="255479"/>
                      <a:pt x="630228" y="256949"/>
                      <a:pt x="633132" y="256949"/>
                    </a:cubicBezTo>
                    <a:cubicBezTo>
                      <a:pt x="638942" y="256949"/>
                      <a:pt x="633132" y="262829"/>
                      <a:pt x="633132" y="268711"/>
                    </a:cubicBezTo>
                    <a:cubicBezTo>
                      <a:pt x="621514" y="274592"/>
                      <a:pt x="609895" y="268711"/>
                      <a:pt x="598277" y="262829"/>
                    </a:cubicBezTo>
                    <a:cubicBezTo>
                      <a:pt x="598277" y="262829"/>
                      <a:pt x="596824" y="261359"/>
                      <a:pt x="596098" y="259154"/>
                    </a:cubicBezTo>
                    <a:lnTo>
                      <a:pt x="597846" y="252670"/>
                    </a:lnTo>
                    <a:lnTo>
                      <a:pt x="593930" y="255049"/>
                    </a:lnTo>
                    <a:lnTo>
                      <a:pt x="581188" y="264577"/>
                    </a:lnTo>
                    <a:lnTo>
                      <a:pt x="586355" y="262260"/>
                    </a:lnTo>
                    <a:cubicBezTo>
                      <a:pt x="592257" y="274021"/>
                      <a:pt x="604060" y="279903"/>
                      <a:pt x="621764" y="279903"/>
                    </a:cubicBezTo>
                    <a:cubicBezTo>
                      <a:pt x="627666" y="279903"/>
                      <a:pt x="639468" y="274021"/>
                      <a:pt x="633566" y="285785"/>
                    </a:cubicBezTo>
                    <a:cubicBezTo>
                      <a:pt x="633566" y="297543"/>
                      <a:pt x="651271" y="309305"/>
                      <a:pt x="633566" y="315183"/>
                    </a:cubicBezTo>
                    <a:cubicBezTo>
                      <a:pt x="627666" y="321063"/>
                      <a:pt x="615862" y="309305"/>
                      <a:pt x="609961" y="309305"/>
                    </a:cubicBezTo>
                    <a:cubicBezTo>
                      <a:pt x="604060" y="291662"/>
                      <a:pt x="598158" y="321063"/>
                      <a:pt x="586355" y="315183"/>
                    </a:cubicBezTo>
                    <a:cubicBezTo>
                      <a:pt x="580454" y="309305"/>
                      <a:pt x="568651" y="309305"/>
                      <a:pt x="574553" y="297543"/>
                    </a:cubicBezTo>
                    <a:cubicBezTo>
                      <a:pt x="562750" y="285785"/>
                      <a:pt x="550947" y="309305"/>
                      <a:pt x="545045" y="291662"/>
                    </a:cubicBezTo>
                    <a:lnTo>
                      <a:pt x="545139" y="291534"/>
                    </a:lnTo>
                    <a:lnTo>
                      <a:pt x="497345" y="327274"/>
                    </a:lnTo>
                    <a:cubicBezTo>
                      <a:pt x="435381" y="378411"/>
                      <a:pt x="378411" y="435381"/>
                      <a:pt x="327274" y="497345"/>
                    </a:cubicBezTo>
                    <a:lnTo>
                      <a:pt x="266789" y="578229"/>
                    </a:lnTo>
                    <a:lnTo>
                      <a:pt x="274976" y="573798"/>
                    </a:lnTo>
                    <a:cubicBezTo>
                      <a:pt x="280836" y="573798"/>
                      <a:pt x="286696" y="579689"/>
                      <a:pt x="292556" y="573798"/>
                    </a:cubicBezTo>
                    <a:cubicBezTo>
                      <a:pt x="298416" y="573798"/>
                      <a:pt x="298416" y="573798"/>
                      <a:pt x="298416" y="573798"/>
                    </a:cubicBezTo>
                    <a:cubicBezTo>
                      <a:pt x="304276" y="562018"/>
                      <a:pt x="310136" y="538456"/>
                      <a:pt x="333576" y="544346"/>
                    </a:cubicBezTo>
                    <a:cubicBezTo>
                      <a:pt x="339437" y="544346"/>
                      <a:pt x="345296" y="544346"/>
                      <a:pt x="351157" y="550237"/>
                    </a:cubicBezTo>
                    <a:cubicBezTo>
                      <a:pt x="357016" y="550237"/>
                      <a:pt x="357016" y="544346"/>
                      <a:pt x="362877" y="544346"/>
                    </a:cubicBezTo>
                    <a:cubicBezTo>
                      <a:pt x="368737" y="538456"/>
                      <a:pt x="376062" y="536984"/>
                      <a:pt x="382655" y="538456"/>
                    </a:cubicBezTo>
                    <a:cubicBezTo>
                      <a:pt x="389247" y="539929"/>
                      <a:pt x="395107" y="544346"/>
                      <a:pt x="398037" y="550237"/>
                    </a:cubicBezTo>
                    <a:cubicBezTo>
                      <a:pt x="386317" y="562018"/>
                      <a:pt x="380457" y="573798"/>
                      <a:pt x="374597" y="585579"/>
                    </a:cubicBezTo>
                    <a:cubicBezTo>
                      <a:pt x="368737" y="579689"/>
                      <a:pt x="357016" y="579689"/>
                      <a:pt x="345296" y="579689"/>
                    </a:cubicBezTo>
                    <a:cubicBezTo>
                      <a:pt x="339437" y="585579"/>
                      <a:pt x="333576" y="585579"/>
                      <a:pt x="327717" y="597360"/>
                    </a:cubicBezTo>
                    <a:cubicBezTo>
                      <a:pt x="321856" y="597360"/>
                      <a:pt x="321856" y="591469"/>
                      <a:pt x="315997" y="591469"/>
                    </a:cubicBezTo>
                    <a:cubicBezTo>
                      <a:pt x="298416" y="591469"/>
                      <a:pt x="292556" y="597360"/>
                      <a:pt x="280836" y="609141"/>
                    </a:cubicBezTo>
                    <a:cubicBezTo>
                      <a:pt x="269116" y="615031"/>
                      <a:pt x="269116" y="632701"/>
                      <a:pt x="269116" y="644482"/>
                    </a:cubicBezTo>
                    <a:cubicBezTo>
                      <a:pt x="274976" y="650373"/>
                      <a:pt x="274976" y="662153"/>
                      <a:pt x="280836" y="668044"/>
                    </a:cubicBezTo>
                    <a:cubicBezTo>
                      <a:pt x="274976" y="679824"/>
                      <a:pt x="269116" y="691605"/>
                      <a:pt x="274976" y="703386"/>
                    </a:cubicBezTo>
                    <a:cubicBezTo>
                      <a:pt x="274976" y="709276"/>
                      <a:pt x="280836" y="721057"/>
                      <a:pt x="286696" y="721057"/>
                    </a:cubicBezTo>
                    <a:cubicBezTo>
                      <a:pt x="286696" y="726947"/>
                      <a:pt x="286696" y="726947"/>
                      <a:pt x="286696" y="726947"/>
                    </a:cubicBezTo>
                    <a:cubicBezTo>
                      <a:pt x="280836" y="738728"/>
                      <a:pt x="274976" y="744618"/>
                      <a:pt x="263256" y="756399"/>
                    </a:cubicBezTo>
                    <a:cubicBezTo>
                      <a:pt x="257396" y="744618"/>
                      <a:pt x="245676" y="732837"/>
                      <a:pt x="251536" y="721057"/>
                    </a:cubicBezTo>
                    <a:cubicBezTo>
                      <a:pt x="239816" y="715166"/>
                      <a:pt x="263256" y="709276"/>
                      <a:pt x="251536" y="703386"/>
                    </a:cubicBezTo>
                    <a:cubicBezTo>
                      <a:pt x="239816" y="691605"/>
                      <a:pt x="233956" y="685714"/>
                      <a:pt x="233956" y="673934"/>
                    </a:cubicBezTo>
                    <a:cubicBezTo>
                      <a:pt x="233956" y="668044"/>
                      <a:pt x="245676" y="662153"/>
                      <a:pt x="245676" y="656263"/>
                    </a:cubicBezTo>
                    <a:cubicBezTo>
                      <a:pt x="251536" y="644482"/>
                      <a:pt x="239816" y="638592"/>
                      <a:pt x="239816" y="632701"/>
                    </a:cubicBezTo>
                    <a:lnTo>
                      <a:pt x="237399" y="622983"/>
                    </a:lnTo>
                    <a:lnTo>
                      <a:pt x="192205" y="697374"/>
                    </a:lnTo>
                    <a:cubicBezTo>
                      <a:pt x="153577" y="768482"/>
                      <a:pt x="121623" y="843743"/>
                      <a:pt x="97184" y="922315"/>
                    </a:cubicBezTo>
                    <a:lnTo>
                      <a:pt x="79323" y="991781"/>
                    </a:lnTo>
                    <a:lnTo>
                      <a:pt x="86888" y="991781"/>
                    </a:lnTo>
                    <a:cubicBezTo>
                      <a:pt x="81020" y="985923"/>
                      <a:pt x="81020" y="985923"/>
                      <a:pt x="81020" y="985923"/>
                    </a:cubicBezTo>
                    <a:cubicBezTo>
                      <a:pt x="92757" y="985923"/>
                      <a:pt x="92757" y="997639"/>
                      <a:pt x="92757" y="1003496"/>
                    </a:cubicBezTo>
                    <a:cubicBezTo>
                      <a:pt x="92757" y="1003496"/>
                      <a:pt x="81020" y="997639"/>
                      <a:pt x="86888" y="1009355"/>
                    </a:cubicBezTo>
                    <a:cubicBezTo>
                      <a:pt x="86888" y="1009355"/>
                      <a:pt x="86888" y="1015213"/>
                      <a:pt x="92757" y="1015213"/>
                    </a:cubicBezTo>
                    <a:cubicBezTo>
                      <a:pt x="98625" y="1009355"/>
                      <a:pt x="104493" y="1009355"/>
                      <a:pt x="110362" y="1015213"/>
                    </a:cubicBezTo>
                    <a:cubicBezTo>
                      <a:pt x="116231" y="1021071"/>
                      <a:pt x="122099" y="1026929"/>
                      <a:pt x="127968" y="1038645"/>
                    </a:cubicBezTo>
                    <a:cubicBezTo>
                      <a:pt x="127968" y="1044503"/>
                      <a:pt x="122099" y="1044503"/>
                      <a:pt x="122099" y="1056219"/>
                    </a:cubicBezTo>
                    <a:cubicBezTo>
                      <a:pt x="127968" y="1056219"/>
                      <a:pt x="133836" y="1062077"/>
                      <a:pt x="139704" y="1067935"/>
                    </a:cubicBezTo>
                    <a:cubicBezTo>
                      <a:pt x="139704" y="1067935"/>
                      <a:pt x="145573" y="1067935"/>
                      <a:pt x="145573" y="1067935"/>
                    </a:cubicBezTo>
                    <a:cubicBezTo>
                      <a:pt x="139704" y="1062077"/>
                      <a:pt x="133836" y="1056219"/>
                      <a:pt x="127968" y="1050361"/>
                    </a:cubicBezTo>
                    <a:cubicBezTo>
                      <a:pt x="127968" y="1050361"/>
                      <a:pt x="127968" y="1044503"/>
                      <a:pt x="133836" y="1044503"/>
                    </a:cubicBezTo>
                    <a:cubicBezTo>
                      <a:pt x="133836" y="1050361"/>
                      <a:pt x="139704" y="1056219"/>
                      <a:pt x="145573" y="1056219"/>
                    </a:cubicBezTo>
                    <a:cubicBezTo>
                      <a:pt x="151442" y="1067935"/>
                      <a:pt x="139704" y="1073794"/>
                      <a:pt x="151442" y="1079652"/>
                    </a:cubicBezTo>
                    <a:cubicBezTo>
                      <a:pt x="145573" y="1085509"/>
                      <a:pt x="145573" y="1079652"/>
                      <a:pt x="139704" y="1079652"/>
                    </a:cubicBezTo>
                    <a:cubicBezTo>
                      <a:pt x="127968" y="1079652"/>
                      <a:pt x="116231" y="1079652"/>
                      <a:pt x="104493" y="1085509"/>
                    </a:cubicBezTo>
                    <a:cubicBezTo>
                      <a:pt x="98625" y="1085509"/>
                      <a:pt x="98625" y="1085509"/>
                      <a:pt x="98625" y="1085509"/>
                    </a:cubicBezTo>
                    <a:cubicBezTo>
                      <a:pt x="98625" y="1073793"/>
                      <a:pt x="94224" y="1065006"/>
                      <a:pt x="86888" y="1058416"/>
                    </a:cubicBezTo>
                    <a:lnTo>
                      <a:pt x="65402" y="1048228"/>
                    </a:lnTo>
                    <a:lnTo>
                      <a:pt x="63989" y="1057487"/>
                    </a:lnTo>
                    <a:lnTo>
                      <a:pt x="74366" y="1059749"/>
                    </a:lnTo>
                    <a:cubicBezTo>
                      <a:pt x="79449" y="1061934"/>
                      <a:pt x="83806" y="1064847"/>
                      <a:pt x="86710" y="1067760"/>
                    </a:cubicBezTo>
                    <a:cubicBezTo>
                      <a:pt x="86710" y="1079412"/>
                      <a:pt x="98329" y="1079412"/>
                      <a:pt x="92519" y="1091065"/>
                    </a:cubicBezTo>
                    <a:cubicBezTo>
                      <a:pt x="92519" y="1091065"/>
                      <a:pt x="86710" y="1096891"/>
                      <a:pt x="80901" y="1091065"/>
                    </a:cubicBezTo>
                    <a:cubicBezTo>
                      <a:pt x="77996" y="1085238"/>
                      <a:pt x="75092" y="1080869"/>
                      <a:pt x="71461" y="1077227"/>
                    </a:cubicBezTo>
                    <a:lnTo>
                      <a:pt x="61970" y="1070715"/>
                    </a:lnTo>
                    <a:lnTo>
                      <a:pt x="47606" y="1164832"/>
                    </a:lnTo>
                    <a:lnTo>
                      <a:pt x="61061" y="1129611"/>
                    </a:lnTo>
                    <a:cubicBezTo>
                      <a:pt x="72099" y="1113440"/>
                      <a:pt x="86816" y="1100210"/>
                      <a:pt x="104477" y="1091389"/>
                    </a:cubicBezTo>
                    <a:cubicBezTo>
                      <a:pt x="110364" y="1088449"/>
                      <a:pt x="117723" y="1086979"/>
                      <a:pt x="125081" y="1086979"/>
                    </a:cubicBezTo>
                    <a:cubicBezTo>
                      <a:pt x="132439" y="1086979"/>
                      <a:pt x="139798" y="1088449"/>
                      <a:pt x="145685" y="1091389"/>
                    </a:cubicBezTo>
                    <a:cubicBezTo>
                      <a:pt x="157459" y="1091389"/>
                      <a:pt x="157459" y="1091389"/>
                      <a:pt x="157459" y="1091389"/>
                    </a:cubicBezTo>
                    <a:cubicBezTo>
                      <a:pt x="169232" y="1097270"/>
                      <a:pt x="186893" y="1103150"/>
                      <a:pt x="192780" y="1120791"/>
                    </a:cubicBezTo>
                    <a:cubicBezTo>
                      <a:pt x="198667" y="1132552"/>
                      <a:pt x="204554" y="1150192"/>
                      <a:pt x="198667" y="1161953"/>
                    </a:cubicBezTo>
                    <a:cubicBezTo>
                      <a:pt x="198667" y="1179595"/>
                      <a:pt x="181006" y="1185475"/>
                      <a:pt x="163346" y="1191355"/>
                    </a:cubicBezTo>
                    <a:cubicBezTo>
                      <a:pt x="157459" y="1191355"/>
                      <a:pt x="151572" y="1185475"/>
                      <a:pt x="145685" y="1179595"/>
                    </a:cubicBezTo>
                    <a:cubicBezTo>
                      <a:pt x="145685" y="1173714"/>
                      <a:pt x="151572" y="1173714"/>
                      <a:pt x="145685" y="1167834"/>
                    </a:cubicBezTo>
                    <a:cubicBezTo>
                      <a:pt x="139798" y="1167834"/>
                      <a:pt x="133911" y="1167834"/>
                      <a:pt x="133911" y="1161953"/>
                    </a:cubicBezTo>
                    <a:cubicBezTo>
                      <a:pt x="133911" y="1156073"/>
                      <a:pt x="128024" y="1156073"/>
                      <a:pt x="133911" y="1150192"/>
                    </a:cubicBezTo>
                    <a:cubicBezTo>
                      <a:pt x="139798" y="1144312"/>
                      <a:pt x="145685" y="1138432"/>
                      <a:pt x="151572" y="1144312"/>
                    </a:cubicBezTo>
                    <a:cubicBezTo>
                      <a:pt x="157459" y="1144312"/>
                      <a:pt x="163346" y="1150192"/>
                      <a:pt x="163346" y="1156073"/>
                    </a:cubicBezTo>
                    <a:cubicBezTo>
                      <a:pt x="175120" y="1156073"/>
                      <a:pt x="175120" y="1150192"/>
                      <a:pt x="175120" y="1138432"/>
                    </a:cubicBezTo>
                    <a:cubicBezTo>
                      <a:pt x="169232" y="1126671"/>
                      <a:pt x="151572" y="1114910"/>
                      <a:pt x="139798" y="1109030"/>
                    </a:cubicBezTo>
                    <a:cubicBezTo>
                      <a:pt x="116250" y="1109030"/>
                      <a:pt x="98590" y="1120791"/>
                      <a:pt x="80929" y="1132552"/>
                    </a:cubicBezTo>
                    <a:cubicBezTo>
                      <a:pt x="63268" y="1150192"/>
                      <a:pt x="51495" y="1173714"/>
                      <a:pt x="45608" y="1203116"/>
                    </a:cubicBezTo>
                    <a:lnTo>
                      <a:pt x="45439" y="1203116"/>
                    </a:lnTo>
                    <a:lnTo>
                      <a:pt x="45027" y="1211277"/>
                    </a:lnTo>
                    <a:lnTo>
                      <a:pt x="50341" y="1213229"/>
                    </a:lnTo>
                    <a:cubicBezTo>
                      <a:pt x="52843" y="1215541"/>
                      <a:pt x="55036" y="1218578"/>
                      <a:pt x="57229" y="1220787"/>
                    </a:cubicBezTo>
                    <a:cubicBezTo>
                      <a:pt x="63078" y="1226677"/>
                      <a:pt x="57229" y="1238458"/>
                      <a:pt x="51380" y="1244348"/>
                    </a:cubicBezTo>
                    <a:cubicBezTo>
                      <a:pt x="57229" y="1250239"/>
                      <a:pt x="68927" y="1256129"/>
                      <a:pt x="68927" y="1267909"/>
                    </a:cubicBezTo>
                    <a:cubicBezTo>
                      <a:pt x="68927" y="1276745"/>
                      <a:pt x="64540" y="1285581"/>
                      <a:pt x="57960" y="1293680"/>
                    </a:cubicBezTo>
                    <a:lnTo>
                      <a:pt x="41431" y="1308309"/>
                    </a:lnTo>
                    <a:lnTo>
                      <a:pt x="44844" y="1375903"/>
                    </a:lnTo>
                    <a:lnTo>
                      <a:pt x="48738" y="1377497"/>
                    </a:lnTo>
                    <a:cubicBezTo>
                      <a:pt x="51719" y="1379694"/>
                      <a:pt x="54700" y="1382623"/>
                      <a:pt x="57681" y="1385552"/>
                    </a:cubicBezTo>
                    <a:cubicBezTo>
                      <a:pt x="63642" y="1397268"/>
                      <a:pt x="75566" y="1403126"/>
                      <a:pt x="69604" y="1414842"/>
                    </a:cubicBezTo>
                    <a:cubicBezTo>
                      <a:pt x="63642" y="1420700"/>
                      <a:pt x="69604" y="1426558"/>
                      <a:pt x="63642" y="1426558"/>
                    </a:cubicBezTo>
                    <a:cubicBezTo>
                      <a:pt x="63642" y="1426558"/>
                      <a:pt x="51719" y="1426558"/>
                      <a:pt x="51719" y="1432416"/>
                    </a:cubicBezTo>
                    <a:cubicBezTo>
                      <a:pt x="57681" y="1438274"/>
                      <a:pt x="63642" y="1444132"/>
                      <a:pt x="63642" y="1449990"/>
                    </a:cubicBezTo>
                    <a:cubicBezTo>
                      <a:pt x="63642" y="1455848"/>
                      <a:pt x="63642" y="1467565"/>
                      <a:pt x="57681" y="1467565"/>
                    </a:cubicBezTo>
                    <a:lnTo>
                      <a:pt x="54101" y="1468524"/>
                    </a:lnTo>
                    <a:lnTo>
                      <a:pt x="57377" y="1489991"/>
                    </a:lnTo>
                    <a:lnTo>
                      <a:pt x="57862" y="1491063"/>
                    </a:lnTo>
                    <a:cubicBezTo>
                      <a:pt x="69559" y="1520465"/>
                      <a:pt x="98803" y="1555747"/>
                      <a:pt x="128046" y="1567508"/>
                    </a:cubicBezTo>
                    <a:cubicBezTo>
                      <a:pt x="145593" y="1567508"/>
                      <a:pt x="163139" y="1567508"/>
                      <a:pt x="174836" y="1555747"/>
                    </a:cubicBezTo>
                    <a:cubicBezTo>
                      <a:pt x="180685" y="1543987"/>
                      <a:pt x="186534" y="1532226"/>
                      <a:pt x="180685" y="1514585"/>
                    </a:cubicBezTo>
                    <a:cubicBezTo>
                      <a:pt x="174836" y="1520465"/>
                      <a:pt x="174836" y="1526345"/>
                      <a:pt x="168987" y="1526345"/>
                    </a:cubicBezTo>
                    <a:cubicBezTo>
                      <a:pt x="157290" y="1532226"/>
                      <a:pt x="151442" y="1526345"/>
                      <a:pt x="139744" y="1520465"/>
                    </a:cubicBezTo>
                    <a:cubicBezTo>
                      <a:pt x="139744" y="1514585"/>
                      <a:pt x="139744" y="1508705"/>
                      <a:pt x="139744" y="1508705"/>
                    </a:cubicBezTo>
                    <a:cubicBezTo>
                      <a:pt x="139744" y="1502824"/>
                      <a:pt x="139744" y="1496944"/>
                      <a:pt x="145593" y="1496944"/>
                    </a:cubicBezTo>
                    <a:cubicBezTo>
                      <a:pt x="151442" y="1496944"/>
                      <a:pt x="157290" y="1496944"/>
                      <a:pt x="157290" y="1491063"/>
                    </a:cubicBezTo>
                    <a:cubicBezTo>
                      <a:pt x="151442" y="1485183"/>
                      <a:pt x="157290" y="1479303"/>
                      <a:pt x="163139" y="1479303"/>
                    </a:cubicBezTo>
                    <a:cubicBezTo>
                      <a:pt x="167526" y="1477833"/>
                      <a:pt x="171912" y="1477465"/>
                      <a:pt x="176208" y="1477925"/>
                    </a:cubicBezTo>
                    <a:cubicBezTo>
                      <a:pt x="189093" y="1479303"/>
                      <a:pt x="201156" y="1488123"/>
                      <a:pt x="209929" y="1496944"/>
                    </a:cubicBezTo>
                    <a:cubicBezTo>
                      <a:pt x="221627" y="1520465"/>
                      <a:pt x="209929" y="1549867"/>
                      <a:pt x="198231" y="1567508"/>
                    </a:cubicBezTo>
                    <a:cubicBezTo>
                      <a:pt x="180685" y="1585149"/>
                      <a:pt x="151442" y="1591030"/>
                      <a:pt x="128046" y="1585149"/>
                    </a:cubicBezTo>
                    <a:cubicBezTo>
                      <a:pt x="110500" y="1582209"/>
                      <a:pt x="95879" y="1571918"/>
                      <a:pt x="83450" y="1558688"/>
                    </a:cubicBezTo>
                    <a:lnTo>
                      <a:pt x="63614" y="1530861"/>
                    </a:lnTo>
                    <a:lnTo>
                      <a:pt x="66269" y="1548251"/>
                    </a:lnTo>
                    <a:lnTo>
                      <a:pt x="80457" y="1603432"/>
                    </a:lnTo>
                    <a:lnTo>
                      <a:pt x="87218" y="1602817"/>
                    </a:lnTo>
                    <a:cubicBezTo>
                      <a:pt x="93044" y="1596991"/>
                      <a:pt x="93044" y="1591165"/>
                      <a:pt x="98870" y="1585339"/>
                    </a:cubicBezTo>
                    <a:cubicBezTo>
                      <a:pt x="104696" y="1585339"/>
                      <a:pt x="104696" y="1585339"/>
                      <a:pt x="110523" y="1591165"/>
                    </a:cubicBezTo>
                    <a:cubicBezTo>
                      <a:pt x="116349" y="1596991"/>
                      <a:pt x="110523" y="1602817"/>
                      <a:pt x="110523" y="1608643"/>
                    </a:cubicBezTo>
                    <a:cubicBezTo>
                      <a:pt x="104696" y="1620296"/>
                      <a:pt x="93044" y="1620296"/>
                      <a:pt x="87218" y="1626122"/>
                    </a:cubicBezTo>
                    <a:lnTo>
                      <a:pt x="86044" y="1625162"/>
                    </a:lnTo>
                    <a:lnTo>
                      <a:pt x="87283" y="1629980"/>
                    </a:lnTo>
                    <a:lnTo>
                      <a:pt x="92929" y="1632109"/>
                    </a:lnTo>
                    <a:cubicBezTo>
                      <a:pt x="104603" y="1626241"/>
                      <a:pt x="116276" y="1614504"/>
                      <a:pt x="122112" y="1602766"/>
                    </a:cubicBezTo>
                    <a:cubicBezTo>
                      <a:pt x="122112" y="1602766"/>
                      <a:pt x="116276" y="1596898"/>
                      <a:pt x="122112" y="1591030"/>
                    </a:cubicBezTo>
                    <a:cubicBezTo>
                      <a:pt x="133785" y="1596898"/>
                      <a:pt x="145458" y="1596898"/>
                      <a:pt x="151295" y="1596898"/>
                    </a:cubicBezTo>
                    <a:cubicBezTo>
                      <a:pt x="151295" y="1608635"/>
                      <a:pt x="157132" y="1626241"/>
                      <a:pt x="145458" y="1632109"/>
                    </a:cubicBezTo>
                    <a:cubicBezTo>
                      <a:pt x="139622" y="1632109"/>
                      <a:pt x="139622" y="1626241"/>
                      <a:pt x="133785" y="1632109"/>
                    </a:cubicBezTo>
                    <a:cubicBezTo>
                      <a:pt x="139622" y="1637977"/>
                      <a:pt x="145458" y="1643846"/>
                      <a:pt x="145458" y="1649715"/>
                    </a:cubicBezTo>
                    <a:cubicBezTo>
                      <a:pt x="139622" y="1649715"/>
                      <a:pt x="139622" y="1655583"/>
                      <a:pt x="133785" y="1655583"/>
                    </a:cubicBezTo>
                    <a:cubicBezTo>
                      <a:pt x="127949" y="1655583"/>
                      <a:pt x="122112" y="1661452"/>
                      <a:pt x="116276" y="1661452"/>
                    </a:cubicBezTo>
                    <a:cubicBezTo>
                      <a:pt x="110439" y="1667320"/>
                      <a:pt x="116276" y="1673188"/>
                      <a:pt x="110439" y="1679057"/>
                    </a:cubicBezTo>
                    <a:cubicBezTo>
                      <a:pt x="110439" y="1679057"/>
                      <a:pt x="108980" y="1680524"/>
                      <a:pt x="106791" y="1681992"/>
                    </a:cubicBezTo>
                    <a:lnTo>
                      <a:pt x="102677" y="1683496"/>
                    </a:lnTo>
                    <a:lnTo>
                      <a:pt x="139374" y="1783757"/>
                    </a:lnTo>
                    <a:lnTo>
                      <a:pt x="145401" y="1796270"/>
                    </a:lnTo>
                    <a:lnTo>
                      <a:pt x="145537" y="1796490"/>
                    </a:lnTo>
                    <a:lnTo>
                      <a:pt x="146011" y="1797535"/>
                    </a:lnTo>
                    <a:lnTo>
                      <a:pt x="188432" y="1885597"/>
                    </a:lnTo>
                    <a:lnTo>
                      <a:pt x="189593" y="1887690"/>
                    </a:lnTo>
                    <a:lnTo>
                      <a:pt x="198765" y="1904226"/>
                    </a:lnTo>
                    <a:lnTo>
                      <a:pt x="207706" y="1918945"/>
                    </a:lnTo>
                    <a:lnTo>
                      <a:pt x="221167" y="1937703"/>
                    </a:lnTo>
                    <a:cubicBezTo>
                      <a:pt x="226307" y="1945058"/>
                      <a:pt x="230713" y="1952413"/>
                      <a:pt x="233650" y="1961239"/>
                    </a:cubicBezTo>
                    <a:cubicBezTo>
                      <a:pt x="245398" y="1973006"/>
                      <a:pt x="251272" y="1990658"/>
                      <a:pt x="263021" y="1996542"/>
                    </a:cubicBezTo>
                    <a:cubicBezTo>
                      <a:pt x="268895" y="2014193"/>
                      <a:pt x="280644" y="2020077"/>
                      <a:pt x="286518" y="2037729"/>
                    </a:cubicBezTo>
                    <a:cubicBezTo>
                      <a:pt x="289455" y="2040671"/>
                      <a:pt x="292392" y="2045083"/>
                      <a:pt x="295329" y="2050232"/>
                    </a:cubicBezTo>
                    <a:lnTo>
                      <a:pt x="296200" y="2051904"/>
                    </a:lnTo>
                    <a:lnTo>
                      <a:pt x="327274" y="2093458"/>
                    </a:lnTo>
                    <a:lnTo>
                      <a:pt x="404958" y="2178931"/>
                    </a:lnTo>
                    <a:lnTo>
                      <a:pt x="416745" y="2190271"/>
                    </a:lnTo>
                    <a:cubicBezTo>
                      <a:pt x="430700" y="2204184"/>
                      <a:pt x="445389" y="2217365"/>
                      <a:pt x="463016" y="2226151"/>
                    </a:cubicBezTo>
                    <a:cubicBezTo>
                      <a:pt x="486519" y="2249584"/>
                      <a:pt x="515898" y="2267158"/>
                      <a:pt x="539401" y="2290590"/>
                    </a:cubicBezTo>
                    <a:cubicBezTo>
                      <a:pt x="562904" y="2302306"/>
                      <a:pt x="574655" y="2319880"/>
                      <a:pt x="598158" y="2331596"/>
                    </a:cubicBezTo>
                    <a:cubicBezTo>
                      <a:pt x="598158" y="2331596"/>
                      <a:pt x="598158" y="2337454"/>
                      <a:pt x="598158" y="2337454"/>
                    </a:cubicBezTo>
                    <a:lnTo>
                      <a:pt x="595735" y="2336850"/>
                    </a:lnTo>
                    <a:lnTo>
                      <a:pt x="697374" y="2398597"/>
                    </a:lnTo>
                    <a:cubicBezTo>
                      <a:pt x="875145" y="2495168"/>
                      <a:pt x="1078867" y="2550023"/>
                      <a:pt x="1295401" y="2550023"/>
                    </a:cubicBezTo>
                    <a:cubicBezTo>
                      <a:pt x="1598549" y="2550023"/>
                      <a:pt x="1876585" y="2442508"/>
                      <a:pt x="2093458" y="2263529"/>
                    </a:cubicBezTo>
                    <a:lnTo>
                      <a:pt x="2115165" y="2243799"/>
                    </a:lnTo>
                    <a:lnTo>
                      <a:pt x="2114812" y="2243391"/>
                    </a:lnTo>
                    <a:cubicBezTo>
                      <a:pt x="2114088" y="2240462"/>
                      <a:pt x="2114088" y="2237533"/>
                      <a:pt x="2114088" y="2237533"/>
                    </a:cubicBezTo>
                    <a:cubicBezTo>
                      <a:pt x="2114088" y="2231675"/>
                      <a:pt x="2114088" y="2225817"/>
                      <a:pt x="2114088" y="2225817"/>
                    </a:cubicBezTo>
                    <a:cubicBezTo>
                      <a:pt x="2108291" y="2219959"/>
                      <a:pt x="2102495" y="2214101"/>
                      <a:pt x="2096699" y="2208243"/>
                    </a:cubicBezTo>
                    <a:cubicBezTo>
                      <a:pt x="2096699" y="2196527"/>
                      <a:pt x="2102495" y="2190669"/>
                      <a:pt x="2108291" y="2184811"/>
                    </a:cubicBezTo>
                    <a:cubicBezTo>
                      <a:pt x="2108291" y="2173094"/>
                      <a:pt x="2102495" y="2161378"/>
                      <a:pt x="2114088" y="2149662"/>
                    </a:cubicBezTo>
                    <a:cubicBezTo>
                      <a:pt x="2125679" y="2155520"/>
                      <a:pt x="2131476" y="2161378"/>
                      <a:pt x="2143068" y="2161378"/>
                    </a:cubicBezTo>
                    <a:cubicBezTo>
                      <a:pt x="2148864" y="2167236"/>
                      <a:pt x="2143068" y="2173094"/>
                      <a:pt x="2143068" y="2178953"/>
                    </a:cubicBezTo>
                    <a:cubicBezTo>
                      <a:pt x="2140170" y="2184811"/>
                      <a:pt x="2140170" y="2192133"/>
                      <a:pt x="2141619" y="2199456"/>
                    </a:cubicBezTo>
                    <a:lnTo>
                      <a:pt x="2147048" y="2214822"/>
                    </a:lnTo>
                    <a:lnTo>
                      <a:pt x="2153185" y="2209245"/>
                    </a:lnTo>
                    <a:lnTo>
                      <a:pt x="2147583" y="2193501"/>
                    </a:lnTo>
                    <a:cubicBezTo>
                      <a:pt x="2146113" y="2186124"/>
                      <a:pt x="2146113" y="2178748"/>
                      <a:pt x="2149053" y="2172846"/>
                    </a:cubicBezTo>
                    <a:cubicBezTo>
                      <a:pt x="2151993" y="2169896"/>
                      <a:pt x="2153463" y="2166945"/>
                      <a:pt x="2154933" y="2165470"/>
                    </a:cubicBezTo>
                    <a:cubicBezTo>
                      <a:pt x="2156403" y="2163994"/>
                      <a:pt x="2157874" y="2163994"/>
                      <a:pt x="2160814" y="2166945"/>
                    </a:cubicBezTo>
                    <a:cubicBezTo>
                      <a:pt x="2172574" y="2161044"/>
                      <a:pt x="2160814" y="2178748"/>
                      <a:pt x="2160814" y="2184649"/>
                    </a:cubicBezTo>
                    <a:lnTo>
                      <a:pt x="2165320" y="2198216"/>
                    </a:lnTo>
                    <a:lnTo>
                      <a:pt x="2182553" y="2182553"/>
                    </a:lnTo>
                    <a:lnTo>
                      <a:pt x="2212018" y="2150133"/>
                    </a:lnTo>
                    <a:lnTo>
                      <a:pt x="2191805" y="2156646"/>
                    </a:lnTo>
                    <a:cubicBezTo>
                      <a:pt x="2174144" y="2159578"/>
                      <a:pt x="2155012" y="2158112"/>
                      <a:pt x="2137351" y="2155180"/>
                    </a:cubicBezTo>
                    <a:cubicBezTo>
                      <a:pt x="2119690" y="2143454"/>
                      <a:pt x="2102030" y="2137591"/>
                      <a:pt x="2096143" y="2114139"/>
                    </a:cubicBezTo>
                    <a:cubicBezTo>
                      <a:pt x="2096143" y="2102412"/>
                      <a:pt x="2084369" y="2096550"/>
                      <a:pt x="2090256" y="2090686"/>
                    </a:cubicBezTo>
                    <a:cubicBezTo>
                      <a:pt x="2090256" y="2073097"/>
                      <a:pt x="2096143" y="2061371"/>
                      <a:pt x="2107917" y="2049645"/>
                    </a:cubicBezTo>
                    <a:cubicBezTo>
                      <a:pt x="2113804" y="2043781"/>
                      <a:pt x="2122634" y="2039384"/>
                      <a:pt x="2132200" y="2037918"/>
                    </a:cubicBezTo>
                    <a:cubicBezTo>
                      <a:pt x="2141766" y="2036453"/>
                      <a:pt x="2152068" y="2037918"/>
                      <a:pt x="2160899" y="2043781"/>
                    </a:cubicBezTo>
                    <a:cubicBezTo>
                      <a:pt x="2166786" y="2049645"/>
                      <a:pt x="2166786" y="2049645"/>
                      <a:pt x="2166786" y="2049645"/>
                    </a:cubicBezTo>
                    <a:cubicBezTo>
                      <a:pt x="2166786" y="2055508"/>
                      <a:pt x="2172672" y="2061371"/>
                      <a:pt x="2166786" y="2061371"/>
                    </a:cubicBezTo>
                    <a:cubicBezTo>
                      <a:pt x="2160899" y="2067234"/>
                      <a:pt x="2160899" y="2061371"/>
                      <a:pt x="2155012" y="2067234"/>
                    </a:cubicBezTo>
                    <a:cubicBezTo>
                      <a:pt x="2155012" y="2073097"/>
                      <a:pt x="2160899" y="2073097"/>
                      <a:pt x="2160899" y="2078960"/>
                    </a:cubicBezTo>
                    <a:cubicBezTo>
                      <a:pt x="2166786" y="2084823"/>
                      <a:pt x="2160899" y="2090686"/>
                      <a:pt x="2155012" y="2096550"/>
                    </a:cubicBezTo>
                    <a:cubicBezTo>
                      <a:pt x="2149125" y="2096550"/>
                      <a:pt x="2143238" y="2096550"/>
                      <a:pt x="2137351" y="2090686"/>
                    </a:cubicBezTo>
                    <a:cubicBezTo>
                      <a:pt x="2125577" y="2090686"/>
                      <a:pt x="2143238" y="2067234"/>
                      <a:pt x="2125577" y="2073097"/>
                    </a:cubicBezTo>
                    <a:cubicBezTo>
                      <a:pt x="2113803" y="2084823"/>
                      <a:pt x="2125577" y="2096550"/>
                      <a:pt x="2119690" y="2114139"/>
                    </a:cubicBezTo>
                    <a:cubicBezTo>
                      <a:pt x="2125577" y="2131728"/>
                      <a:pt x="2149125" y="2143454"/>
                      <a:pt x="2172672" y="2143454"/>
                    </a:cubicBezTo>
                    <a:cubicBezTo>
                      <a:pt x="2181503" y="2146386"/>
                      <a:pt x="2191805" y="2144920"/>
                      <a:pt x="2202107" y="2141989"/>
                    </a:cubicBezTo>
                    <a:lnTo>
                      <a:pt x="2227450" y="2133154"/>
                    </a:lnTo>
                    <a:lnTo>
                      <a:pt x="2263529" y="2093458"/>
                    </a:lnTo>
                    <a:lnTo>
                      <a:pt x="2264258" y="2092483"/>
                    </a:lnTo>
                    <a:lnTo>
                      <a:pt x="2260779" y="2084789"/>
                    </a:lnTo>
                    <a:cubicBezTo>
                      <a:pt x="2260779" y="2078908"/>
                      <a:pt x="2260779" y="2073028"/>
                      <a:pt x="2260779" y="2067148"/>
                    </a:cubicBezTo>
                    <a:cubicBezTo>
                      <a:pt x="2266628" y="2061268"/>
                      <a:pt x="2272477" y="2061268"/>
                      <a:pt x="2272477" y="2055387"/>
                    </a:cubicBezTo>
                    <a:cubicBezTo>
                      <a:pt x="2272477" y="2049506"/>
                      <a:pt x="2272477" y="2043626"/>
                      <a:pt x="2272477" y="2031865"/>
                    </a:cubicBezTo>
                    <a:cubicBezTo>
                      <a:pt x="2284175" y="2014224"/>
                      <a:pt x="2301720" y="2008344"/>
                      <a:pt x="2319267" y="2014224"/>
                    </a:cubicBezTo>
                    <a:lnTo>
                      <a:pt x="2323684" y="2013013"/>
                    </a:lnTo>
                    <a:lnTo>
                      <a:pt x="2335754" y="1996873"/>
                    </a:lnTo>
                    <a:lnTo>
                      <a:pt x="2357887" y="1960439"/>
                    </a:lnTo>
                    <a:lnTo>
                      <a:pt x="2354848" y="1952777"/>
                    </a:lnTo>
                    <a:cubicBezTo>
                      <a:pt x="2353382" y="1948341"/>
                      <a:pt x="2351917" y="1943906"/>
                      <a:pt x="2348985" y="1937992"/>
                    </a:cubicBezTo>
                    <a:cubicBezTo>
                      <a:pt x="2348985" y="1932078"/>
                      <a:pt x="2354848" y="1926164"/>
                      <a:pt x="2354848" y="1920251"/>
                    </a:cubicBezTo>
                    <a:cubicBezTo>
                      <a:pt x="2360712" y="1908423"/>
                      <a:pt x="2366574" y="1902509"/>
                      <a:pt x="2372438" y="1902509"/>
                    </a:cubicBezTo>
                    <a:cubicBezTo>
                      <a:pt x="2378300" y="1896595"/>
                      <a:pt x="2390027" y="1908423"/>
                      <a:pt x="2390027" y="1896595"/>
                    </a:cubicBezTo>
                    <a:cubicBezTo>
                      <a:pt x="2390027" y="1890682"/>
                      <a:pt x="2384164" y="1884767"/>
                      <a:pt x="2390027" y="1872940"/>
                    </a:cubicBezTo>
                    <a:cubicBezTo>
                      <a:pt x="2392958" y="1869983"/>
                      <a:pt x="2397356" y="1868504"/>
                      <a:pt x="2401753" y="1868504"/>
                    </a:cubicBezTo>
                    <a:lnTo>
                      <a:pt x="2409240" y="1871336"/>
                    </a:lnTo>
                    <a:lnTo>
                      <a:pt x="2415343" y="1858666"/>
                    </a:lnTo>
                    <a:lnTo>
                      <a:pt x="2416609" y="1852344"/>
                    </a:lnTo>
                    <a:cubicBezTo>
                      <a:pt x="2418080" y="1847939"/>
                      <a:pt x="2419550" y="1843534"/>
                      <a:pt x="2419550" y="1837661"/>
                    </a:cubicBezTo>
                    <a:cubicBezTo>
                      <a:pt x="2425430" y="1808296"/>
                      <a:pt x="2419550" y="1767184"/>
                      <a:pt x="2396028" y="1749565"/>
                    </a:cubicBezTo>
                    <a:cubicBezTo>
                      <a:pt x="2378387" y="1737819"/>
                      <a:pt x="2360746" y="1737819"/>
                      <a:pt x="2348985" y="1749565"/>
                    </a:cubicBezTo>
                    <a:cubicBezTo>
                      <a:pt x="2343105" y="1749565"/>
                      <a:pt x="2331344" y="1755438"/>
                      <a:pt x="2331344" y="1767184"/>
                    </a:cubicBezTo>
                    <a:cubicBezTo>
                      <a:pt x="2337224" y="1773057"/>
                      <a:pt x="2343105" y="1755438"/>
                      <a:pt x="2348985" y="1761311"/>
                    </a:cubicBezTo>
                    <a:cubicBezTo>
                      <a:pt x="2360746" y="1761311"/>
                      <a:pt x="2360746" y="1773057"/>
                      <a:pt x="2360746" y="1778930"/>
                    </a:cubicBezTo>
                    <a:cubicBezTo>
                      <a:pt x="2366626" y="1784803"/>
                      <a:pt x="2366626" y="1790676"/>
                      <a:pt x="2360746" y="1790676"/>
                    </a:cubicBezTo>
                    <a:cubicBezTo>
                      <a:pt x="2354866" y="1796549"/>
                      <a:pt x="2348985" y="1796549"/>
                      <a:pt x="2348985" y="1796549"/>
                    </a:cubicBezTo>
                    <a:cubicBezTo>
                      <a:pt x="2343105" y="1802422"/>
                      <a:pt x="2331344" y="1784803"/>
                      <a:pt x="2331344" y="1796549"/>
                    </a:cubicBezTo>
                    <a:cubicBezTo>
                      <a:pt x="2319583" y="1802422"/>
                      <a:pt x="2313703" y="1802422"/>
                      <a:pt x="2307823" y="1796549"/>
                    </a:cubicBezTo>
                    <a:cubicBezTo>
                      <a:pt x="2296062" y="1784803"/>
                      <a:pt x="2290181" y="1761311"/>
                      <a:pt x="2307823" y="1743692"/>
                    </a:cubicBezTo>
                    <a:cubicBezTo>
                      <a:pt x="2319583" y="1726072"/>
                      <a:pt x="2343105" y="1714327"/>
                      <a:pt x="2372507" y="1714327"/>
                    </a:cubicBezTo>
                    <a:cubicBezTo>
                      <a:pt x="2372507" y="1720199"/>
                      <a:pt x="2372507" y="1720199"/>
                      <a:pt x="2372507" y="1720199"/>
                    </a:cubicBezTo>
                    <a:cubicBezTo>
                      <a:pt x="2390148" y="1714327"/>
                      <a:pt x="2401908" y="1726072"/>
                      <a:pt x="2413669" y="1737819"/>
                    </a:cubicBezTo>
                    <a:cubicBezTo>
                      <a:pt x="2431310" y="1761311"/>
                      <a:pt x="2437190" y="1784803"/>
                      <a:pt x="2431310" y="1814169"/>
                    </a:cubicBezTo>
                    <a:lnTo>
                      <a:pt x="2429001" y="1830315"/>
                    </a:lnTo>
                    <a:lnTo>
                      <a:pt x="2451429" y="1783757"/>
                    </a:lnTo>
                    <a:lnTo>
                      <a:pt x="2463618" y="1750454"/>
                    </a:lnTo>
                    <a:lnTo>
                      <a:pt x="2452558" y="1750872"/>
                    </a:lnTo>
                    <a:cubicBezTo>
                      <a:pt x="2446023" y="1751613"/>
                      <a:pt x="2440213" y="1753095"/>
                      <a:pt x="2437309" y="1756059"/>
                    </a:cubicBezTo>
                    <a:cubicBezTo>
                      <a:pt x="2431499" y="1756059"/>
                      <a:pt x="2431499" y="1750131"/>
                      <a:pt x="2431499" y="1744203"/>
                    </a:cubicBezTo>
                    <a:cubicBezTo>
                      <a:pt x="2437309" y="1732347"/>
                      <a:pt x="2454736" y="1732347"/>
                      <a:pt x="2466355" y="1732347"/>
                    </a:cubicBezTo>
                    <a:lnTo>
                      <a:pt x="2469975" y="1733086"/>
                    </a:lnTo>
                    <a:lnTo>
                      <a:pt x="2472722" y="1725581"/>
                    </a:lnTo>
                    <a:lnTo>
                      <a:pt x="2451640" y="1722685"/>
                    </a:lnTo>
                    <a:cubicBezTo>
                      <a:pt x="2442769" y="1723416"/>
                      <a:pt x="2433899" y="1726341"/>
                      <a:pt x="2425028" y="1732189"/>
                    </a:cubicBezTo>
                    <a:cubicBezTo>
                      <a:pt x="2425028" y="1738038"/>
                      <a:pt x="2425028" y="1738038"/>
                      <a:pt x="2425028" y="1738038"/>
                    </a:cubicBezTo>
                    <a:cubicBezTo>
                      <a:pt x="2413200" y="1738038"/>
                      <a:pt x="2413200" y="1726341"/>
                      <a:pt x="2407286" y="1726341"/>
                    </a:cubicBezTo>
                    <a:cubicBezTo>
                      <a:pt x="2401372" y="1720492"/>
                      <a:pt x="2395458" y="1720492"/>
                      <a:pt x="2395458" y="1708794"/>
                    </a:cubicBezTo>
                    <a:cubicBezTo>
                      <a:pt x="2395458" y="1702945"/>
                      <a:pt x="2407286" y="1697097"/>
                      <a:pt x="2413200" y="1697097"/>
                    </a:cubicBezTo>
                    <a:cubicBezTo>
                      <a:pt x="2419114" y="1691248"/>
                      <a:pt x="2425028" y="1702945"/>
                      <a:pt x="2430941" y="1697097"/>
                    </a:cubicBezTo>
                    <a:cubicBezTo>
                      <a:pt x="2430941" y="1691248"/>
                      <a:pt x="2430941" y="1679551"/>
                      <a:pt x="2442769" y="1673702"/>
                    </a:cubicBezTo>
                    <a:cubicBezTo>
                      <a:pt x="2454597" y="1673702"/>
                      <a:pt x="2460510" y="1679551"/>
                      <a:pt x="2466425" y="1685400"/>
                    </a:cubicBezTo>
                    <a:cubicBezTo>
                      <a:pt x="2472338" y="1679551"/>
                      <a:pt x="2478252" y="1667853"/>
                      <a:pt x="2484166" y="1667853"/>
                    </a:cubicBezTo>
                    <a:cubicBezTo>
                      <a:pt x="2487123" y="1667853"/>
                      <a:pt x="2490080" y="1667853"/>
                      <a:pt x="2492297" y="1668584"/>
                    </a:cubicBezTo>
                    <a:lnTo>
                      <a:pt x="2493150" y="1669765"/>
                    </a:lnTo>
                    <a:lnTo>
                      <a:pt x="2493618" y="1668488"/>
                    </a:lnTo>
                    <a:cubicBezTo>
                      <a:pt x="2530276" y="1550630"/>
                      <a:pt x="2550023" y="1425322"/>
                      <a:pt x="2550023" y="1295401"/>
                    </a:cubicBezTo>
                    <a:lnTo>
                      <a:pt x="2549444" y="1283923"/>
                    </a:lnTo>
                    <a:lnTo>
                      <a:pt x="2548475" y="1285441"/>
                    </a:lnTo>
                    <a:cubicBezTo>
                      <a:pt x="2548475" y="1285441"/>
                      <a:pt x="2542467" y="1291321"/>
                      <a:pt x="2542467" y="1291321"/>
                    </a:cubicBezTo>
                    <a:cubicBezTo>
                      <a:pt x="2542467" y="1285441"/>
                      <a:pt x="2542467" y="1285441"/>
                      <a:pt x="2548475" y="1279561"/>
                    </a:cubicBezTo>
                    <a:lnTo>
                      <a:pt x="2549127" y="1277646"/>
                    </a:lnTo>
                    <a:lnTo>
                      <a:pt x="2548194" y="1259167"/>
                    </a:lnTo>
                    <a:lnTo>
                      <a:pt x="2545225" y="1271010"/>
                    </a:lnTo>
                    <a:cubicBezTo>
                      <a:pt x="2543016" y="1275417"/>
                      <a:pt x="2540071" y="1279824"/>
                      <a:pt x="2537126" y="1285700"/>
                    </a:cubicBezTo>
                    <a:cubicBezTo>
                      <a:pt x="2519455" y="1303327"/>
                      <a:pt x="2519455" y="1303327"/>
                      <a:pt x="2519455" y="1303327"/>
                    </a:cubicBezTo>
                    <a:cubicBezTo>
                      <a:pt x="2519455" y="1303327"/>
                      <a:pt x="2519455" y="1309203"/>
                      <a:pt x="2525345" y="1309203"/>
                    </a:cubicBezTo>
                    <a:cubicBezTo>
                      <a:pt x="2531235" y="1309203"/>
                      <a:pt x="2519455" y="1297451"/>
                      <a:pt x="2531235" y="1303327"/>
                    </a:cubicBezTo>
                    <a:cubicBezTo>
                      <a:pt x="2531235" y="1309203"/>
                      <a:pt x="2537126" y="1326830"/>
                      <a:pt x="2525345" y="1332706"/>
                    </a:cubicBezTo>
                    <a:cubicBezTo>
                      <a:pt x="2525345" y="1326830"/>
                      <a:pt x="2531235" y="1315078"/>
                      <a:pt x="2525345" y="1315078"/>
                    </a:cubicBezTo>
                    <a:cubicBezTo>
                      <a:pt x="2519455" y="1315078"/>
                      <a:pt x="2525345" y="1320954"/>
                      <a:pt x="2519455" y="1326830"/>
                    </a:cubicBezTo>
                    <a:cubicBezTo>
                      <a:pt x="2519455" y="1338581"/>
                      <a:pt x="2513565" y="1344457"/>
                      <a:pt x="2501784" y="1344457"/>
                    </a:cubicBezTo>
                    <a:cubicBezTo>
                      <a:pt x="2495894" y="1350333"/>
                      <a:pt x="2490003" y="1344457"/>
                      <a:pt x="2484113" y="1350333"/>
                    </a:cubicBezTo>
                    <a:cubicBezTo>
                      <a:pt x="2484113" y="1350333"/>
                      <a:pt x="2484113" y="1356209"/>
                      <a:pt x="2490003" y="1356209"/>
                    </a:cubicBezTo>
                    <a:cubicBezTo>
                      <a:pt x="2495894" y="1356209"/>
                      <a:pt x="2490003" y="1362084"/>
                      <a:pt x="2490003" y="1362084"/>
                    </a:cubicBezTo>
                    <a:cubicBezTo>
                      <a:pt x="2490003" y="1367960"/>
                      <a:pt x="2490003" y="1362084"/>
                      <a:pt x="2484113" y="1362084"/>
                    </a:cubicBezTo>
                    <a:cubicBezTo>
                      <a:pt x="2484113" y="1367960"/>
                      <a:pt x="2472332" y="1373836"/>
                      <a:pt x="2460552" y="1373836"/>
                    </a:cubicBezTo>
                    <a:cubicBezTo>
                      <a:pt x="2454662" y="1373836"/>
                      <a:pt x="2448771" y="1373836"/>
                      <a:pt x="2448771" y="1367960"/>
                    </a:cubicBezTo>
                    <a:cubicBezTo>
                      <a:pt x="2448771" y="1356209"/>
                      <a:pt x="2442880" y="1344457"/>
                      <a:pt x="2442880" y="1332706"/>
                    </a:cubicBezTo>
                    <a:cubicBezTo>
                      <a:pt x="2460552" y="1332706"/>
                      <a:pt x="2478223" y="1326830"/>
                      <a:pt x="2484113" y="1315078"/>
                    </a:cubicBezTo>
                    <a:cubicBezTo>
                      <a:pt x="2484113" y="1309203"/>
                      <a:pt x="2484113" y="1303327"/>
                      <a:pt x="2484113" y="1291575"/>
                    </a:cubicBezTo>
                    <a:cubicBezTo>
                      <a:pt x="2495894" y="1291575"/>
                      <a:pt x="2507675" y="1279824"/>
                      <a:pt x="2507675" y="1268072"/>
                    </a:cubicBezTo>
                    <a:cubicBezTo>
                      <a:pt x="2513565" y="1250445"/>
                      <a:pt x="2507675" y="1232818"/>
                      <a:pt x="2490003" y="1221067"/>
                    </a:cubicBezTo>
                    <a:cubicBezTo>
                      <a:pt x="2478223" y="1209316"/>
                      <a:pt x="2478223" y="1209316"/>
                      <a:pt x="2478223" y="1209316"/>
                    </a:cubicBezTo>
                    <a:cubicBezTo>
                      <a:pt x="2478223" y="1197564"/>
                      <a:pt x="2466442" y="1179937"/>
                      <a:pt x="2454662" y="1174061"/>
                    </a:cubicBezTo>
                    <a:cubicBezTo>
                      <a:pt x="2442880" y="1168185"/>
                      <a:pt x="2442880" y="1168185"/>
                      <a:pt x="2442880" y="1168185"/>
                    </a:cubicBezTo>
                    <a:cubicBezTo>
                      <a:pt x="2448771" y="1156434"/>
                      <a:pt x="2442880" y="1150558"/>
                      <a:pt x="2442880" y="1138807"/>
                    </a:cubicBezTo>
                    <a:cubicBezTo>
                      <a:pt x="2442880" y="1138807"/>
                      <a:pt x="2442880" y="1132931"/>
                      <a:pt x="2448771" y="1132931"/>
                    </a:cubicBezTo>
                    <a:cubicBezTo>
                      <a:pt x="2460552" y="1132931"/>
                      <a:pt x="2472332" y="1144682"/>
                      <a:pt x="2478223" y="1150558"/>
                    </a:cubicBezTo>
                    <a:cubicBezTo>
                      <a:pt x="2478223" y="1156434"/>
                      <a:pt x="2478223" y="1162310"/>
                      <a:pt x="2478223" y="1162310"/>
                    </a:cubicBezTo>
                    <a:cubicBezTo>
                      <a:pt x="2484113" y="1162310"/>
                      <a:pt x="2495894" y="1162310"/>
                      <a:pt x="2501784" y="1162310"/>
                    </a:cubicBezTo>
                    <a:cubicBezTo>
                      <a:pt x="2513565" y="1168185"/>
                      <a:pt x="2513565" y="1174061"/>
                      <a:pt x="2519455" y="1185813"/>
                    </a:cubicBezTo>
                    <a:cubicBezTo>
                      <a:pt x="2519455" y="1191688"/>
                      <a:pt x="2507675" y="1203440"/>
                      <a:pt x="2525345" y="1209316"/>
                    </a:cubicBezTo>
                    <a:cubicBezTo>
                      <a:pt x="2531236" y="1209316"/>
                      <a:pt x="2535653" y="1212254"/>
                      <a:pt x="2539335" y="1216660"/>
                    </a:cubicBezTo>
                    <a:lnTo>
                      <a:pt x="2546673" y="1229047"/>
                    </a:lnTo>
                    <a:lnTo>
                      <a:pt x="2546134" y="1218387"/>
                    </a:lnTo>
                    <a:lnTo>
                      <a:pt x="2542467" y="1214813"/>
                    </a:lnTo>
                    <a:lnTo>
                      <a:pt x="2545840" y="1212565"/>
                    </a:lnTo>
                    <a:lnTo>
                      <a:pt x="2543546" y="1167123"/>
                    </a:lnTo>
                    <a:cubicBezTo>
                      <a:pt x="2534979" y="1082770"/>
                      <a:pt x="2518056" y="1000887"/>
                      <a:pt x="2493618" y="922315"/>
                    </a:cubicBezTo>
                    <a:lnTo>
                      <a:pt x="2460784" y="832607"/>
                    </a:lnTo>
                    <a:lnTo>
                      <a:pt x="2460734" y="832907"/>
                    </a:lnTo>
                    <a:cubicBezTo>
                      <a:pt x="2449018" y="844604"/>
                      <a:pt x="2443160" y="809512"/>
                      <a:pt x="2431444" y="832907"/>
                    </a:cubicBezTo>
                    <a:cubicBezTo>
                      <a:pt x="2425586" y="832907"/>
                      <a:pt x="2419728" y="832907"/>
                      <a:pt x="2413870" y="832907"/>
                    </a:cubicBezTo>
                    <a:cubicBezTo>
                      <a:pt x="2402153" y="827058"/>
                      <a:pt x="2408011" y="809512"/>
                      <a:pt x="2390437" y="815361"/>
                    </a:cubicBezTo>
                    <a:cubicBezTo>
                      <a:pt x="2384579" y="821210"/>
                      <a:pt x="2378722" y="815361"/>
                      <a:pt x="2372863" y="809512"/>
                    </a:cubicBezTo>
                    <a:cubicBezTo>
                      <a:pt x="2367005" y="803663"/>
                      <a:pt x="2367005" y="797814"/>
                      <a:pt x="2372863" y="791966"/>
                    </a:cubicBezTo>
                    <a:cubicBezTo>
                      <a:pt x="2378722" y="786117"/>
                      <a:pt x="2384579" y="780268"/>
                      <a:pt x="2390437" y="774419"/>
                    </a:cubicBezTo>
                    <a:cubicBezTo>
                      <a:pt x="2396295" y="780268"/>
                      <a:pt x="2405082" y="784655"/>
                      <a:pt x="2414602" y="786117"/>
                    </a:cubicBezTo>
                    <a:lnTo>
                      <a:pt x="2438945" y="781131"/>
                    </a:lnTo>
                    <a:lnTo>
                      <a:pt x="2435963" y="774940"/>
                    </a:lnTo>
                    <a:lnTo>
                      <a:pt x="2428298" y="779375"/>
                    </a:lnTo>
                    <a:cubicBezTo>
                      <a:pt x="2425334" y="780110"/>
                      <a:pt x="2422371" y="780110"/>
                      <a:pt x="2419407" y="780110"/>
                    </a:cubicBezTo>
                    <a:cubicBezTo>
                      <a:pt x="2407551" y="774229"/>
                      <a:pt x="2395696" y="774229"/>
                      <a:pt x="2389768" y="768349"/>
                    </a:cubicBezTo>
                    <a:cubicBezTo>
                      <a:pt x="2389768" y="762469"/>
                      <a:pt x="2395696" y="756588"/>
                      <a:pt x="2395696" y="750708"/>
                    </a:cubicBezTo>
                    <a:cubicBezTo>
                      <a:pt x="2401623" y="753648"/>
                      <a:pt x="2407551" y="756588"/>
                      <a:pt x="2413479" y="758058"/>
                    </a:cubicBezTo>
                    <a:lnTo>
                      <a:pt x="2427281" y="756917"/>
                    </a:lnTo>
                    <a:lnTo>
                      <a:pt x="2398597" y="697374"/>
                    </a:lnTo>
                    <a:lnTo>
                      <a:pt x="2393362" y="688757"/>
                    </a:lnTo>
                    <a:lnTo>
                      <a:pt x="2396201" y="732793"/>
                    </a:lnTo>
                    <a:cubicBezTo>
                      <a:pt x="2396201" y="744596"/>
                      <a:pt x="2384407" y="762300"/>
                      <a:pt x="2378511" y="774103"/>
                    </a:cubicBezTo>
                    <a:cubicBezTo>
                      <a:pt x="2366716" y="785906"/>
                      <a:pt x="2349026" y="809512"/>
                      <a:pt x="2325439" y="803610"/>
                    </a:cubicBezTo>
                    <a:cubicBezTo>
                      <a:pt x="2301851" y="803610"/>
                      <a:pt x="2284161" y="797708"/>
                      <a:pt x="2272367" y="774103"/>
                    </a:cubicBezTo>
                    <a:cubicBezTo>
                      <a:pt x="2266470" y="768201"/>
                      <a:pt x="2266470" y="756399"/>
                      <a:pt x="2266470" y="750497"/>
                    </a:cubicBezTo>
                    <a:cubicBezTo>
                      <a:pt x="2266470" y="738695"/>
                      <a:pt x="2272367" y="726892"/>
                      <a:pt x="2278264" y="720990"/>
                    </a:cubicBezTo>
                    <a:cubicBezTo>
                      <a:pt x="2284161" y="720990"/>
                      <a:pt x="2290058" y="720990"/>
                      <a:pt x="2290058" y="720990"/>
                    </a:cubicBezTo>
                    <a:cubicBezTo>
                      <a:pt x="2295955" y="720990"/>
                      <a:pt x="2295955" y="738695"/>
                      <a:pt x="2301851" y="732793"/>
                    </a:cubicBezTo>
                    <a:cubicBezTo>
                      <a:pt x="2307748" y="720990"/>
                      <a:pt x="2313645" y="726892"/>
                      <a:pt x="2319542" y="726892"/>
                    </a:cubicBezTo>
                    <a:cubicBezTo>
                      <a:pt x="2325439" y="732793"/>
                      <a:pt x="2331336" y="738695"/>
                      <a:pt x="2331336" y="750497"/>
                    </a:cubicBezTo>
                    <a:cubicBezTo>
                      <a:pt x="2325439" y="756399"/>
                      <a:pt x="2319542" y="756399"/>
                      <a:pt x="2313645" y="762300"/>
                    </a:cubicBezTo>
                    <a:cubicBezTo>
                      <a:pt x="2307748" y="762300"/>
                      <a:pt x="2295955" y="750497"/>
                      <a:pt x="2295955" y="762300"/>
                    </a:cubicBezTo>
                    <a:cubicBezTo>
                      <a:pt x="2301851" y="774103"/>
                      <a:pt x="2313645" y="780004"/>
                      <a:pt x="2325439" y="780004"/>
                    </a:cubicBezTo>
                    <a:cubicBezTo>
                      <a:pt x="2343129" y="785906"/>
                      <a:pt x="2354923" y="774103"/>
                      <a:pt x="2366716" y="762300"/>
                    </a:cubicBezTo>
                    <a:cubicBezTo>
                      <a:pt x="2384407" y="738695"/>
                      <a:pt x="2384407" y="697384"/>
                      <a:pt x="2372614" y="667877"/>
                    </a:cubicBezTo>
                    <a:cubicBezTo>
                      <a:pt x="2372614" y="661976"/>
                      <a:pt x="2366716" y="656075"/>
                      <a:pt x="2366716" y="650173"/>
                    </a:cubicBezTo>
                    <a:lnTo>
                      <a:pt x="2369922" y="650173"/>
                    </a:lnTo>
                    <a:lnTo>
                      <a:pt x="2364316" y="640945"/>
                    </a:lnTo>
                    <a:lnTo>
                      <a:pt x="2361078" y="643749"/>
                    </a:lnTo>
                    <a:cubicBezTo>
                      <a:pt x="2359596" y="644483"/>
                      <a:pt x="2358114" y="644483"/>
                      <a:pt x="2355150" y="644483"/>
                    </a:cubicBezTo>
                    <a:cubicBezTo>
                      <a:pt x="2349222" y="644483"/>
                      <a:pt x="2343295" y="632746"/>
                      <a:pt x="2337367" y="626877"/>
                    </a:cubicBezTo>
                    <a:cubicBezTo>
                      <a:pt x="2331439" y="621009"/>
                      <a:pt x="2337367" y="615140"/>
                      <a:pt x="2331439" y="615140"/>
                    </a:cubicBezTo>
                    <a:cubicBezTo>
                      <a:pt x="2325511" y="621009"/>
                      <a:pt x="2319583" y="615140"/>
                      <a:pt x="2313656" y="615140"/>
                    </a:cubicBezTo>
                    <a:cubicBezTo>
                      <a:pt x="2301800" y="603403"/>
                      <a:pt x="2295872" y="591666"/>
                      <a:pt x="2295872" y="579929"/>
                    </a:cubicBezTo>
                    <a:cubicBezTo>
                      <a:pt x="2295872" y="574061"/>
                      <a:pt x="2301800" y="562324"/>
                      <a:pt x="2301800" y="556455"/>
                    </a:cubicBezTo>
                    <a:cubicBezTo>
                      <a:pt x="2301800" y="553521"/>
                      <a:pt x="2303282" y="553521"/>
                      <a:pt x="2305505" y="554254"/>
                    </a:cubicBezTo>
                    <a:lnTo>
                      <a:pt x="2306232" y="554451"/>
                    </a:lnTo>
                    <a:lnTo>
                      <a:pt x="2263529" y="497345"/>
                    </a:lnTo>
                    <a:lnTo>
                      <a:pt x="2228033" y="458289"/>
                    </a:lnTo>
                    <a:lnTo>
                      <a:pt x="2228465" y="458834"/>
                    </a:lnTo>
                    <a:cubicBezTo>
                      <a:pt x="2231378" y="462501"/>
                      <a:pt x="2231378" y="462501"/>
                      <a:pt x="2231378" y="462501"/>
                    </a:cubicBezTo>
                    <a:cubicBezTo>
                      <a:pt x="2231378" y="485974"/>
                      <a:pt x="2254682" y="491842"/>
                      <a:pt x="2266334" y="503580"/>
                    </a:cubicBezTo>
                    <a:cubicBezTo>
                      <a:pt x="2272161" y="509448"/>
                      <a:pt x="2266334" y="509448"/>
                      <a:pt x="2266334" y="515317"/>
                    </a:cubicBezTo>
                    <a:cubicBezTo>
                      <a:pt x="2260509" y="521185"/>
                      <a:pt x="2254682" y="515317"/>
                      <a:pt x="2243030" y="515317"/>
                    </a:cubicBezTo>
                    <a:cubicBezTo>
                      <a:pt x="2231378" y="503580"/>
                      <a:pt x="2213899" y="497712"/>
                      <a:pt x="2213899" y="480106"/>
                    </a:cubicBezTo>
                    <a:cubicBezTo>
                      <a:pt x="2208073" y="474238"/>
                      <a:pt x="2225552" y="468369"/>
                      <a:pt x="2213899" y="462501"/>
                    </a:cubicBezTo>
                    <a:cubicBezTo>
                      <a:pt x="2202247" y="462501"/>
                      <a:pt x="2196421" y="456633"/>
                      <a:pt x="2190595" y="450765"/>
                    </a:cubicBezTo>
                    <a:cubicBezTo>
                      <a:pt x="2190595" y="444897"/>
                      <a:pt x="2190595" y="439029"/>
                      <a:pt x="2190595" y="433161"/>
                    </a:cubicBezTo>
                    <a:cubicBezTo>
                      <a:pt x="2193508" y="433161"/>
                      <a:pt x="2196421" y="431691"/>
                      <a:pt x="2199334" y="430959"/>
                    </a:cubicBezTo>
                    <a:lnTo>
                      <a:pt x="2204339" y="432220"/>
                    </a:lnTo>
                    <a:lnTo>
                      <a:pt x="2189488" y="415880"/>
                    </a:lnTo>
                    <a:lnTo>
                      <a:pt x="2190399" y="421351"/>
                    </a:lnTo>
                    <a:cubicBezTo>
                      <a:pt x="2184511" y="427251"/>
                      <a:pt x="2178625" y="415454"/>
                      <a:pt x="2172738" y="415454"/>
                    </a:cubicBezTo>
                    <a:cubicBezTo>
                      <a:pt x="2160964" y="403660"/>
                      <a:pt x="2149190" y="403660"/>
                      <a:pt x="2137417" y="397765"/>
                    </a:cubicBezTo>
                    <a:cubicBezTo>
                      <a:pt x="2125643" y="403660"/>
                      <a:pt x="2119756" y="391868"/>
                      <a:pt x="2107982" y="397765"/>
                    </a:cubicBezTo>
                    <a:cubicBezTo>
                      <a:pt x="2084435" y="403660"/>
                      <a:pt x="2060887" y="409558"/>
                      <a:pt x="2055000" y="433147"/>
                    </a:cubicBezTo>
                    <a:cubicBezTo>
                      <a:pt x="2049113" y="444939"/>
                      <a:pt x="2049113" y="456732"/>
                      <a:pt x="2055000" y="462629"/>
                    </a:cubicBezTo>
                    <a:cubicBezTo>
                      <a:pt x="2060887" y="468530"/>
                      <a:pt x="2060887" y="480321"/>
                      <a:pt x="2066774" y="474425"/>
                    </a:cubicBezTo>
                    <a:cubicBezTo>
                      <a:pt x="2072661" y="468530"/>
                      <a:pt x="2055000" y="456732"/>
                      <a:pt x="2066774" y="450836"/>
                    </a:cubicBezTo>
                    <a:cubicBezTo>
                      <a:pt x="2072661" y="439043"/>
                      <a:pt x="2084435" y="439043"/>
                      <a:pt x="2096208" y="444939"/>
                    </a:cubicBezTo>
                    <a:cubicBezTo>
                      <a:pt x="2102095" y="444939"/>
                      <a:pt x="2107982" y="456732"/>
                      <a:pt x="2107982" y="462629"/>
                    </a:cubicBezTo>
                    <a:cubicBezTo>
                      <a:pt x="2107982" y="468530"/>
                      <a:pt x="2107982" y="474425"/>
                      <a:pt x="2102095" y="480321"/>
                    </a:cubicBezTo>
                    <a:cubicBezTo>
                      <a:pt x="2102095" y="480321"/>
                      <a:pt x="2107982" y="480321"/>
                      <a:pt x="2107982" y="486217"/>
                    </a:cubicBezTo>
                    <a:cubicBezTo>
                      <a:pt x="2107982" y="492114"/>
                      <a:pt x="2102095" y="498010"/>
                      <a:pt x="2096208" y="503907"/>
                    </a:cubicBezTo>
                    <a:cubicBezTo>
                      <a:pt x="2078547" y="509804"/>
                      <a:pt x="2060887" y="503907"/>
                      <a:pt x="2043226" y="492114"/>
                    </a:cubicBezTo>
                    <a:cubicBezTo>
                      <a:pt x="2031453" y="480321"/>
                      <a:pt x="2025565" y="456732"/>
                      <a:pt x="2025565" y="433147"/>
                    </a:cubicBezTo>
                    <a:cubicBezTo>
                      <a:pt x="2031453" y="409558"/>
                      <a:pt x="2055000" y="385973"/>
                      <a:pt x="2084435" y="380073"/>
                    </a:cubicBezTo>
                    <a:cubicBezTo>
                      <a:pt x="2093265" y="377125"/>
                      <a:pt x="2102095" y="375651"/>
                      <a:pt x="2110925" y="376390"/>
                    </a:cubicBezTo>
                    <a:cubicBezTo>
                      <a:pt x="2119756" y="377125"/>
                      <a:pt x="2128586" y="380073"/>
                      <a:pt x="2137417" y="385973"/>
                    </a:cubicBezTo>
                    <a:cubicBezTo>
                      <a:pt x="2143304" y="385973"/>
                      <a:pt x="2150662" y="388921"/>
                      <a:pt x="2158021" y="392606"/>
                    </a:cubicBezTo>
                    <a:lnTo>
                      <a:pt x="2175889" y="402192"/>
                    </a:lnTo>
                    <a:lnTo>
                      <a:pt x="2093458" y="327274"/>
                    </a:lnTo>
                    <a:lnTo>
                      <a:pt x="2078390" y="316006"/>
                    </a:lnTo>
                    <a:lnTo>
                      <a:pt x="2070593" y="330232"/>
                    </a:lnTo>
                    <a:cubicBezTo>
                      <a:pt x="2068388" y="334659"/>
                      <a:pt x="2066918" y="339085"/>
                      <a:pt x="2066918" y="344988"/>
                    </a:cubicBezTo>
                    <a:cubicBezTo>
                      <a:pt x="2061038" y="356788"/>
                      <a:pt x="2066918" y="362689"/>
                      <a:pt x="2072798" y="374495"/>
                    </a:cubicBezTo>
                    <a:cubicBezTo>
                      <a:pt x="2061038" y="380394"/>
                      <a:pt x="2049277" y="392196"/>
                      <a:pt x="2037516" y="386295"/>
                    </a:cubicBezTo>
                    <a:cubicBezTo>
                      <a:pt x="2031635" y="380394"/>
                      <a:pt x="2031635" y="368592"/>
                      <a:pt x="2037516" y="362689"/>
                    </a:cubicBezTo>
                    <a:cubicBezTo>
                      <a:pt x="2037516" y="362689"/>
                      <a:pt x="2043396" y="356788"/>
                      <a:pt x="2037516" y="350886"/>
                    </a:cubicBezTo>
                    <a:cubicBezTo>
                      <a:pt x="2031635" y="344988"/>
                      <a:pt x="2019875" y="333183"/>
                      <a:pt x="2025755" y="321380"/>
                    </a:cubicBezTo>
                    <a:cubicBezTo>
                      <a:pt x="2031635" y="321380"/>
                      <a:pt x="2037516" y="315480"/>
                      <a:pt x="2031635" y="309577"/>
                    </a:cubicBezTo>
                    <a:cubicBezTo>
                      <a:pt x="2025755" y="303675"/>
                      <a:pt x="2025755" y="291875"/>
                      <a:pt x="2031635" y="285973"/>
                    </a:cubicBezTo>
                    <a:cubicBezTo>
                      <a:pt x="2037516" y="285973"/>
                      <a:pt x="2037516" y="285973"/>
                      <a:pt x="2037516" y="285973"/>
                    </a:cubicBezTo>
                    <a:lnTo>
                      <a:pt x="2054656" y="298258"/>
                    </a:lnTo>
                    <a:lnTo>
                      <a:pt x="1996873" y="255049"/>
                    </a:lnTo>
                    <a:cubicBezTo>
                      <a:pt x="1796634" y="119770"/>
                      <a:pt x="1555242" y="40779"/>
                      <a:pt x="1295401" y="40779"/>
                    </a:cubicBezTo>
                    <a:close/>
                    <a:moveTo>
                      <a:pt x="1295401" y="0"/>
                    </a:moveTo>
                    <a:cubicBezTo>
                      <a:pt x="2010831" y="0"/>
                      <a:pt x="2590802" y="579971"/>
                      <a:pt x="2590802" y="1295401"/>
                    </a:cubicBezTo>
                    <a:cubicBezTo>
                      <a:pt x="2590802" y="2010831"/>
                      <a:pt x="2010831" y="2590802"/>
                      <a:pt x="1295401" y="2590802"/>
                    </a:cubicBezTo>
                    <a:cubicBezTo>
                      <a:pt x="579971" y="2590802"/>
                      <a:pt x="0" y="2010831"/>
                      <a:pt x="0" y="1295401"/>
                    </a:cubicBezTo>
                    <a:cubicBezTo>
                      <a:pt x="0" y="579971"/>
                      <a:pt x="579971" y="0"/>
                      <a:pt x="1295401" y="0"/>
                    </a:cubicBezTo>
                    <a:close/>
                  </a:path>
                </a:pathLst>
              </a:custGeom>
              <a:solidFill>
                <a:srgbClr val="17324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17324B"/>
                    </a:solidFill>
                    <a:latin typeface="+mn-ea"/>
                  </a:rPr>
                  <a:t>Ⅲ</a:t>
                </a:r>
                <a:endParaRPr lang="zh-CN" altLang="en-US" sz="3200" b="1" dirty="0">
                  <a:solidFill>
                    <a:srgbClr val="17324B"/>
                  </a:solidFill>
                  <a:latin typeface="+mn-ea"/>
                </a:endParaRPr>
              </a:p>
            </p:txBody>
          </p:sp>
          <p:sp>
            <p:nvSpPr>
              <p:cNvPr id="155" name="矩形 18">
                <a:extLst>
                  <a:ext uri="{FF2B5EF4-FFF2-40B4-BE49-F238E27FC236}">
                    <a16:creationId xmlns:a16="http://schemas.microsoft.com/office/drawing/2014/main" id="{37921AD0-B2C2-4797-A91B-E5EE70DF50DB}"/>
                  </a:ext>
                </a:extLst>
              </p:cNvPr>
              <p:cNvSpPr/>
              <p:nvPr/>
            </p:nvSpPr>
            <p:spPr>
              <a:xfrm>
                <a:off x="6543913" y="4187325"/>
                <a:ext cx="38288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17324B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Banks will expand their business and choose riskier assets;</a:t>
                </a:r>
              </a:p>
            </p:txBody>
          </p:sp>
        </p:grpSp>
        <p:sp>
          <p:nvSpPr>
            <p:cNvPr id="156" name="矩形 19">
              <a:extLst>
                <a:ext uri="{FF2B5EF4-FFF2-40B4-BE49-F238E27FC236}">
                  <a16:creationId xmlns:a16="http://schemas.microsoft.com/office/drawing/2014/main" id="{D43D8BA5-DE4D-4A9C-BC43-15A776BEB846}"/>
                </a:ext>
              </a:extLst>
            </p:cNvPr>
            <p:cNvSpPr/>
            <p:nvPr/>
          </p:nvSpPr>
          <p:spPr>
            <a:xfrm>
              <a:off x="3297698" y="5353672"/>
              <a:ext cx="27168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5A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Reduce the viability of deposit insurance.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836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黑体</vt:lpstr>
      <vt:lpstr>楷体</vt:lpstr>
      <vt:lpstr>宋体</vt:lpstr>
      <vt:lpstr>微软雅黑</vt:lpstr>
      <vt:lpstr>Arial</vt:lpstr>
      <vt:lpstr>Calibri</vt:lpstr>
      <vt:lpstr>Calibri Light</vt:lpstr>
      <vt:lpstr>Office 主题</vt:lpstr>
      <vt:lpstr>Banking Theory, Deposit Insurance, and Bank Regulation</vt:lpstr>
      <vt:lpstr>PowerPoint Presentation</vt:lpstr>
      <vt:lpstr>PowerPoint Presentation</vt:lpstr>
      <vt:lpstr>PowerPoint Presentation</vt:lpstr>
      <vt:lpstr>PowerPoint Presentation</vt:lpstr>
      <vt:lpstr>Definition of deposit insurance: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吕灵航</cp:lastModifiedBy>
  <cp:revision>112</cp:revision>
  <dcterms:created xsi:type="dcterms:W3CDTF">2017-02-01T07:22:00Z</dcterms:created>
  <dcterms:modified xsi:type="dcterms:W3CDTF">2018-10-11T18:57:10Z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